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D1CB-CFEE-A6E7-4900-4A78C08B2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051" y="1770303"/>
            <a:ext cx="9787134" cy="2052525"/>
          </a:xfrm>
        </p:spPr>
        <p:txBody>
          <a:bodyPr/>
          <a:lstStyle/>
          <a:p>
            <a:r>
              <a:rPr lang="en-GB" b="1" dirty="0">
                <a:solidFill>
                  <a:srgbClr val="002060"/>
                </a:solidFill>
              </a:rPr>
              <a:t>Interactive Sales Dashboard Summary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04DBB-771A-FD2D-8246-3FF7D6889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4489898"/>
            <a:ext cx="9612332" cy="1282829"/>
          </a:xfrm>
        </p:spPr>
        <p:txBody>
          <a:bodyPr>
            <a:normAutofit fontScale="85000" lnSpcReduction="20000"/>
          </a:bodyPr>
          <a:lstStyle/>
          <a:p>
            <a:r>
              <a:rPr lang="en-GB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Subtitle: Data Analyst Internship | Power BI project </a:t>
            </a:r>
          </a:p>
          <a:p>
            <a:r>
              <a:rPr lang="en-GB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By: Mansi </a:t>
            </a:r>
            <a:r>
              <a:rPr lang="en-GB" sz="2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Rawat</a:t>
            </a:r>
            <a:r>
              <a:rPr lang="en-GB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GB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Birla Institute of Applied Sciences, </a:t>
            </a:r>
            <a:r>
              <a:rPr lang="en-GB" sz="2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Bhimtal</a:t>
            </a:r>
            <a:r>
              <a:rPr lang="en-GB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36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FBF4-29CB-2E08-808F-D03DBCDA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412" y="243735"/>
            <a:ext cx="8902829" cy="1577878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rgbClr val="002060"/>
                </a:solidFill>
              </a:rPr>
              <a:t>
 Project Objective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BD54-0A7C-120D-0453-C69A45C04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263" y="2808113"/>
            <a:ext cx="7812424" cy="3177566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Design an interactive Power BI dashboard for business stakeholders to track key sales performance metrics including revenue, profit, and growth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0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765E-A8E6-3D0C-DE7E-A7CAA289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481" y="564445"/>
            <a:ext cx="7939860" cy="1449596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rgbClr val="002060"/>
                </a:solidFill>
              </a:rPr>
              <a:t>Dataset Overview</a:t>
            </a:r>
            <a:r>
              <a:rPr lang="en-GB" sz="5400" b="1" dirty="0"/>
              <a:t>
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560D2-A2D6-EDAE-F006-40B8FA5B5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08" y="2014041"/>
            <a:ext cx="11922606" cy="5246767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Simulated retail dataset with the following columns:
Order Date
Region
Category
Sales
Cost
Profit (Sales – Cost)
Month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23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B884-AC1D-60F6-4FFA-0DBA92B97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203" y="506972"/>
            <a:ext cx="6362828" cy="1789289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rgbClr val="002060"/>
                </a:solidFill>
              </a:rPr>
              <a:t> KPIs Defined
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07F3-D413-5E30-58C4-E90239DD6CD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923636" y="1757474"/>
            <a:ext cx="8478648" cy="4913233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Total Sales: Sum of revenue
Total Profit: Revenue – Cost
Profit Margin: (Profit / Sales) × 100</a:t>
            </a:r>
          </a:p>
          <a:p>
            <a:r>
              <a:rPr lang="en-GB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
Monthly Sales Trend
Top Performing Category &amp; Region</a:t>
            </a:r>
            <a:endParaRPr lang="en-US" sz="2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36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E239-E2BC-4CD4-1023-69E22B28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41" y="495173"/>
            <a:ext cx="10070202" cy="2039697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rgbClr val="002060"/>
                </a:solidFill>
              </a:rPr>
              <a:t>Dashboard Layout (Power BI)
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1C91-C731-B1C1-AC78-9E767ED62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524" y="2534870"/>
            <a:ext cx="8787375" cy="4348787"/>
          </a:xfrm>
        </p:spPr>
        <p:txBody>
          <a:bodyPr>
            <a:normAutofit fontScale="92500"/>
          </a:bodyPr>
          <a:lstStyle/>
          <a:p>
            <a:r>
              <a:rPr lang="en-GB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KPI Cards: Sales, Profit, Margin</a:t>
            </a:r>
          </a:p>
          <a:p>
            <a:r>
              <a:rPr lang="en-GB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
Line Chart: Monthly Sales &amp; Profit</a:t>
            </a:r>
          </a:p>
          <a:p>
            <a:r>
              <a:rPr lang="en-GB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
Bar Charts: Category &amp; Region performance</a:t>
            </a:r>
          </a:p>
          <a:p>
            <a:r>
              <a:rPr lang="en-GB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
Slicers: Region, Category, Month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6094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Facet</vt:lpstr>
      <vt:lpstr>Interactive Sales Dashboard Summary</vt:lpstr>
      <vt:lpstr>
 Project Objective</vt:lpstr>
      <vt:lpstr>Dataset Overview
</vt:lpstr>
      <vt:lpstr> KPIs Defined
</vt:lpstr>
      <vt:lpstr>Dashboard Layout (Power BI)
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Sales Dashboard Summary</dc:title>
  <dc:creator>Mansi Rawat</dc:creator>
  <cp:lastModifiedBy>Mansi Rawat</cp:lastModifiedBy>
  <cp:revision>4</cp:revision>
  <dcterms:created xsi:type="dcterms:W3CDTF">2025-08-08T06:24:52Z</dcterms:created>
  <dcterms:modified xsi:type="dcterms:W3CDTF">2025-08-08T07:35:38Z</dcterms:modified>
</cp:coreProperties>
</file>