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70375" cy="6400800"/>
  <p:notesSz cx="6858000" cy="9144000"/>
  <p:defaultTextStyle>
    <a:defPPr>
      <a:defRPr lang="en-US"/>
    </a:defPPr>
    <a:lvl1pPr marL="0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61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722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583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444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305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9166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4027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888" algn="l" defTabSz="304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488" y="-104"/>
      </p:cViewPr>
      <p:guideLst>
        <p:guide orient="horz" pos="2016"/>
        <p:guide pos="13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278" y="1988397"/>
            <a:ext cx="3629819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556" y="3627120"/>
            <a:ext cx="2989263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6442" y="238549"/>
            <a:ext cx="448537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87" y="238549"/>
            <a:ext cx="1275181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30" y="4113107"/>
            <a:ext cx="3629819" cy="127127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330" y="2712932"/>
            <a:ext cx="3629819" cy="140017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7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4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3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91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40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8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87" y="1394249"/>
            <a:ext cx="861489" cy="394271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749" y="1394249"/>
            <a:ext cx="862230" cy="394271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9" y="256329"/>
            <a:ext cx="3843338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19" y="1432772"/>
            <a:ext cx="1886824" cy="59711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00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100" b="1"/>
            </a:lvl4pPr>
            <a:lvl5pPr marL="1219444" indent="0">
              <a:buNone/>
              <a:defRPr sz="1100" b="1"/>
            </a:lvl5pPr>
            <a:lvl6pPr marL="1524305" indent="0">
              <a:buNone/>
              <a:defRPr sz="1100" b="1"/>
            </a:lvl6pPr>
            <a:lvl7pPr marL="1829166" indent="0">
              <a:buNone/>
              <a:defRPr sz="1100" b="1"/>
            </a:lvl7pPr>
            <a:lvl8pPr marL="2134027" indent="0">
              <a:buNone/>
              <a:defRPr sz="1100" b="1"/>
            </a:lvl8pPr>
            <a:lvl9pPr marL="243888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519" y="2029883"/>
            <a:ext cx="1886824" cy="368786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291" y="1432772"/>
            <a:ext cx="1887565" cy="59711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00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100" b="1"/>
            </a:lvl4pPr>
            <a:lvl5pPr marL="1219444" indent="0">
              <a:buNone/>
              <a:defRPr sz="1100" b="1"/>
            </a:lvl5pPr>
            <a:lvl6pPr marL="1524305" indent="0">
              <a:buNone/>
              <a:defRPr sz="1100" b="1"/>
            </a:lvl6pPr>
            <a:lvl7pPr marL="1829166" indent="0">
              <a:buNone/>
              <a:defRPr sz="1100" b="1"/>
            </a:lvl7pPr>
            <a:lvl8pPr marL="2134027" indent="0">
              <a:buNone/>
              <a:defRPr sz="1100" b="1"/>
            </a:lvl8pPr>
            <a:lvl9pPr marL="243888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291" y="2029883"/>
            <a:ext cx="1887565" cy="368786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9" y="254847"/>
            <a:ext cx="1404924" cy="10845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598" y="254847"/>
            <a:ext cx="2387258" cy="546290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519" y="1339427"/>
            <a:ext cx="1404924" cy="4378325"/>
          </a:xfrm>
        </p:spPr>
        <p:txBody>
          <a:bodyPr/>
          <a:lstStyle>
            <a:lvl1pPr marL="0" indent="0">
              <a:buNone/>
              <a:defRPr sz="900"/>
            </a:lvl1pPr>
            <a:lvl2pPr marL="304861" indent="0">
              <a:buNone/>
              <a:defRPr sz="800"/>
            </a:lvl2pPr>
            <a:lvl3pPr marL="609722" indent="0">
              <a:buNone/>
              <a:defRPr sz="700"/>
            </a:lvl3pPr>
            <a:lvl4pPr marL="914583" indent="0">
              <a:buNone/>
              <a:defRPr sz="600"/>
            </a:lvl4pPr>
            <a:lvl5pPr marL="1219444" indent="0">
              <a:buNone/>
              <a:defRPr sz="600"/>
            </a:lvl5pPr>
            <a:lvl6pPr marL="1524305" indent="0">
              <a:buNone/>
              <a:defRPr sz="600"/>
            </a:lvl6pPr>
            <a:lvl7pPr marL="1829166" indent="0">
              <a:buNone/>
              <a:defRPr sz="600"/>
            </a:lvl7pPr>
            <a:lvl8pPr marL="2134027" indent="0">
              <a:buNone/>
              <a:defRPr sz="600"/>
            </a:lvl8pPr>
            <a:lvl9pPr marL="24388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23" y="4480560"/>
            <a:ext cx="2562225" cy="52895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7023" y="571923"/>
            <a:ext cx="2562225" cy="3840480"/>
          </a:xfrm>
        </p:spPr>
        <p:txBody>
          <a:bodyPr/>
          <a:lstStyle>
            <a:lvl1pPr marL="0" indent="0">
              <a:buNone/>
              <a:defRPr sz="2100"/>
            </a:lvl1pPr>
            <a:lvl2pPr marL="304861" indent="0">
              <a:buNone/>
              <a:defRPr sz="1900"/>
            </a:lvl2pPr>
            <a:lvl3pPr marL="609722" indent="0">
              <a:buNone/>
              <a:defRPr sz="1600"/>
            </a:lvl3pPr>
            <a:lvl4pPr marL="914583" indent="0">
              <a:buNone/>
              <a:defRPr sz="1300"/>
            </a:lvl4pPr>
            <a:lvl5pPr marL="1219444" indent="0">
              <a:buNone/>
              <a:defRPr sz="1300"/>
            </a:lvl5pPr>
            <a:lvl6pPr marL="1524305" indent="0">
              <a:buNone/>
              <a:defRPr sz="1300"/>
            </a:lvl6pPr>
            <a:lvl7pPr marL="1829166" indent="0">
              <a:buNone/>
              <a:defRPr sz="1300"/>
            </a:lvl7pPr>
            <a:lvl8pPr marL="2134027" indent="0">
              <a:buNone/>
              <a:defRPr sz="1300"/>
            </a:lvl8pPr>
            <a:lvl9pPr marL="243888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023" y="5009515"/>
            <a:ext cx="2562225" cy="751205"/>
          </a:xfrm>
        </p:spPr>
        <p:txBody>
          <a:bodyPr/>
          <a:lstStyle>
            <a:lvl1pPr marL="0" indent="0">
              <a:buNone/>
              <a:defRPr sz="900"/>
            </a:lvl1pPr>
            <a:lvl2pPr marL="304861" indent="0">
              <a:buNone/>
              <a:defRPr sz="800"/>
            </a:lvl2pPr>
            <a:lvl3pPr marL="609722" indent="0">
              <a:buNone/>
              <a:defRPr sz="700"/>
            </a:lvl3pPr>
            <a:lvl4pPr marL="914583" indent="0">
              <a:buNone/>
              <a:defRPr sz="600"/>
            </a:lvl4pPr>
            <a:lvl5pPr marL="1219444" indent="0">
              <a:buNone/>
              <a:defRPr sz="600"/>
            </a:lvl5pPr>
            <a:lvl6pPr marL="1524305" indent="0">
              <a:buNone/>
              <a:defRPr sz="600"/>
            </a:lvl6pPr>
            <a:lvl7pPr marL="1829166" indent="0">
              <a:buNone/>
              <a:defRPr sz="600"/>
            </a:lvl7pPr>
            <a:lvl8pPr marL="2134027" indent="0">
              <a:buNone/>
              <a:defRPr sz="600"/>
            </a:lvl8pPr>
            <a:lvl9pPr marL="24388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19" y="256329"/>
            <a:ext cx="3843338" cy="1066800"/>
          </a:xfrm>
          <a:prstGeom prst="rect">
            <a:avLst/>
          </a:prstGeom>
        </p:spPr>
        <p:txBody>
          <a:bodyPr vert="horz" lIns="60972" tIns="30486" rIns="60972" bIns="304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19" y="1493521"/>
            <a:ext cx="3843338" cy="4224232"/>
          </a:xfrm>
          <a:prstGeom prst="rect">
            <a:avLst/>
          </a:prstGeom>
        </p:spPr>
        <p:txBody>
          <a:bodyPr vert="horz" lIns="60972" tIns="30486" rIns="60972" bIns="304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519" y="5932594"/>
            <a:ext cx="996421" cy="340783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C4DB-9444-7C4E-B68E-58EF48181D1F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9045" y="5932594"/>
            <a:ext cx="1352285" cy="340783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0435" y="5932594"/>
            <a:ext cx="996421" cy="340783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F7A1-5D0C-A540-A550-C0247778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861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30486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99" indent="-190538" algn="l" defTabSz="30486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30486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304861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304861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30486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30486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30486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304861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30486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icken-Parm-the-rem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4267200" cy="6400800"/>
          </a:xfrm>
          <a:prstGeom prst="rect">
            <a:avLst/>
          </a:prstGeom>
        </p:spPr>
      </p:pic>
      <p:pic>
        <p:nvPicPr>
          <p:cNvPr id="16" name="Picture 15" descr="Chicken-Parm-the-remix-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1"/>
            <a:ext cx="4270375" cy="3116048"/>
          </a:xfrm>
          <a:prstGeom prst="rect">
            <a:avLst/>
          </a:prstGeom>
        </p:spPr>
      </p:pic>
      <p:pic>
        <p:nvPicPr>
          <p:cNvPr id="17" name="Picture 16" descr="Chicken-Parm-the-remix-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18" name="Picture 17" descr="Chicken-Parm-the-remix-3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20" name="Picture 19" descr="Chicken-Parm-the-remix-4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21" name="Picture 20" descr="Chicken-Parm-the-remix-5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22" name="Picture 21" descr="Chicken-Parm-the-remix-6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23" name="Picture 22" descr="Chicken-Parm-the-remix-7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4"/>
          <a:stretch/>
        </p:blipFill>
        <p:spPr>
          <a:xfrm>
            <a:off x="0" y="0"/>
            <a:ext cx="4270375" cy="3116049"/>
          </a:xfrm>
          <a:prstGeom prst="rect">
            <a:avLst/>
          </a:prstGeom>
        </p:spPr>
      </p:pic>
      <p:pic>
        <p:nvPicPr>
          <p:cNvPr id="24" name="Picture 23" descr="Chicken-Parm-the-rem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MariVi Deliz</dc:creator>
  <cp:lastModifiedBy>MariVi Deliz</cp:lastModifiedBy>
  <cp:revision>2</cp:revision>
  <dcterms:created xsi:type="dcterms:W3CDTF">2015-02-02T07:33:45Z</dcterms:created>
  <dcterms:modified xsi:type="dcterms:W3CDTF">2015-02-02T07:50:09Z</dcterms:modified>
</cp:coreProperties>
</file>