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FF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889-0D3C-4D09-AD15-9BEACB89192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F413-BE6B-475E-A4AA-358CD595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484" y="581659"/>
            <a:ext cx="317703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54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21" y="5399288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fr-FR" sz="2400"/>
              <a:t>Mengyi</a:t>
            </a:r>
            <a:r>
              <a:rPr lang="en-US" sz="2400">
                <a:cs typeface="Calibri"/>
                <a:sym typeface="Calibri"/>
              </a:rPr>
              <a:t>?</a:t>
            </a:r>
            <a:endParaRPr lang="en-US" sz="2400" dirty="0">
              <a:cs typeface="Calibri"/>
              <a:sym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5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What is the relation between Students and Parents?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The table </a:t>
            </a:r>
            <a:r>
              <a:rPr lang="en-GB" sz="2000" dirty="0" err="1"/>
              <a:t>Student_Parents</a:t>
            </a:r>
            <a:r>
              <a:rPr lang="en-GB" sz="2000" dirty="0"/>
              <a:t> is called an Intersection table or an Associative table or is it just a normal 	table? Explain why.</a:t>
            </a:r>
            <a:br>
              <a:rPr lang="en-GB" sz="2000" dirty="0"/>
            </a:br>
            <a:r>
              <a:rPr lang="en-GB" sz="2000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precise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are a 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 a </a:t>
            </a:r>
            <a:r>
              <a:rPr lang="en-U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</a:t>
            </a:r>
            <a: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000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4" name="object 5"/>
          <p:cNvSpPr txBox="1"/>
          <p:nvPr/>
        </p:nvSpPr>
        <p:spPr>
          <a:xfrm>
            <a:off x="3232838" y="1466514"/>
            <a:ext cx="170815" cy="1461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r>
              <a:rPr sz="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endParaRPr lang="en-US" sz="800" b="1" spc="-25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3420054" y="2133600"/>
            <a:ext cx="170815" cy="44371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</a:p>
          <a:p>
            <a:pPr marL="12700" marR="5080">
              <a:spcBef>
                <a:spcPts val="180"/>
              </a:spcBef>
            </a:pPr>
            <a:endParaRPr lang="en-US" sz="800" b="1" spc="-2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133600"/>
            <a:ext cx="372054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 </a:t>
            </a:r>
            <a:endParaRPr lang="en-US" sz="800" b="1" spc="-25" dirty="0">
              <a:solidFill>
                <a:srgbClr val="0070C0"/>
              </a:solidFill>
              <a:cs typeface="Calibri"/>
            </a:endParaRP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</a:t>
            </a:r>
            <a:endParaRPr lang="en-US" sz="800" b="1" spc="-25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0534" y="3048000"/>
            <a:ext cx="3556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>
                <a:solidFill>
                  <a:srgbClr val="FF0000"/>
                </a:solidFill>
                <a:cs typeface="Calibri"/>
              </a:rPr>
              <a:t>PK  </a:t>
            </a:r>
          </a:p>
        </p:txBody>
      </p:sp>
      <p:sp>
        <p:nvSpPr>
          <p:cNvPr id="18" name="object 5"/>
          <p:cNvSpPr txBox="1"/>
          <p:nvPr/>
        </p:nvSpPr>
        <p:spPr>
          <a:xfrm>
            <a:off x="4766717" y="3810000"/>
            <a:ext cx="170815" cy="3000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4000" y="3048000"/>
            <a:ext cx="355653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>
                <a:solidFill>
                  <a:srgbClr val="FF0000"/>
                </a:solidFill>
                <a:cs typeface="Calibri"/>
              </a:rPr>
              <a:t>PK  </a:t>
            </a: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</a:t>
            </a:r>
          </a:p>
        </p:txBody>
      </p:sp>
      <p:sp>
        <p:nvSpPr>
          <p:cNvPr id="20" name="object 5"/>
          <p:cNvSpPr txBox="1"/>
          <p:nvPr/>
        </p:nvSpPr>
        <p:spPr>
          <a:xfrm>
            <a:off x="8839200" y="1761467"/>
            <a:ext cx="170815" cy="1615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endParaRPr sz="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83315" y="3048000"/>
            <a:ext cx="355653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>
                <a:solidFill>
                  <a:srgbClr val="FF0000"/>
                </a:solidFill>
                <a:cs typeface="Calibri"/>
              </a:rPr>
              <a:t>PK  </a:t>
            </a: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</a:t>
            </a: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05123" y="4548279"/>
            <a:ext cx="3556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>
                <a:solidFill>
                  <a:srgbClr val="FF0000"/>
                </a:solidFill>
                <a:cs typeface="Calibri"/>
              </a:rPr>
              <a:t>PK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38580" y="4548279"/>
            <a:ext cx="372054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 </a:t>
            </a:r>
            <a:endParaRPr lang="en-US" sz="800" b="1" spc="-25" dirty="0">
              <a:solidFill>
                <a:srgbClr val="0070C0"/>
              </a:solidFill>
              <a:cs typeface="Calibri"/>
            </a:endParaRPr>
          </a:p>
          <a:p>
            <a:pPr marL="12700" marR="5080">
              <a:spcBef>
                <a:spcPts val="180"/>
              </a:spcBef>
            </a:pPr>
            <a:r>
              <a:rPr lang="en-US" sz="800" b="1" spc="-25" dirty="0" smtClean="0">
                <a:solidFill>
                  <a:srgbClr val="0070C0"/>
                </a:solidFill>
                <a:cs typeface="Calibri"/>
              </a:rPr>
              <a:t>FK</a:t>
            </a:r>
            <a:endParaRPr lang="en-US" sz="800" b="1" spc="-25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3910823" y="6019800"/>
            <a:ext cx="170815" cy="1615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9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9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4937532" y="4866315"/>
            <a:ext cx="170815" cy="71558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8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lang="en-US" sz="8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lang="en-US" sz="800" b="1" spc="-20" dirty="0" smtClean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marR="5080">
              <a:spcBef>
                <a:spcPts val="180"/>
              </a:spcBef>
            </a:pPr>
            <a:endParaRPr lang="en-US" sz="800" b="1" spc="-2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marR="5080">
              <a:spcBef>
                <a:spcPts val="180"/>
              </a:spcBef>
            </a:pPr>
            <a:r>
              <a:rPr lang="en-US" sz="8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</a:p>
          <a:p>
            <a:pPr marL="12700" marR="5080">
              <a:spcBef>
                <a:spcPts val="180"/>
              </a:spcBef>
            </a:pPr>
            <a:r>
              <a:rPr lang="en-US" sz="8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5971596" y="6047951"/>
            <a:ext cx="170815" cy="26930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8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lang="en-US" sz="8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lang="en-US" sz="800" b="1" spc="-2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7897114" y="6019800"/>
            <a:ext cx="170815" cy="26930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spcBef>
                <a:spcPts val="180"/>
              </a:spcBef>
            </a:pPr>
            <a:r>
              <a:rPr sz="8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lang="en-US" sz="8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lang="en-US" sz="800" b="1" spc="-2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95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2268"/>
              </p:ext>
            </p:extLst>
          </p:nvPr>
        </p:nvGraphicFramePr>
        <p:xfrm>
          <a:off x="-4804037" y="2482378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74793"/>
              </p:ext>
            </p:extLst>
          </p:nvPr>
        </p:nvGraphicFramePr>
        <p:xfrm>
          <a:off x="15240000" y="2572530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519378" y="3653249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14551443" y="3127922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4064773" y="2074765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26025"/>
              </p:ext>
            </p:extLst>
          </p:nvPr>
        </p:nvGraphicFramePr>
        <p:xfrm>
          <a:off x="923555" y="1647857"/>
          <a:ext cx="2768600" cy="192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76435236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438005581"/>
                    </a:ext>
                  </a:extLst>
                </a:gridCol>
              </a:tblGrid>
              <a:tr h="3801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999819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5864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55600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1522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province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0896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23944"/>
              </p:ext>
            </p:extLst>
          </p:nvPr>
        </p:nvGraphicFramePr>
        <p:xfrm>
          <a:off x="8521604" y="1647857"/>
          <a:ext cx="2895600" cy="1522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6435236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38005581"/>
                    </a:ext>
                  </a:extLst>
                </a:gridCol>
              </a:tblGrid>
              <a:tr h="28702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COURSE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999819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5864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name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55600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Departement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152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11875"/>
              </p:ext>
            </p:extLst>
          </p:nvPr>
        </p:nvGraphicFramePr>
        <p:xfrm>
          <a:off x="4621924" y="1647856"/>
          <a:ext cx="28956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6435236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38005581"/>
                    </a:ext>
                  </a:extLst>
                </a:gridCol>
              </a:tblGrid>
              <a:tr h="28702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COURSE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999819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FK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FK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id</a:t>
                      </a:r>
                    </a:p>
                    <a:p>
                      <a:r>
                        <a:rPr lang="en-US" baseline="0" dirty="0" smtClean="0"/>
                        <a:t>Course id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5864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2155" y="2330708"/>
            <a:ext cx="929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17524" y="2318008"/>
            <a:ext cx="100408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617844" y="2074765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1</a:t>
            </a:r>
            <a:endParaRPr lang="en-GB" sz="1500" dirty="0">
              <a:solidFill>
                <a:srgbClr val="000DFF"/>
              </a:solidFill>
            </a:endParaRPr>
          </a:p>
        </p:txBody>
      </p:sp>
      <p:sp>
        <p:nvSpPr>
          <p:cNvPr id="2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298836" y="2066730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1</a:t>
            </a:r>
            <a:endParaRPr lang="en-GB" sz="1500" dirty="0">
              <a:solidFill>
                <a:srgbClr val="000DFF"/>
              </a:solidFill>
            </a:endParaRPr>
          </a:p>
        </p:txBody>
      </p:sp>
      <p:sp>
        <p:nvSpPr>
          <p:cNvPr id="2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463552" y="208573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000DFF"/>
                </a:solidFill>
              </a:rPr>
              <a:t>many</a:t>
            </a:r>
            <a:endParaRPr lang="en-GB" sz="1500" dirty="0">
              <a:solidFill>
                <a:srgbClr val="000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306</Words>
  <Application>Microsoft Office PowerPoint</Application>
  <PresentationFormat>Widescreen</PresentationFormat>
  <Paragraphs>171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HAY.SEV</cp:lastModifiedBy>
  <cp:revision>10</cp:revision>
  <dcterms:created xsi:type="dcterms:W3CDTF">2022-01-31T02:44:21Z</dcterms:created>
  <dcterms:modified xsi:type="dcterms:W3CDTF">2023-12-28T01:40:50Z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2022-01-31T00:00:00Z</vt:filetime>
  </property>
</Properties>
</file>