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610" r:id="rId2"/>
    <p:sldId id="624" r:id="rId3"/>
    <p:sldId id="625" r:id="rId4"/>
    <p:sldId id="626" r:id="rId5"/>
    <p:sldId id="62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059" autoAdjust="0"/>
  </p:normalViewPr>
  <p:slideViewPr>
    <p:cSldViewPr snapToGrid="0" snapToObjects="1">
      <p:cViewPr>
        <p:scale>
          <a:sx n="50" d="100"/>
          <a:sy n="50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7A68-0B02-854C-9713-1BE0B0DB45A7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5CDD-7754-744C-B4B6-41AF1A66C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1</a:t>
            </a:r>
            <a:r>
              <a:rPr lang="fr-FR" dirty="0" smtClean="0"/>
              <a:t> </a:t>
            </a:r>
            <a:r>
              <a:rPr lang="fr-FR" dirty="0" err="1" smtClean="0"/>
              <a:t>doesn’t</a:t>
            </a:r>
            <a:r>
              <a:rPr lang="fr-FR" dirty="0" smtClean="0"/>
              <a:t> respect the 1st</a:t>
            </a:r>
            <a:r>
              <a:rPr lang="fr-FR" baseline="0" dirty="0" smtClean="0"/>
              <a:t> Normal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Year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colums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store </a:t>
            </a:r>
            <a:r>
              <a:rPr lang="fr-FR" baseline="0" dirty="0" err="1" smtClean="0"/>
              <a:t>difference</a:t>
            </a:r>
            <a:r>
              <a:rPr lang="fr-FR" baseline="0" dirty="0" smtClean="0"/>
              <a:t> type of </a:t>
            </a:r>
            <a:r>
              <a:rPr lang="fr-FR" baseline="0" dirty="0" err="1" smtClean="0"/>
              <a:t>attribute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Table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2 </a:t>
            </a:r>
            <a:r>
              <a:rPr lang="fr-FR" baseline="0" dirty="0" err="1" smtClean="0"/>
              <a:t>doesn’t</a:t>
            </a:r>
            <a:r>
              <a:rPr lang="fr-FR" baseline="0" dirty="0" smtClean="0"/>
              <a:t> respect the 1st Normal </a:t>
            </a:r>
            <a:r>
              <a:rPr lang="fr-FR" baseline="0" dirty="0" err="1" smtClean="0"/>
              <a:t>Form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because</a:t>
            </a:r>
            <a:r>
              <a:rPr lang="fr-FR" baseline="0" dirty="0" smtClean="0"/>
              <a:t> in Pilot </a:t>
            </a:r>
            <a:r>
              <a:rPr lang="fr-FR" baseline="0" dirty="0" err="1" smtClean="0"/>
              <a:t>column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has store more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one value.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D398A-A441-5A4C-8DDD-4A57FFF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48A8C-9AAF-6C4F-A41A-8332C7FB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FF35E-2858-2C4C-9CFF-BE5A985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85A6-DF78-AA47-9FCD-A3A08016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3326D-DDDA-214D-B810-E45CCB4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57A4-7411-8742-BF6B-11FEBF66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863AE-81F2-904A-86B3-3EE5D01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ED9AA-D95D-8D4E-971C-10A210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F6D8-BE2D-3C41-8178-9E10F3A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1A50-75D3-AD42-A307-F729E8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994E-F6B4-8041-8096-B52D0E46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FD56F-83C5-7340-9695-93742B0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D2533-E578-0B4F-B3C3-CDC3A6A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2BA37-D54D-1C47-A607-E93B764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08B3F-38A2-CE48-8E8E-60B3887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C4958-EEAB-FE45-9C86-BC13FC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5E426-2FB8-1D43-8916-8137713B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557F-D8C0-2740-9962-C11611D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EADC8-F36D-9849-BAAD-C3D9CF4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CD4E-C985-9741-856D-0B7F893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63B4-8682-EA4B-8183-103C3E9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C6A28-B3B4-094A-B41B-5B21FFE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D2D90-EB44-AF4D-8C73-BE22CFE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C12A7-23C5-A24A-AAA8-DDCC5F1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4CFD7-0333-A94F-921E-324A090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BF7E3-90A2-1644-9933-E3E194A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62C-071E-DB41-AA8A-32C30CDD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EEB6B-BE45-F94E-89D6-7D080ED7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9EE86-E187-134C-AFF7-92EC813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56EF-AF05-774C-AA26-DAAF988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2DB47-B5D3-3045-9776-D6BF10D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145C-5268-2B46-AC72-EEBDBE0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97C0-C10E-BD4C-A468-699121E5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F3B50-EDCA-BA49-9A15-C6966B2D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504C-460F-1047-87F2-FB985F0F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C4B75-8D04-C545-94DD-20DDD2D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7C1366-8864-F447-908B-5D098EF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60A474-2247-694C-B51A-305B7E7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8BADA-B0E4-FA40-BD46-0016CB5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3DA46-7FE9-D249-8C86-77169485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21CE46-D96D-E24F-96BD-DF8BADA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A07C6-D088-D949-9175-02FAED56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53E85-54F4-B845-949D-543D2D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CC558-8EEC-994F-9AE9-0095407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A7700-F43B-4F44-95FA-B62812C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CFF8A-CC4F-4740-8747-6578233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A0F6-A2C3-7348-8D89-456CDD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187E-DEFA-2349-88A1-77336A3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5381-E548-FF40-B9D5-AC3BCC5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EE892-E11A-B84A-811B-FC3E5F4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FD03F-DC2A-E74A-B870-25361D9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7E5C9-F67F-2142-B7F4-20A842B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71DC-24FE-5441-8353-26C7D96B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668DC-063F-1041-853A-5549765E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FBCD8-0AEE-4044-BFEB-A59449EA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A8EF6-AA5E-9C46-ADCA-E066C84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C948B-E003-B646-B7BE-102A64D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362DB-4A5D-594B-9D19-CB199F1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456B5-9E15-A145-8462-10C8228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C936A1-BD4D-0B45-B552-F30F240D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1B64-A7DC-B544-9B6F-17068EC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C9AF-B24C-5F41-93B5-1F72B06C0F9A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DBDED-EC0B-B748-BE38-CD7724E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06B67-5E23-2143-B8ED-34C02916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30097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310339"/>
              </p:ext>
            </p:extLst>
          </p:nvPr>
        </p:nvGraphicFramePr>
        <p:xfrm>
          <a:off x="3611736" y="2479710"/>
          <a:ext cx="5040088" cy="4346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Javascript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1001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1002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Javascript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1002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English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00873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Database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7500210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Python</a:t>
                      </a:r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93695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Paul, 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Rady, 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Clément, 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55653"/>
              </p:ext>
            </p:extLst>
          </p:nvPr>
        </p:nvGraphicFramePr>
        <p:xfrm>
          <a:off x="1629509" y="2306465"/>
          <a:ext cx="7690338" cy="341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46405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458216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38127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10619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3574"/>
              </p:ext>
            </p:extLst>
          </p:nvPr>
        </p:nvGraphicFramePr>
        <p:xfrm>
          <a:off x="1985109" y="1906375"/>
          <a:ext cx="7690338" cy="48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</a:t>
                      </a:r>
                      <a:r>
                        <a:rPr lang="en-GB" dirty="0" smtClean="0"/>
                        <a:t>Sea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The </a:t>
                      </a:r>
                      <a:r>
                        <a:rPr lang="en-GB" dirty="0"/>
                        <a:t>Sun also </a:t>
                      </a:r>
                      <a:r>
                        <a:rPr lang="en-GB" dirty="0" smtClean="0"/>
                        <a:t>Rises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98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 </a:t>
                      </a:r>
                      <a:r>
                        <a:rPr lang="en-GB" dirty="0"/>
                        <a:t>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72430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</a:t>
                      </a:r>
                      <a:r>
                        <a:rPr lang="en-GB" dirty="0" smtClean="0"/>
                        <a:t>Juliet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7225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Hamlet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252596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4480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</a:t>
                      </a:r>
                      <a:r>
                        <a:rPr lang="en-GB" dirty="0" smtClean="0"/>
                        <a:t>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579830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 </a:t>
                      </a:r>
                      <a:r>
                        <a:rPr lang="en-GB" dirty="0"/>
                        <a:t>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6692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438</Words>
  <Application>Microsoft Office PowerPoint</Application>
  <PresentationFormat>Widescreen</PresentationFormat>
  <Paragraphs>185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HAY.SEV</cp:lastModifiedBy>
  <cp:revision>9</cp:revision>
  <dcterms:created xsi:type="dcterms:W3CDTF">2021-06-07T02:58:18Z</dcterms:created>
  <dcterms:modified xsi:type="dcterms:W3CDTF">2024-01-02T07:41:52Z</dcterms:modified>
</cp:coreProperties>
</file>