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71" autoAdjust="0"/>
    <p:restoredTop sz="94660"/>
  </p:normalViewPr>
  <p:slideViewPr>
    <p:cSldViewPr snapToGrid="0">
      <p:cViewPr varScale="1">
        <p:scale>
          <a:sx n="68" d="100"/>
          <a:sy n="68" d="100"/>
        </p:scale>
        <p:origin x="9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1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2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33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3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62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5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3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7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4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02E42-E747-48E3-A7FD-7BAFBA93C6FD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6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20899" y="127546"/>
            <a:ext cx="1764407" cy="1004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20892" y="371607"/>
            <a:ext cx="1394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Customer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524481" y="5331098"/>
            <a:ext cx="1764407" cy="1004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28071" y="5575159"/>
            <a:ext cx="1298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Category</a:t>
            </a:r>
          </a:p>
        </p:txBody>
      </p:sp>
      <p:sp>
        <p:nvSpPr>
          <p:cNvPr id="8" name="Rectangle 7"/>
          <p:cNvSpPr/>
          <p:nvPr/>
        </p:nvSpPr>
        <p:spPr>
          <a:xfrm>
            <a:off x="8120899" y="1361840"/>
            <a:ext cx="1764407" cy="1004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420892" y="1605901"/>
            <a:ext cx="1416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Employee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24481" y="3862906"/>
            <a:ext cx="1764407" cy="1004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828071" y="4106967"/>
            <a:ext cx="116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Product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33149" y="2450652"/>
            <a:ext cx="1764407" cy="1004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954221" y="2720471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OrderDetail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528078" y="859563"/>
            <a:ext cx="1764407" cy="1004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955025" y="1103624"/>
            <a:ext cx="91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Order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292485" y="553366"/>
            <a:ext cx="824817" cy="67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836225" y="2321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120899" y="2557003"/>
            <a:ext cx="1764407" cy="1004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547974" y="2850476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Shipper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120899" y="3831493"/>
            <a:ext cx="1764407" cy="1004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376809" y="4075554"/>
            <a:ext cx="121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Supplier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971367" y="1162932"/>
            <a:ext cx="7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cxnSp>
        <p:nvCxnSpPr>
          <p:cNvPr id="3" name="Straight Connector 2"/>
          <p:cNvCxnSpPr>
            <a:stCxn id="17" idx="3"/>
            <a:endCxn id="8" idx="1"/>
          </p:cNvCxnSpPr>
          <p:nvPr/>
        </p:nvCxnSpPr>
        <p:spPr>
          <a:xfrm>
            <a:off x="7292485" y="1361840"/>
            <a:ext cx="828414" cy="502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288888" y="1864116"/>
            <a:ext cx="828414" cy="692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597556" y="1864116"/>
            <a:ext cx="926925" cy="586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97556" y="3455205"/>
            <a:ext cx="926925" cy="376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0"/>
            <a:endCxn id="10" idx="2"/>
          </p:cNvCxnSpPr>
          <p:nvPr/>
        </p:nvCxnSpPr>
        <p:spPr>
          <a:xfrm flipV="1">
            <a:off x="6406685" y="4867459"/>
            <a:ext cx="0" cy="463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3"/>
            <a:endCxn id="30" idx="1"/>
          </p:cNvCxnSpPr>
          <p:nvPr/>
        </p:nvCxnSpPr>
        <p:spPr>
          <a:xfrm flipV="1">
            <a:off x="7288888" y="4333770"/>
            <a:ext cx="832011" cy="31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854290" y="14440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836225" y="24589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34898" y="15261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373638" y="34495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26380" y="5064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121344" y="4655070"/>
            <a:ext cx="7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08999" y="3365243"/>
            <a:ext cx="7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945377" y="4001533"/>
            <a:ext cx="7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884052" y="40088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22790" y="2078908"/>
            <a:ext cx="7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</p:spTree>
    <p:extLst>
      <p:ext uri="{BB962C8B-B14F-4D97-AF65-F5344CB8AC3E}">
        <p14:creationId xmlns:p14="http://schemas.microsoft.com/office/powerpoint/2010/main" val="2704746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HAY.SEV</cp:lastModifiedBy>
  <cp:revision>12</cp:revision>
  <dcterms:created xsi:type="dcterms:W3CDTF">2021-07-29T09:07:57Z</dcterms:created>
  <dcterms:modified xsi:type="dcterms:W3CDTF">2024-01-19T07:39:05Z</dcterms:modified>
</cp:coreProperties>
</file>