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008" y="573615"/>
            <a:ext cx="1074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Hetel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27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</a:t>
            </a:r>
            <a:r>
              <a:rPr lang="en-US" sz="1400" dirty="0" smtClean="0"/>
              <a:t>name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zzzzzzz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9772" y="115800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XXX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92216" y="601495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XXXX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45222" y="12405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Xxx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99514" y="18812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zzzzzzz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5311" y="1396299"/>
            <a:ext cx="1666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address </a:t>
            </a:r>
            <a:r>
              <a:rPr lang="en-US" sz="1400" dirty="0" smtClean="0"/>
              <a:t>: </a:t>
            </a:r>
            <a:r>
              <a:rPr lang="en-US" sz="1400" b="1" dirty="0" smtClean="0"/>
              <a:t>address[]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HAY.SEV</cp:lastModifiedBy>
  <cp:revision>2</cp:revision>
  <dcterms:created xsi:type="dcterms:W3CDTF">2021-09-22T19:24:23Z</dcterms:created>
  <dcterms:modified xsi:type="dcterms:W3CDTF">2024-04-04T04:01:01Z</dcterms:modified>
</cp:coreProperties>
</file>