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706990" y="3316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2792" y="2454533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24652" y="3001473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020621" y="267167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98864" y="2437071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956072" y="2927740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7658208" y="252904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ENUM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642998" y="3630373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7203081" y="2976670"/>
            <a:ext cx="295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  <a:p>
            <a:r>
              <a:rPr lang="en-US" sz="1400" dirty="0"/>
              <a:t>B</a:t>
            </a:r>
          </a:p>
          <a:p>
            <a:r>
              <a:rPr lang="en-US" sz="1400" dirty="0"/>
              <a:t>C</a:t>
            </a:r>
          </a:p>
          <a:p>
            <a:r>
              <a:rPr lang="en-US" sz="1400" dirty="0"/>
              <a:t>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22386" y="3069283"/>
            <a:ext cx="20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47915" y="-50020"/>
            <a:ext cx="66279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UML SYNTAX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3303" y="3684690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292792" y="4759497"/>
            <a:ext cx="2323250" cy="109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24652" y="5306437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3703611" y="4976639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CLASS_CHILD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22386" y="5374247"/>
            <a:ext cx="197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342615" y="4101537"/>
            <a:ext cx="255464" cy="2202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dk1"/>
              </a:solidFill>
            </a:endParaRPr>
          </a:p>
        </p:txBody>
      </p:sp>
      <p:cxnSp>
        <p:nvCxnSpPr>
          <p:cNvPr id="65" name="Straight Connector 64"/>
          <p:cNvCxnSpPr>
            <a:endCxn id="54" idx="0"/>
          </p:cNvCxnSpPr>
          <p:nvPr/>
        </p:nvCxnSpPr>
        <p:spPr>
          <a:xfrm>
            <a:off x="4454417" y="4314295"/>
            <a:ext cx="0" cy="445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6695870" y="25148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631878" y="2829140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/>
          <p:cNvSpPr txBox="1"/>
          <p:nvPr/>
        </p:nvSpPr>
        <p:spPr>
          <a:xfrm>
            <a:off x="5782183" y="2883457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964652" y="2432956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0158" y="1570902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</a:t>
            </a:r>
            <a:r>
              <a:rPr lang="en-US" sz="2400" dirty="0">
                <a:solidFill>
                  <a:srgbClr val="FF0000"/>
                </a:solidFill>
              </a:rPr>
              <a:t> need to display class  methods</a:t>
            </a:r>
          </a:p>
        </p:txBody>
      </p:sp>
    </p:spTree>
    <p:extLst>
      <p:ext uri="{BB962C8B-B14F-4D97-AF65-F5344CB8AC3E}">
        <p14:creationId xmlns:p14="http://schemas.microsoft.com/office/powerpoint/2010/main" val="33703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04752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EXERCICE 2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4689" y="2454533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/>
          <p:cNvCxnSpPr/>
          <p:nvPr/>
        </p:nvCxnSpPr>
        <p:spPr>
          <a:xfrm>
            <a:off x="826549" y="3001473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5"/>
          <p:cNvSpPr txBox="1"/>
          <p:nvPr/>
        </p:nvSpPr>
        <p:spPr>
          <a:xfrm>
            <a:off x="1522518" y="2671676"/>
            <a:ext cx="68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Person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0509" y="702539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53506" y="1202492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5229853" y="794515"/>
            <a:ext cx="97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Restaraunt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4283" y="3069283"/>
            <a:ext cx="931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#ID: string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94689" y="4759497"/>
            <a:ext cx="2323250" cy="109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6549" y="5306437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1483858" y="4898460"/>
            <a:ext cx="892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Customer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24283" y="5374247"/>
            <a:ext cx="109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smtClean="0"/>
              <a:t>Order[] = []</a:t>
            </a:r>
            <a:endParaRPr lang="en-US" sz="1400" dirty="0"/>
          </a:p>
        </p:txBody>
      </p:sp>
      <p:sp>
        <p:nvSpPr>
          <p:cNvPr id="18" name="Isosceles Triangle 17"/>
          <p:cNvSpPr/>
          <p:nvPr/>
        </p:nvSpPr>
        <p:spPr>
          <a:xfrm>
            <a:off x="1844512" y="4101537"/>
            <a:ext cx="255464" cy="2202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dk1"/>
              </a:solidFill>
            </a:endParaRPr>
          </a:p>
        </p:txBody>
      </p:sp>
      <p:cxnSp>
        <p:nvCxnSpPr>
          <p:cNvPr id="19" name="Straight Connector 18"/>
          <p:cNvCxnSpPr>
            <a:endCxn id="14" idx="0"/>
          </p:cNvCxnSpPr>
          <p:nvPr/>
        </p:nvCxnSpPr>
        <p:spPr>
          <a:xfrm>
            <a:off x="1956314" y="4314295"/>
            <a:ext cx="0" cy="445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1478522" y="2409852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4283" y="3353700"/>
            <a:ext cx="1189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#name: string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671130" y="1258709"/>
            <a:ext cx="1396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err="1" smtClean="0"/>
              <a:t>MenuItem</a:t>
            </a:r>
            <a:r>
              <a:rPr lang="en-US" sz="1400" dirty="0" smtClean="0"/>
              <a:t>[] = []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671130" y="1523797"/>
            <a:ext cx="1052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-Order[] = []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124854" y="506647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629934" y="2455095"/>
            <a:ext cx="2323250" cy="1523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5" name="Straight Connector 34"/>
          <p:cNvCxnSpPr/>
          <p:nvPr/>
        </p:nvCxnSpPr>
        <p:spPr>
          <a:xfrm>
            <a:off x="8661794" y="3002035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9345219" y="2660559"/>
            <a:ext cx="95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MenuItem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659528" y="3069845"/>
            <a:ext cx="12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smtClean="0"/>
              <a:t> Name: string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659528" y="3259374"/>
            <a:ext cx="1635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smtClean="0"/>
              <a:t> </a:t>
            </a:r>
            <a:r>
              <a:rPr lang="en-US" sz="1400" dirty="0"/>
              <a:t>description</a:t>
            </a:r>
            <a:r>
              <a:rPr lang="en-US" sz="1400" dirty="0" smtClean="0"/>
              <a:t>: string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9934" y="3448903"/>
            <a:ext cx="1305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 </a:t>
            </a:r>
            <a:r>
              <a:rPr lang="en-US" sz="1400" dirty="0" err="1" smtClean="0"/>
              <a:t>price:number</a:t>
            </a:r>
            <a:endParaRPr lang="en-US" sz="1400" dirty="0"/>
          </a:p>
        </p:txBody>
      </p:sp>
      <p:cxnSp>
        <p:nvCxnSpPr>
          <p:cNvPr id="42" name="Elbow Connector 41"/>
          <p:cNvCxnSpPr/>
          <p:nvPr/>
        </p:nvCxnSpPr>
        <p:spPr>
          <a:xfrm>
            <a:off x="6893759" y="1193208"/>
            <a:ext cx="1854315" cy="18053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80458" y="9362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13321" y="274237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54910" y="4314295"/>
            <a:ext cx="2323250" cy="1748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786770" y="4861236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6444079" y="4453259"/>
            <a:ext cx="61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784504" y="4929046"/>
            <a:ext cx="1464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smtClean="0"/>
              <a:t> </a:t>
            </a:r>
            <a:r>
              <a:rPr lang="en-US" sz="1400" dirty="0" err="1" smtClean="0"/>
              <a:t>OrderItem</a:t>
            </a:r>
            <a:r>
              <a:rPr lang="en-US" sz="1400" dirty="0" smtClean="0"/>
              <a:t>[] = []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784504" y="5224634"/>
            <a:ext cx="1697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smtClean="0"/>
              <a:t> </a:t>
            </a:r>
            <a:r>
              <a:rPr lang="en-US" sz="1400" dirty="0" err="1" smtClean="0"/>
              <a:t>TotalPrice</a:t>
            </a:r>
            <a:r>
              <a:rPr lang="en-US" sz="1400" dirty="0" smtClean="0"/>
              <a:t>: number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769160" y="5467942"/>
            <a:ext cx="1523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 </a:t>
            </a:r>
            <a:r>
              <a:rPr lang="en-US" sz="1400" dirty="0" smtClean="0"/>
              <a:t>Customer</a:t>
            </a:r>
            <a:r>
              <a:rPr lang="en-US" sz="1400" dirty="0" smtClean="0"/>
              <a:t>: string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3789575" y="1193208"/>
            <a:ext cx="780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14" idx="3"/>
          </p:cNvCxnSpPr>
          <p:nvPr/>
        </p:nvCxnSpPr>
        <p:spPr>
          <a:xfrm rot="5400000">
            <a:off x="1402066" y="2918365"/>
            <a:ext cx="4103383" cy="671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3124854" y="4861236"/>
            <a:ext cx="2666552" cy="6669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03972" y="4998098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cxnSp>
        <p:nvCxnSpPr>
          <p:cNvPr id="63" name="Elbow Connector 62"/>
          <p:cNvCxnSpPr>
            <a:stCxn id="34" idx="2"/>
          </p:cNvCxnSpPr>
          <p:nvPr/>
        </p:nvCxnSpPr>
        <p:spPr>
          <a:xfrm rot="5400000">
            <a:off x="8493298" y="3562974"/>
            <a:ext cx="883125" cy="17133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780386" y="3952686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..*</a:t>
            </a:r>
            <a:endParaRPr lang="en-US" sz="1400" dirty="0"/>
          </a:p>
        </p:txBody>
      </p:sp>
      <p:cxnSp>
        <p:nvCxnSpPr>
          <p:cNvPr id="10" name="Elbow Connector 9"/>
          <p:cNvCxnSpPr>
            <a:stCxn id="7" idx="2"/>
            <a:endCxn id="46" idx="0"/>
          </p:cNvCxnSpPr>
          <p:nvPr/>
        </p:nvCxnSpPr>
        <p:spPr>
          <a:xfrm rot="16200000" flipH="1">
            <a:off x="5288634" y="2686394"/>
            <a:ext cx="2071400" cy="118440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93759" y="401783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638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102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HAY.SEV</cp:lastModifiedBy>
  <cp:revision>20</cp:revision>
  <dcterms:created xsi:type="dcterms:W3CDTF">2021-11-12T16:13:28Z</dcterms:created>
  <dcterms:modified xsi:type="dcterms:W3CDTF">2024-04-10T07:53:41Z</dcterms:modified>
</cp:coreProperties>
</file>