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56" r:id="rId3"/>
    <p:sldId id="278" r:id="rId4"/>
    <p:sldId id="266" r:id="rId5"/>
    <p:sldId id="279" r:id="rId6"/>
    <p:sldId id="280" r:id="rId7"/>
    <p:sldId id="281" r:id="rId8"/>
    <p:sldId id="282" r:id="rId9"/>
    <p:sldId id="283" r:id="rId10"/>
    <p:sldId id="267" r:id="rId11"/>
    <p:sldId id="286" r:id="rId12"/>
    <p:sldId id="284" r:id="rId13"/>
    <p:sldId id="285" r:id="rId14"/>
    <p:sldId id="289" r:id="rId15"/>
    <p:sldId id="288" r:id="rId16"/>
    <p:sldId id="290" r:id="rId17"/>
    <p:sldId id="29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485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11/9/2014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11/9/2014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11/9/2014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Accelerating tableau simplex algorithm with GPU and FPGA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Duo Wang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Round-off Errors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After a large number of iteration, round-off error occurs</a:t>
            </a:r>
          </a:p>
          <a:p>
            <a:r>
              <a:rPr lang="en-US" altLang="zh-CN" dirty="0" smtClean="0"/>
              <a:t>Round-off Error first affects conditional statement such as  </a:t>
            </a:r>
            <a:r>
              <a:rPr lang="en-US" altLang="zh-CN" dirty="0" err="1" smtClean="0"/>
              <a:t>k_value</a:t>
            </a:r>
            <a:r>
              <a:rPr lang="en-US" altLang="zh-CN" dirty="0" smtClean="0"/>
              <a:t>&gt;=0</a:t>
            </a:r>
          </a:p>
          <a:p>
            <a:r>
              <a:rPr lang="en-US" altLang="zh-CN" dirty="0" smtClean="0"/>
              <a:t>Theoretical value of </a:t>
            </a:r>
            <a:r>
              <a:rPr lang="en-US" altLang="zh-CN" dirty="0" err="1" smtClean="0"/>
              <a:t>k_value</a:t>
            </a:r>
            <a:r>
              <a:rPr lang="en-US" altLang="zh-CN" dirty="0" smtClean="0"/>
              <a:t> should be 0, but actually -0.000000000023</a:t>
            </a:r>
          </a:p>
          <a:p>
            <a:r>
              <a:rPr lang="en-US" altLang="zh-CN" dirty="0" smtClean="0"/>
              <a:t>Using ranged conditions  to avoid early influence of round-off errors</a:t>
            </a:r>
          </a:p>
          <a:p>
            <a:r>
              <a:rPr lang="en-US" altLang="zh-CN" dirty="0" err="1" smtClean="0"/>
              <a:t>k_value</a:t>
            </a:r>
            <a:r>
              <a:rPr lang="en-US" altLang="zh-CN" dirty="0" smtClean="0"/>
              <a:t>&gt;=0-c where c is the offset allowance from theoretical value</a:t>
            </a:r>
          </a:p>
          <a:p>
            <a:r>
              <a:rPr lang="en-US" altLang="zh-CN" dirty="0" smtClean="0"/>
              <a:t>Early influence avoided, but when the problem size is very large, round-off errors seems unavoidable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930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</a:t>
            </a:r>
            <a:r>
              <a:rPr lang="en-US" altLang="zh-CN" dirty="0" smtClean="0"/>
              <a:t>Platform-FPGA and GPU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platforms are experimented with:</a:t>
            </a:r>
          </a:p>
          <a:p>
            <a:pPr marL="0" indent="0">
              <a:buNone/>
            </a:pPr>
            <a:r>
              <a:rPr lang="en-US" dirty="0" smtClean="0"/>
              <a:t>	1.Altera </a:t>
            </a:r>
            <a:r>
              <a:rPr lang="en-US" dirty="0" err="1" smtClean="0"/>
              <a:t>Stratix</a:t>
            </a:r>
            <a:r>
              <a:rPr lang="en-US" dirty="0" smtClean="0"/>
              <a:t> 5 FPGA on </a:t>
            </a:r>
            <a:r>
              <a:rPr lang="en-US" dirty="0" err="1" smtClean="0"/>
              <a:t>Nallatech</a:t>
            </a:r>
            <a:r>
              <a:rPr lang="en-US" dirty="0" smtClean="0"/>
              <a:t> Board</a:t>
            </a:r>
          </a:p>
          <a:p>
            <a:pPr marL="0" indent="0">
              <a:buNone/>
            </a:pPr>
            <a:r>
              <a:rPr lang="en-US" dirty="0" smtClean="0"/>
              <a:t>	2. AMD </a:t>
            </a:r>
            <a:r>
              <a:rPr lang="en-US" dirty="0" err="1" smtClean="0"/>
              <a:t>Firepro</a:t>
            </a:r>
            <a:r>
              <a:rPr lang="en-US" dirty="0" smtClean="0"/>
              <a:t> W5000 GPU </a:t>
            </a:r>
          </a:p>
          <a:p>
            <a:r>
              <a:rPr lang="en-US" dirty="0"/>
              <a:t> </a:t>
            </a:r>
            <a:r>
              <a:rPr lang="en-US" dirty="0" smtClean="0"/>
              <a:t> Both using </a:t>
            </a:r>
            <a:r>
              <a:rPr lang="en-US" dirty="0" err="1" smtClean="0"/>
              <a:t>OpenCL</a:t>
            </a:r>
            <a:r>
              <a:rPr lang="en-US" dirty="0" smtClean="0"/>
              <a:t> standard</a:t>
            </a:r>
          </a:p>
          <a:p>
            <a:r>
              <a:rPr lang="en-US" dirty="0"/>
              <a:t> </a:t>
            </a:r>
            <a:r>
              <a:rPr lang="en-US" dirty="0" smtClean="0"/>
              <a:t>Kernel Implementations are essentially the </a:t>
            </a:r>
            <a:r>
              <a:rPr lang="en-US" dirty="0" smtClean="0"/>
              <a:t>same</a:t>
            </a:r>
          </a:p>
          <a:p>
            <a:r>
              <a:rPr lang="en-US" dirty="0" err="1" smtClean="0"/>
              <a:t>Unvectorized</a:t>
            </a:r>
            <a:r>
              <a:rPr lang="en-US" dirty="0" smtClean="0"/>
              <a:t> version for fair comparison</a:t>
            </a:r>
          </a:p>
          <a:p>
            <a:r>
              <a:rPr lang="en-US" dirty="0" smtClean="0"/>
              <a:t>FPGA </a:t>
            </a:r>
            <a:r>
              <a:rPr lang="en-US" dirty="0" smtClean="0"/>
              <a:t>kernels requires programmer to specify workgroup size, number of compute units, the level of SIMD </a:t>
            </a:r>
            <a:r>
              <a:rPr lang="en-US" dirty="0" err="1" smtClean="0"/>
              <a:t>vectorization</a:t>
            </a:r>
            <a:r>
              <a:rPr lang="en-US" dirty="0" smtClean="0"/>
              <a:t> at compile time</a:t>
            </a:r>
          </a:p>
          <a:p>
            <a:endParaRPr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4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611" y="-315416"/>
            <a:ext cx="9144000" cy="1143000"/>
          </a:xfrm>
        </p:spPr>
        <p:txBody>
          <a:bodyPr/>
          <a:lstStyle/>
          <a:p>
            <a:r>
              <a:rPr lang="en-US" altLang="zh-CN" dirty="0" smtClean="0"/>
              <a:t>Performance of 2</a:t>
            </a:r>
            <a:r>
              <a:rPr lang="zh-CN" altLang="en-US" dirty="0" smtClean="0"/>
              <a:t>*</a:t>
            </a:r>
            <a:r>
              <a:rPr lang="en-US" altLang="zh-CN" dirty="0" smtClean="0"/>
              <a:t>2 approaches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3" t="6648" r="7667" b="7467"/>
          <a:stretch/>
        </p:blipFill>
        <p:spPr>
          <a:xfrm>
            <a:off x="263352" y="908720"/>
            <a:ext cx="11516059" cy="5800061"/>
          </a:xfrm>
        </p:spPr>
      </p:pic>
    </p:spTree>
    <p:extLst>
      <p:ext uri="{BB962C8B-B14F-4D97-AF65-F5344CB8AC3E}">
        <p14:creationId xmlns:p14="http://schemas.microsoft.com/office/powerpoint/2010/main" val="18336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Performance Analysis	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Semi-parallel approach is faster than parallel approach, but theoretically only for smaller test cases. As n gets large,  K log n +C&gt;n</a:t>
            </a:r>
          </a:p>
          <a:p>
            <a:r>
              <a:rPr lang="en-US" altLang="zh-CN" dirty="0" smtClean="0"/>
              <a:t>FPGA platforms are slower than GPU platform</a:t>
            </a:r>
          </a:p>
          <a:p>
            <a:r>
              <a:rPr lang="en-US" altLang="zh-CN" dirty="0" smtClean="0"/>
              <a:t>The pivot-call function for FPGA takes approximately 4.5 more times to execute in the single workgroup case(i.e. there is no additional opportunity to take advantage of parallelism)</a:t>
            </a:r>
          </a:p>
          <a:p>
            <a:r>
              <a:rPr lang="en-US" altLang="zh-CN" dirty="0" smtClean="0"/>
              <a:t>The FPGA implementation has further room of optimization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736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Further FPGA optimization	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FGPA Logic usage: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Semi-Parallel Approach: 38%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Parallel Approach 55%</a:t>
            </a:r>
          </a:p>
          <a:p>
            <a:r>
              <a:rPr lang="en-US" altLang="zh-CN" dirty="0" smtClean="0"/>
              <a:t>Semi-Parallel Approach: 2 compute units, SIMD </a:t>
            </a:r>
            <a:r>
              <a:rPr lang="en-US" altLang="zh-CN" dirty="0" err="1" smtClean="0"/>
              <a:t>vectorization</a:t>
            </a:r>
            <a:endParaRPr lang="en-US" altLang="zh-CN" dirty="0" smtClean="0"/>
          </a:p>
          <a:p>
            <a:r>
              <a:rPr lang="en-US" altLang="zh-CN" dirty="0" smtClean="0"/>
              <a:t>Parallel Approach: 2 compute units possibly, SIMD </a:t>
            </a:r>
            <a:r>
              <a:rPr lang="en-US" altLang="zh-CN" dirty="0" err="1" smtClean="0"/>
              <a:t>vectorization</a:t>
            </a:r>
            <a:endParaRPr lang="en-US" altLang="zh-CN" dirty="0" smtClean="0"/>
          </a:p>
          <a:p>
            <a:r>
              <a:rPr lang="en-US" altLang="zh-CN" dirty="0" smtClean="0"/>
              <a:t>This </a:t>
            </a:r>
            <a:r>
              <a:rPr lang="en-US" altLang="zh-CN" dirty="0"/>
              <a:t>algorithm is not pipelined( one LP problem solved at a time).</a:t>
            </a:r>
          </a:p>
          <a:p>
            <a:r>
              <a:rPr lang="en-US" altLang="zh-CN" dirty="0"/>
              <a:t>In the case of mixed integer programming or other cases of parallel LP problems, the pipelining potential of FPGA may allow FPGA implementation to run faster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0854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works	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Studying further FGPA optimization by further </a:t>
            </a:r>
            <a:r>
              <a:rPr lang="en-US" altLang="zh-CN" dirty="0" err="1" smtClean="0"/>
              <a:t>vectorization</a:t>
            </a:r>
            <a:r>
              <a:rPr lang="en-US" altLang="zh-CN" dirty="0" smtClean="0"/>
              <a:t>, more compute units and pipelining</a:t>
            </a:r>
          </a:p>
          <a:p>
            <a:r>
              <a:rPr lang="en-US" altLang="zh-CN" dirty="0" smtClean="0"/>
              <a:t>Explore the possibility of adjusting the offset allowance c in </a:t>
            </a:r>
            <a:r>
              <a:rPr lang="en-US" altLang="zh-CN" dirty="0" err="1" smtClean="0"/>
              <a:t>k_value</a:t>
            </a:r>
            <a:r>
              <a:rPr lang="en-US" altLang="zh-CN" dirty="0" smtClean="0"/>
              <a:t>&gt;=0+c cases</a:t>
            </a:r>
          </a:p>
          <a:p>
            <a:r>
              <a:rPr lang="en-US" altLang="zh-CN" dirty="0" smtClean="0"/>
              <a:t>Probably a Sparse Matrix </a:t>
            </a:r>
            <a:r>
              <a:rPr lang="en-US" altLang="zh-CN" dirty="0" err="1" smtClean="0"/>
              <a:t>Implementaion</a:t>
            </a:r>
            <a:r>
              <a:rPr lang="en-US" altLang="zh-CN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9982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480" y="2636912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 dirty="0" smtClean="0"/>
              <a:t>Thank you!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798938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US" dirty="0" smtClean="0"/>
              <a:t>Simplex method is an algorithm that solves Linear Programming Problems</a:t>
            </a:r>
            <a:endParaRPr dirty="0"/>
          </a:p>
          <a:p>
            <a:r>
              <a:rPr lang="en-US" dirty="0" smtClean="0"/>
              <a:t>It is a iterative algorithm that involves three steps in each iteration: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1.Select entering variables (find max in an array)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2.Ratio Test	(find min in an array)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3.Pivoting  	(updating entries of a 2-dim matrix)</a:t>
            </a:r>
          </a:p>
          <a:p>
            <a:r>
              <a:rPr lang="en-US" dirty="0" smtClean="0"/>
              <a:t>For bad-case scenario,(AX&lt;=b not true), 2-phase implementation of the method</a:t>
            </a:r>
          </a:p>
          <a:p>
            <a:r>
              <a:rPr lang="en-US" dirty="0" smtClean="0"/>
              <a:t>For bounded variables </a:t>
            </a:r>
            <a:r>
              <a:rPr lang="en-US" altLang="zh-CN" dirty="0" smtClean="0"/>
              <a:t>case, have to check boundary conditions for each iteration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6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472" y="-387424"/>
            <a:ext cx="9144000" cy="1143000"/>
          </a:xfrm>
        </p:spPr>
        <p:txBody>
          <a:bodyPr/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low of two different approaches</a:t>
            </a:r>
            <a:endParaRPr dirty="0"/>
          </a:p>
        </p:txBody>
      </p:sp>
      <p:pic>
        <p:nvPicPr>
          <p:cNvPr id="5" name="图片 2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8" t="7803" r="36172" b="52528"/>
          <a:stretch/>
        </p:blipFill>
        <p:spPr bwMode="auto">
          <a:xfrm>
            <a:off x="6312024" y="825904"/>
            <a:ext cx="5256584" cy="54726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/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7" t="8001" r="35053" b="52100"/>
          <a:stretch/>
        </p:blipFill>
        <p:spPr>
          <a:xfrm>
            <a:off x="1163085" y="836486"/>
            <a:ext cx="4896746" cy="54728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92144" y="6398493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Fig.2 parallel approach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91278" y="6398493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Fig.1 Semi-parallel approach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Parallel implementation of finding min/max</a:t>
            </a:r>
            <a:endParaRPr lang="zh-CN" altLang="en-US" dirty="0"/>
          </a:p>
        </p:txBody>
      </p:sp>
      <p:pic>
        <p:nvPicPr>
          <p:cNvPr id="1026" name="Picture 2" descr="OpenCL™ Optimization Case Study: Simple Reductions - Commutative Reduction and SIMD Mapp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304" y="1600200"/>
            <a:ext cx="8424936" cy="436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89364" y="6016812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Image courtesy:  AMD</a:t>
            </a:r>
            <a:r>
              <a:rPr lang="zh-CN" altLang="en-US" dirty="0"/>
              <a:t> </a:t>
            </a:r>
            <a:r>
              <a:rPr lang="zh-CN" altLang="en-US" dirty="0" smtClean="0"/>
              <a:t>      </a:t>
            </a:r>
            <a:r>
              <a:rPr lang="en-US" altLang="zh-CN" dirty="0" smtClean="0"/>
              <a:t>developer.amd.com</a:t>
            </a:r>
          </a:p>
          <a:p>
            <a:r>
              <a:rPr lang="en-US" altLang="zh-CN" dirty="0" err="1"/>
              <a:t>OpenCL</a:t>
            </a:r>
            <a:r>
              <a:rPr lang="en-US" altLang="zh-CN" dirty="0"/>
              <a:t>™ Optimization Case Study: Simple Reductions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581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Returning the index of min/max value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Previous Approach only returns the min/max value, not its index in the array</a:t>
            </a:r>
          </a:p>
          <a:p>
            <a:r>
              <a:rPr lang="en-US" altLang="zh-CN" dirty="0" smtClean="0"/>
              <a:t>In Simplex method, we are interested in indices of the value for pivot operation.</a:t>
            </a:r>
          </a:p>
          <a:p>
            <a:r>
              <a:rPr lang="en-US" altLang="zh-CN" dirty="0" smtClean="0"/>
              <a:t>Create an index array pointing to each elements of the target array</a:t>
            </a:r>
          </a:p>
          <a:p>
            <a:r>
              <a:rPr lang="en-US" altLang="zh-CN" dirty="0" smtClean="0"/>
              <a:t>Implement the previous algorithm on the index array only</a:t>
            </a:r>
            <a:endParaRPr lang="zh-CN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04774"/>
              </p:ext>
            </p:extLst>
          </p:nvPr>
        </p:nvGraphicFramePr>
        <p:xfrm>
          <a:off x="1847528" y="393305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42841"/>
              </p:ext>
            </p:extLst>
          </p:nvPr>
        </p:nvGraphicFramePr>
        <p:xfrm>
          <a:off x="1847528" y="544522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2351584" y="4365104"/>
            <a:ext cx="0" cy="108012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359696" y="4365104"/>
            <a:ext cx="0" cy="108012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367808" y="4365104"/>
            <a:ext cx="0" cy="108012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375920" y="4365104"/>
            <a:ext cx="0" cy="108012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384032" y="4365104"/>
            <a:ext cx="0" cy="108012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464152" y="4365104"/>
            <a:ext cx="0" cy="108012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472264" y="4365104"/>
            <a:ext cx="0" cy="108012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9480376" y="4365104"/>
            <a:ext cx="0" cy="108012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64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Returning the index of min/max value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Previous Approach only returns the min/max value, not its index in the array</a:t>
            </a:r>
          </a:p>
          <a:p>
            <a:r>
              <a:rPr lang="en-US" altLang="zh-CN" dirty="0" smtClean="0"/>
              <a:t>In Simplex method, we are interested in indices of the value for pivot operation.</a:t>
            </a:r>
          </a:p>
          <a:p>
            <a:r>
              <a:rPr lang="en-US" altLang="zh-CN" dirty="0" smtClean="0"/>
              <a:t>Create an index array pointing to each elements of the target array</a:t>
            </a:r>
          </a:p>
          <a:p>
            <a:r>
              <a:rPr lang="en-US" altLang="zh-CN" dirty="0" smtClean="0"/>
              <a:t>Implement the previous algorithm on the index array only</a:t>
            </a:r>
            <a:endParaRPr lang="zh-CN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47528" y="393305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078580"/>
              </p:ext>
            </p:extLst>
          </p:nvPr>
        </p:nvGraphicFramePr>
        <p:xfrm>
          <a:off x="1847528" y="544522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2351584" y="4365104"/>
            <a:ext cx="0" cy="108012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359696" y="4365104"/>
            <a:ext cx="4032448" cy="108012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367808" y="4365104"/>
            <a:ext cx="0" cy="108012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375920" y="4365104"/>
            <a:ext cx="3960440" cy="108012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30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Returning the index of min/max value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Previous Approach only returns the min/max value, not its index in the array</a:t>
            </a:r>
          </a:p>
          <a:p>
            <a:r>
              <a:rPr lang="en-US" altLang="zh-CN" dirty="0" smtClean="0"/>
              <a:t>In Simplex method, we are interested in indices of the value for pivot operation.</a:t>
            </a:r>
          </a:p>
          <a:p>
            <a:r>
              <a:rPr lang="en-US" altLang="zh-CN" dirty="0" smtClean="0"/>
              <a:t>Create an index array pointing to each elements of the target array</a:t>
            </a:r>
          </a:p>
          <a:p>
            <a:r>
              <a:rPr lang="en-US" altLang="zh-CN" dirty="0" smtClean="0"/>
              <a:t>Implement the previous algorithm on the index array only</a:t>
            </a:r>
            <a:endParaRPr lang="zh-CN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47528" y="393305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47528" y="544522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2351584" y="4365104"/>
            <a:ext cx="0" cy="108012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359696" y="4365104"/>
            <a:ext cx="4104456" cy="108012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89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Returning the index of min/max value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Previous Approach only returns the min/max value, not its index in the array</a:t>
            </a:r>
          </a:p>
          <a:p>
            <a:r>
              <a:rPr lang="en-US" altLang="zh-CN" dirty="0" smtClean="0"/>
              <a:t>In Simplex method, we are interested in indices of the value for pivot operation.</a:t>
            </a:r>
          </a:p>
          <a:p>
            <a:r>
              <a:rPr lang="en-US" altLang="zh-CN" dirty="0" smtClean="0"/>
              <a:t>Create an index array pointing to each elements of the target array</a:t>
            </a:r>
          </a:p>
          <a:p>
            <a:r>
              <a:rPr lang="en-US" altLang="zh-CN" dirty="0" smtClean="0"/>
              <a:t>Implement the previous algorithm on the index array only</a:t>
            </a:r>
            <a:endParaRPr lang="zh-CN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47528" y="393305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232374"/>
              </p:ext>
            </p:extLst>
          </p:nvPr>
        </p:nvGraphicFramePr>
        <p:xfrm>
          <a:off x="1847528" y="544522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2351584" y="4365104"/>
            <a:ext cx="5040560" cy="108012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of two approaches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In semi-parallel approach , selection of k and r are done in CPU, therefore </a:t>
                </a:r>
                <a:r>
                  <a:rPr lang="en-US" altLang="zh-CN" dirty="0" smtClean="0"/>
                  <a:t>sequential.</a:t>
                </a:r>
                <a:endParaRPr lang="en-US" dirty="0"/>
              </a:p>
              <a:p>
                <a:r>
                  <a:rPr lang="en-US" dirty="0" smtClean="0"/>
                  <a:t>In parallel approach, selection of k and r are done in parallel processor, the execution time is log(n)+ kernel </a:t>
                </a:r>
                <a:r>
                  <a:rPr lang="en-US" dirty="0" err="1" smtClean="0"/>
                  <a:t>enqueuing</a:t>
                </a:r>
                <a:r>
                  <a:rPr lang="en-US" dirty="0" smtClean="0"/>
                  <a:t> time and extra memory operations(C1 and C2)</a:t>
                </a:r>
              </a:p>
              <a:p>
                <a:r>
                  <a:rPr lang="en-US" dirty="0" smtClean="0"/>
                  <a:t>The K constant for the same operation is approximately: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𝐶𝑙𝑜𝑐𝑘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𝐶𝑦𝑐𝑙𝑒𝑠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𝑎𝑐𝑐𝑒𝑙𝑒𝑟𝑎𝑡𝑜𝑟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𝐶𝑙𝑜𝑐𝑘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𝐶𝑦𝑐𝑙𝑒𝑠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𝑃𝑈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262" t="-1997" r="-2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6423501"/>
              </p:ext>
            </p:extLst>
          </p:nvPr>
        </p:nvGraphicFramePr>
        <p:xfrm>
          <a:off x="6168008" y="1600200"/>
          <a:ext cx="4896543" cy="2332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181"/>
                <a:gridCol w="1632181"/>
                <a:gridCol w="1632181"/>
              </a:tblGrid>
              <a:tr h="543716">
                <a:tc>
                  <a:txBody>
                    <a:bodyPr/>
                    <a:lstStyle/>
                    <a:p>
                      <a:r>
                        <a:rPr lang="en-US" dirty="0" smtClean="0"/>
                        <a:t>Parts 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Semi-parallel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parallel</a:t>
                      </a:r>
                      <a:endParaRPr dirty="0"/>
                    </a:p>
                  </a:txBody>
                  <a:tcPr anchor="ctr"/>
                </a:tc>
              </a:tr>
              <a:tr h="701524">
                <a:tc>
                  <a:txBody>
                    <a:bodyPr/>
                    <a:lstStyle/>
                    <a:p>
                      <a:r>
                        <a:rPr lang="en-US" dirty="0" smtClean="0"/>
                        <a:t>Selection of k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 </a:t>
                      </a:r>
                      <a:r>
                        <a:rPr lang="en-US" dirty="0" smtClean="0"/>
                        <a:t>O(log n)+C1</a:t>
                      </a:r>
                      <a:endParaRPr dirty="0"/>
                    </a:p>
                  </a:txBody>
                  <a:tcPr anchor="ctr"/>
                </a:tc>
              </a:tr>
              <a:tr h="543716">
                <a:tc>
                  <a:txBody>
                    <a:bodyPr/>
                    <a:lstStyle/>
                    <a:p>
                      <a:r>
                        <a:rPr lang="en-US" dirty="0" smtClean="0"/>
                        <a:t>Selection of r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 O (log n)+C2</a:t>
                      </a:r>
                      <a:endParaRPr dirty="0"/>
                    </a:p>
                  </a:txBody>
                  <a:tcPr anchor="ctr"/>
                </a:tc>
              </a:tr>
              <a:tr h="543716">
                <a:tc>
                  <a:txBody>
                    <a:bodyPr/>
                    <a:lstStyle/>
                    <a:p>
                      <a:r>
                        <a:rPr lang="en-US" dirty="0" smtClean="0"/>
                        <a:t>pivoting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Constant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Constant</a:t>
                      </a:r>
                      <a:endParaRPr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384032" y="407707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Table.1 Complexity of each parts of iteration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660</Words>
  <Application>Microsoft Office PowerPoint</Application>
  <PresentationFormat>Widescreen</PresentationFormat>
  <Paragraphs>154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幼圆</vt:lpstr>
      <vt:lpstr>Arial</vt:lpstr>
      <vt:lpstr>Cambria Math</vt:lpstr>
      <vt:lpstr>Candara</vt:lpstr>
      <vt:lpstr>Consolas</vt:lpstr>
      <vt:lpstr>Tahoma</vt:lpstr>
      <vt:lpstr>Tech Computer 16x9</vt:lpstr>
      <vt:lpstr>Accelerating tableau simplex algorithm with GPU and FPGA</vt:lpstr>
      <vt:lpstr>Recaps</vt:lpstr>
      <vt:lpstr>Flow of two different approaches</vt:lpstr>
      <vt:lpstr>Parallel implementation of finding min/max</vt:lpstr>
      <vt:lpstr>Returning the index of min/max value</vt:lpstr>
      <vt:lpstr>Returning the index of min/max value</vt:lpstr>
      <vt:lpstr>Returning the index of min/max value</vt:lpstr>
      <vt:lpstr>Returning the index of min/max value</vt:lpstr>
      <vt:lpstr>Complexity of two approaches</vt:lpstr>
      <vt:lpstr>Round-off Errors</vt:lpstr>
      <vt:lpstr>Two Platform-FPGA and GPU</vt:lpstr>
      <vt:lpstr>Performance of 2*2 approaches</vt:lpstr>
      <vt:lpstr>Performance Analysis </vt:lpstr>
      <vt:lpstr>Further FPGA optimization </vt:lpstr>
      <vt:lpstr>Future works 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2014-11-08T19:13:24Z</dcterms:created>
  <dcterms:modified xsi:type="dcterms:W3CDTF">2014-11-09T15:47:39Z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