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May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8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May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May 10,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May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0697-8B40-BF18-9682-D56E5FEB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Autofit/>
          </a:bodyPr>
          <a:lstStyle/>
          <a:p>
            <a:r>
              <a:rPr lang="en-US" sz="4400" dirty="0"/>
              <a:t>Early Detection of Turbofan Failure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9BE3B-FE91-62BB-739C-4AB59538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3200" dirty="0"/>
              <a:t>Predicting failure before it happens</a:t>
            </a:r>
            <a:endParaRPr lang="en-SG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A8E6B29B-8613-C266-1369-3AF146BAE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r="41341" b="-446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1D0D-58CA-B0EE-D9D3-4A10680D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Scope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CC60-0F4C-1508-8A19-25CD815A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67840"/>
            <a:ext cx="11293200" cy="4550374"/>
          </a:xfrm>
        </p:spPr>
        <p:txBody>
          <a:bodyPr/>
          <a:lstStyle/>
          <a:p>
            <a:r>
              <a:rPr lang="en-US" dirty="0"/>
              <a:t>The data provided for 100 engines consists of the following columns:</a:t>
            </a:r>
          </a:p>
          <a:p>
            <a:pPr lvl="1"/>
            <a:r>
              <a:rPr lang="en-US" dirty="0"/>
              <a:t>3 settings, </a:t>
            </a:r>
          </a:p>
          <a:p>
            <a:pPr lvl="1"/>
            <a:r>
              <a:rPr lang="en-US" dirty="0"/>
              <a:t>21 sensors,</a:t>
            </a:r>
          </a:p>
          <a:p>
            <a:pPr lvl="1"/>
            <a:r>
              <a:rPr lang="en-US" dirty="0"/>
              <a:t>Engine cycles w.r.t when it was collected.</a:t>
            </a:r>
          </a:p>
          <a:p>
            <a:r>
              <a:rPr lang="en-US" dirty="0"/>
              <a:t>Out of these columns:</a:t>
            </a:r>
          </a:p>
          <a:p>
            <a:pPr lvl="1"/>
            <a:r>
              <a:rPr lang="en-US" dirty="0"/>
              <a:t>Setting 3 &amp; sensors 1, 5, 9, 10, 14, 16, 18 &amp; 19 did not provide any useful insights.</a:t>
            </a:r>
          </a:p>
          <a:p>
            <a:pPr lvl="1"/>
            <a:r>
              <a:rPr lang="en-US" dirty="0"/>
              <a:t>Engine cycles was used to determine the remaining cycles left.</a:t>
            </a:r>
          </a:p>
          <a:p>
            <a:r>
              <a:rPr lang="en-US" dirty="0"/>
              <a:t>Remaining cycles (RC) is what the model will predict:</a:t>
            </a:r>
          </a:p>
          <a:p>
            <a:pPr lvl="1"/>
            <a:r>
              <a:rPr lang="en-US" dirty="0"/>
              <a:t>Predicting the RC will be robust for your future use case;</a:t>
            </a:r>
          </a:p>
          <a:p>
            <a:pPr lvl="1"/>
            <a:r>
              <a:rPr lang="en-US" dirty="0"/>
              <a:t>To predict if the engine will fail within the next 15 cycles.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0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E29D-2433-3661-2556-5E9D4303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50291"/>
          </a:xfrm>
        </p:spPr>
        <p:txBody>
          <a:bodyPr/>
          <a:lstStyle/>
          <a:p>
            <a:r>
              <a:rPr lang="en-US" dirty="0"/>
              <a:t>Metric &amp; Evaluation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D32F-B36F-70C4-CEF0-7524ACA8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039092"/>
            <a:ext cx="11293200" cy="4479122"/>
          </a:xfrm>
        </p:spPr>
        <p:txBody>
          <a:bodyPr/>
          <a:lstStyle/>
          <a:p>
            <a:r>
              <a:rPr lang="en-US" dirty="0"/>
              <a:t>The model will base itself on a metric &amp; attempt to minimize its error through its training. </a:t>
            </a:r>
          </a:p>
          <a:p>
            <a:pPr lvl="1"/>
            <a:r>
              <a:rPr lang="en-US" dirty="0"/>
              <a:t>The chosen metric is the Mean Squared Error (MSE) for model training; </a:t>
            </a:r>
          </a:p>
          <a:p>
            <a:pPr lvl="1"/>
            <a:r>
              <a:rPr lang="en-US" dirty="0"/>
              <a:t>this measures the average of the squares of the errors.</a:t>
            </a:r>
          </a:p>
          <a:p>
            <a:pPr lvl="1"/>
            <a:r>
              <a:rPr lang="en-US" dirty="0"/>
              <a:t>A higher MSE interprets to be a poor model.</a:t>
            </a:r>
          </a:p>
          <a:p>
            <a:pPr lvl="1"/>
            <a:r>
              <a:rPr lang="en-US" dirty="0"/>
              <a:t>For ease of explanation, we will use the Root Mean Squared Error (RMSE), which is the square root of the MSE.</a:t>
            </a:r>
          </a:p>
          <a:p>
            <a:r>
              <a:rPr lang="en-US" dirty="0"/>
              <a:t>As a baseline, we achieved an RMSE of 40.48.</a:t>
            </a:r>
          </a:p>
          <a:p>
            <a:r>
              <a:rPr lang="en-US" dirty="0"/>
              <a:t>The final model achieved an RMSE of 16.76. (58.5% improvement from baseline)</a:t>
            </a:r>
          </a:p>
          <a:p>
            <a:pPr lvl="1"/>
            <a:r>
              <a:rPr lang="en-US" dirty="0"/>
              <a:t>This is based on a 2-layer (Long Short-Term Memory) LSTM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485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91C4-5C31-2DCC-6B15-62D95FF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56229"/>
          </a:xfrm>
        </p:spPr>
        <p:txBody>
          <a:bodyPr/>
          <a:lstStyle/>
          <a:p>
            <a:r>
              <a:rPr lang="en-US" dirty="0"/>
              <a:t>What Does This Mean?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DEDA-4DA4-2BF2-9DE9-E548B2D3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10344"/>
            <a:ext cx="11293200" cy="4407870"/>
          </a:xfrm>
        </p:spPr>
        <p:txBody>
          <a:bodyPr/>
          <a:lstStyle/>
          <a:p>
            <a:r>
              <a:rPr lang="en-US" dirty="0"/>
              <a:t>Since the model predicts the remaining cycles left, and a model is never 100% accurate;</a:t>
            </a:r>
          </a:p>
          <a:p>
            <a:pPr lvl="1"/>
            <a:r>
              <a:rPr lang="en-US" dirty="0"/>
              <a:t>We propose a buffer of 4 engine cycles to obtain a 96% confidence that an engine failure will not fail in less than 15 cycle once the fault is detected.</a:t>
            </a:r>
          </a:p>
          <a:p>
            <a:pPr lvl="1"/>
            <a:r>
              <a:rPr lang="en-US" dirty="0"/>
              <a:t>You may adjust this buffer if the confidence obtained is </a:t>
            </a:r>
            <a:r>
              <a:rPr lang="en-US"/>
              <a:t>not acceptable.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581370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Sagona Book</vt:lpstr>
      <vt:lpstr>Univers</vt:lpstr>
      <vt:lpstr>ThinLineVTI</vt:lpstr>
      <vt:lpstr>Early Detection of Turbofan Failure</vt:lpstr>
      <vt:lpstr>Data &amp; Scope</vt:lpstr>
      <vt:lpstr>Metric &amp; Evaluation</vt:lpstr>
      <vt:lpstr>What Does This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Turbofan Failure</dc:title>
  <dc:creator>Ooi Zi Wei</dc:creator>
  <cp:lastModifiedBy>Ooi Zi Wei</cp:lastModifiedBy>
  <cp:revision>2</cp:revision>
  <dcterms:created xsi:type="dcterms:W3CDTF">2022-05-09T13:27:51Z</dcterms:created>
  <dcterms:modified xsi:type="dcterms:W3CDTF">2022-05-09T16:56:14Z</dcterms:modified>
</cp:coreProperties>
</file>