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0693400" cy="7562850"/>
  <p:notesSz cx="10693400" cy="75628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352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79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513"/>
            <a:ext cx="9624059" cy="121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5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7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 spd="slow">
    <p:wipe/>
  </p:transition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5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5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5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 /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5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2922"/>
            <a:ext cx="10692003" cy="60142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2922"/>
            <a:ext cx="10692003" cy="60142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2922"/>
            <a:ext cx="10692003" cy="60142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2922"/>
            <a:ext cx="10692003" cy="60142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2922"/>
            <a:ext cx="10692003" cy="60142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2922"/>
            <a:ext cx="10692003" cy="60142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2922"/>
            <a:ext cx="10692003" cy="60142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2922"/>
            <a:ext cx="10692003" cy="60142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2922"/>
            <a:ext cx="10692003" cy="60142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2922"/>
            <a:ext cx="10692003" cy="60142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2922"/>
            <a:ext cx="10692003" cy="60142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2922"/>
            <a:ext cx="10692003" cy="60142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Custom</PresentationFormat>
  <Paragraphs>0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Mayank Grover</cp:lastModifiedBy>
  <cp:revision>2</cp:revision>
  <dcterms:created xsi:type="dcterms:W3CDTF">2022-05-18T13:52:53Z</dcterms:created>
  <dcterms:modified xsi:type="dcterms:W3CDTF">2022-05-18T11:56:46Z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2022-05-18T00:00:00Z</vt:filetime>
  </property>
  <property fmtid="{D5CDD505-2E9C-101B-9397-08002B2CF9AE}" pid="3" name="LastSaved">
    <vt:filetime>2022-05-18T00:00:00Z</vt:filetime>
  </property>
</Properties>
</file>