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nk gupta" userId="0877e9ae20476005" providerId="LiveId" clId="{56CB417E-F548-4733-BEF1-531B1CD62B1F}"/>
    <pc:docChg chg="addSld">
      <pc:chgData name="mayank gupta" userId="0877e9ae20476005" providerId="LiveId" clId="{56CB417E-F548-4733-BEF1-531B1CD62B1F}" dt="2023-04-17T19:27:28.784" v="0" actId="680"/>
      <pc:docMkLst>
        <pc:docMk/>
      </pc:docMkLst>
      <pc:sldChg chg="new">
        <pc:chgData name="mayank gupta" userId="0877e9ae20476005" providerId="LiveId" clId="{56CB417E-F548-4733-BEF1-531B1CD62B1F}" dt="2023-04-17T19:27:28.784" v="0" actId="680"/>
        <pc:sldMkLst>
          <pc:docMk/>
          <pc:sldMk cId="1498313896" sldId="256"/>
        </pc:sldMkLst>
      </pc:sldChg>
      <pc:sldMasterChg chg="addSldLayout">
        <pc:chgData name="mayank gupta" userId="0877e9ae20476005" providerId="LiveId" clId="{56CB417E-F548-4733-BEF1-531B1CD62B1F}" dt="2023-04-17T19:27:28.784" v="0" actId="680"/>
        <pc:sldMasterMkLst>
          <pc:docMk/>
          <pc:sldMasterMk cId="3191070037" sldId="2147483648"/>
        </pc:sldMasterMkLst>
        <pc:sldLayoutChg chg="add">
          <pc:chgData name="mayank gupta" userId="0877e9ae20476005" providerId="LiveId" clId="{56CB417E-F548-4733-BEF1-531B1CD62B1F}" dt="2023-04-17T19:27:28.784" v="0" actId="680"/>
          <pc:sldLayoutMkLst>
            <pc:docMk/>
            <pc:sldMasterMk cId="3191070037" sldId="2147483648"/>
            <pc:sldLayoutMk cId="982236706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3C52-CEC2-2CF7-A807-55B21A560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CA2BC-75A0-683E-20B1-E19CA54C0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223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07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CD40-21D3-0CF6-4DCF-5922C482F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A6B03-AD85-75B8-6494-9EC3200B2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1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gupta</dc:creator>
  <cp:lastModifiedBy>mayank gupta</cp:lastModifiedBy>
  <cp:revision>1</cp:revision>
  <dcterms:created xsi:type="dcterms:W3CDTF">2023-04-17T19:27:23Z</dcterms:created>
  <dcterms:modified xsi:type="dcterms:W3CDTF">2023-04-17T19:27:33Z</dcterms:modified>
</cp:coreProperties>
</file>