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60B8-B768-48AC-9BAB-5EF34B89C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A0A0F-2958-4454-8B6D-333BF2180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004F0-BEB8-443C-8FA7-2B3CFFCA9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B25C-907F-40B5-9CD0-F947D9C332FE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E857A-DCA8-4875-B347-A695D56A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C8370-AD51-443F-8AE2-2C47B210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24EA-E54F-40C3-B5B2-120849C0E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16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24F1-6DAE-45CD-BE47-5FD2E228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70FC5-89FB-407B-A591-35100AA88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76F45-329F-4BF2-959C-FD5BFF9EF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B25C-907F-40B5-9CD0-F947D9C332FE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FDFA7-CDA9-4DAF-A26D-B8505B71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C89AE-0477-47AB-9CD9-FBFB84B3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24EA-E54F-40C3-B5B2-120849C0E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60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A7090-8339-4C9A-BBAB-534E35246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261BB-8935-4DE1-9D92-24781F23D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0DC6C-83A6-4840-A99C-382539FCE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B25C-907F-40B5-9CD0-F947D9C332FE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84DD6-909A-445A-96D8-3EEF3493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8A2E9-A399-4D60-9BED-F72C980CE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24EA-E54F-40C3-B5B2-120849C0E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30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678B-B027-41CA-84BF-8B302A6A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2F735-3158-4897-8395-76EA492A9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1B891-B8D4-4D82-8D45-B9F4CC2F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B25C-907F-40B5-9CD0-F947D9C332FE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31D84-63D0-4F72-85B6-F9F031FC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DF7DE-F3A5-4E74-A879-CCF6EAFA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24EA-E54F-40C3-B5B2-120849C0E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44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E9B2-35E4-43AF-8C90-F09122799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80A10-FFCE-4389-9DAA-6E53F52FF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EBC38-4D9B-495B-B7D7-678596E5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B25C-907F-40B5-9CD0-F947D9C332FE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412CC-2B5F-4E25-81D2-02737666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147D8-2E88-4E3C-9710-25A05DF5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24EA-E54F-40C3-B5B2-120849C0E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25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E25A-548E-40FB-A7BF-CF1F469E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D2E09-BF84-4F9D-AF0E-AF844BBB1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16F89-48F6-4D2C-AF03-70C3DDE61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EC6E4-A528-4E2C-BEFF-FDEA07A8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B25C-907F-40B5-9CD0-F947D9C332FE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6EC6C-D5CF-47AE-B6F9-86569DF8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4AE9E-D9FA-49AD-B287-27F523EF8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24EA-E54F-40C3-B5B2-120849C0E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93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E71F-503E-46D9-BB83-1A0ACAEE4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C172B-84EB-48D1-BF05-1B2EE4839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5EC2A-EBD7-4745-8D84-F1654FB04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18CBC-CD1A-41E4-B4EE-459A7A727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CDDC8-674C-4951-ACB4-4B24FF761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328DBD-98C2-44C9-8317-471F99506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B25C-907F-40B5-9CD0-F947D9C332FE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9351D-0A94-42D7-AE06-7274F4C51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2FC47B-3CEE-4B9D-8C3A-25F83C274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24EA-E54F-40C3-B5B2-120849C0E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51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AB813-B422-4CD7-B15A-78E8CA243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664B2-390A-4A58-B0AF-A21785D2E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B25C-907F-40B5-9CD0-F947D9C332FE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E907F-48C6-4DC5-9F2F-D92B38645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E6232-CD6F-4432-9DB3-8444D68F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24EA-E54F-40C3-B5B2-120849C0E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48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F057F1-E3E2-459F-B71D-8BB6DFE1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B25C-907F-40B5-9CD0-F947D9C332FE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CBCD6-A818-440B-937A-D6FC7D55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2DDAC-B520-43F3-96D4-43CA23061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24EA-E54F-40C3-B5B2-120849C0E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75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7F9BA-17BE-45A0-819A-635AA5E84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9AD6A-8348-40C0-B3D9-355E63DA8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F0858-9D52-4C1C-A55C-7068661E7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45C3C-6EFA-497D-892E-468B8AE58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B25C-907F-40B5-9CD0-F947D9C332FE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05AFF-F1C4-4007-B040-AF2065262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FD747-AAF7-40D0-AAF0-4694A87F1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24EA-E54F-40C3-B5B2-120849C0E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00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331A-ABD0-45F5-8503-096ABB70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62268B-88FA-4602-A1F5-7D58F1045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A8426-8D9E-45C5-A21E-A546219AC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215C7-06AA-469E-B3D9-70F13E23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B25C-907F-40B5-9CD0-F947D9C332FE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6ADEB-BA8B-4A30-8EAB-7C392A488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79525-E1A2-4000-AFCF-994D712B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24EA-E54F-40C3-B5B2-120849C0E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40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60F68-0C00-4772-BED6-BCBEF9A0C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9F8D7-E392-4CC0-9DD7-7440F1325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6010B-F436-4110-B3BA-C9EDE56FF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CB25C-907F-40B5-9CD0-F947D9C332FE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611C6-F73F-44AE-A8A6-F2800B059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A0003-0A71-40AA-9C8B-AEE6A71A9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E24EA-E54F-40C3-B5B2-120849C0E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83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0ACF8A-B5DC-4AC9-9DD8-3AAAC7506B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98" t="8676" r="5652" b="12445"/>
          <a:stretch/>
        </p:blipFill>
        <p:spPr>
          <a:xfrm>
            <a:off x="5181600" y="0"/>
            <a:ext cx="7010400" cy="6858000"/>
          </a:xfrm>
          <a:prstGeom prst="rect">
            <a:avLst/>
          </a:prstGeom>
        </p:spPr>
      </p:pic>
      <p:pic>
        <p:nvPicPr>
          <p:cNvPr id="1026" name="Picture 2" descr="Cranium, Head, Human, Male, Man, People, Persons">
            <a:extLst>
              <a:ext uri="{FF2B5EF4-FFF2-40B4-BE49-F238E27FC236}">
                <a16:creationId xmlns:a16="http://schemas.microsoft.com/office/drawing/2014/main" id="{FB4062FA-BCDF-4281-A698-33F11E0D1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95" y="781878"/>
            <a:ext cx="4200939" cy="463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772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044E4A-366B-43DB-877D-8E436F7387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6" t="11769" r="6875" b="13219"/>
          <a:stretch/>
        </p:blipFill>
        <p:spPr>
          <a:xfrm>
            <a:off x="556590" y="808383"/>
            <a:ext cx="10797209" cy="514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96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3568FD-E63E-4CF2-A6D0-9AAC12E85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7" t="9911" r="6874" b="9911"/>
          <a:stretch/>
        </p:blipFill>
        <p:spPr>
          <a:xfrm>
            <a:off x="543339" y="442499"/>
            <a:ext cx="10810461" cy="590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7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un sustainable development goals">
            <a:extLst>
              <a:ext uri="{FF2B5EF4-FFF2-40B4-BE49-F238E27FC236}">
                <a16:creationId xmlns:a16="http://schemas.microsoft.com/office/drawing/2014/main" id="{92A6D0BE-B751-431D-A7F2-CFC613D72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47" y="440206"/>
            <a:ext cx="10128913" cy="597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18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D9FB4B-F661-4997-ABF8-B7269B092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1" t="9911" r="6875" b="13799"/>
          <a:stretch/>
        </p:blipFill>
        <p:spPr>
          <a:xfrm>
            <a:off x="88307" y="707541"/>
            <a:ext cx="12015386" cy="568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5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E6075F-6B62-4CFB-93DB-18C66869DE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9935" r="6875" b="5302"/>
          <a:stretch/>
        </p:blipFill>
        <p:spPr>
          <a:xfrm>
            <a:off x="520148" y="523918"/>
            <a:ext cx="10515600" cy="5810164"/>
          </a:xfrm>
          <a:prstGeom prst="rect">
            <a:avLst/>
          </a:prstGeom>
        </p:spPr>
      </p:pic>
      <p:pic>
        <p:nvPicPr>
          <p:cNvPr id="3074" name="Picture 2" descr="Drone, Uav, Quadrocopter, Hobby, Sky, Illuminated">
            <a:extLst>
              <a:ext uri="{FF2B5EF4-FFF2-40B4-BE49-F238E27FC236}">
                <a16:creationId xmlns:a16="http://schemas.microsoft.com/office/drawing/2014/main" id="{F0C68CF9-909A-46C2-BD78-B237BDEB83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4" r="6815"/>
          <a:stretch/>
        </p:blipFill>
        <p:spPr bwMode="auto">
          <a:xfrm>
            <a:off x="697569" y="730013"/>
            <a:ext cx="4884365" cy="539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700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BFE621-EC4C-4B3C-9A6B-B26FA7D57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3" t="9911" r="5652" b="15538"/>
          <a:stretch/>
        </p:blipFill>
        <p:spPr>
          <a:xfrm>
            <a:off x="0" y="873918"/>
            <a:ext cx="11317357" cy="511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11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AEB22B-7E71-474D-B5F9-806F9B2C7C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2" t="11769" r="6875" b="12639"/>
          <a:stretch/>
        </p:blipFill>
        <p:spPr>
          <a:xfrm>
            <a:off x="622851" y="755376"/>
            <a:ext cx="11171583" cy="556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500B41-9030-40A9-A4C2-D6EFAE9CA8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0" t="9911" r="6875" b="11479"/>
          <a:stretch/>
        </p:blipFill>
        <p:spPr>
          <a:xfrm>
            <a:off x="106016" y="734770"/>
            <a:ext cx="12085984" cy="538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48636A-F73D-4943-B600-EA4FE5FB73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9" t="12156" r="6875" b="11866"/>
          <a:stretch/>
        </p:blipFill>
        <p:spPr>
          <a:xfrm>
            <a:off x="0" y="710792"/>
            <a:ext cx="12192000" cy="60827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3EFCEB-1A0D-4530-8F1A-A8F03320AE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892" t="53721" r="37608" b="39125"/>
          <a:stretch/>
        </p:blipFill>
        <p:spPr>
          <a:xfrm>
            <a:off x="3352800" y="4306956"/>
            <a:ext cx="2743200" cy="4903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A68BD1-5A21-4CB9-9237-81A250AE70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730" t="53635" r="37609" b="40672"/>
          <a:stretch/>
        </p:blipFill>
        <p:spPr>
          <a:xfrm>
            <a:off x="3260035" y="4306956"/>
            <a:ext cx="3471419" cy="49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398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FEBD7C-2CC0-4D81-A77B-5420743851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0" t="9912" r="6875" b="13025"/>
          <a:stretch/>
        </p:blipFill>
        <p:spPr>
          <a:xfrm>
            <a:off x="1" y="166119"/>
            <a:ext cx="12192000" cy="648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16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Yukta Kher</dc:creator>
  <cp:lastModifiedBy>Yukta Kher</cp:lastModifiedBy>
  <cp:revision>8</cp:revision>
  <dcterms:created xsi:type="dcterms:W3CDTF">2018-03-06T21:19:34Z</dcterms:created>
  <dcterms:modified xsi:type="dcterms:W3CDTF">2018-03-07T06:41:36Z</dcterms:modified>
</cp:coreProperties>
</file>