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Witnesses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vehicles involved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Vehicle claim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Insure zip and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incident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Bodily injuries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funnel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fd8b62f-d379-46df-8df4-3408a2a542d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a3abfd35be84336" /><Relationship Type="http://schemas.openxmlformats.org/officeDocument/2006/relationships/slideLayout" Target="/ppt/slideLayouts/slideLayout8.xml" Id="Reee7a106fb95430d" /><Relationship Type="http://schemas.openxmlformats.org/officeDocument/2006/relationships/hyperlink" Target="https://app.powerbi.com/groups/me/reports/4fd8b62f-d379-46df-8df4-3408a2a542d7/?pbi_source=PowerPoint" TargetMode="External" Id="RelId0" /><Relationship Type="http://schemas.openxmlformats.org/officeDocument/2006/relationships/image" Target="/ppt/media/image4.png" Id="imgId1451977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ce1b6613a54419a" /><Relationship Type="http://schemas.openxmlformats.org/officeDocument/2006/relationships/slideLayout" Target="/ppt/slideLayouts/slideLayout8.xml" Id="R102ee303d58945f0" /><Relationship Type="http://schemas.openxmlformats.org/officeDocument/2006/relationships/hyperlink" Target="https://app.powerbi.com/groups/me/reports/4fd8b62f-d379-46df-8df4-3408a2a542d7/?pbi_source=PowerPoint" TargetMode="External" Id="RelId1" /><Relationship Type="http://schemas.openxmlformats.org/officeDocument/2006/relationships/image" Target="/ppt/media/image5.png" Id="imgId1451977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themba blocking</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10/29/2023 12:19:49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9/30/2023 11:39:36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lusteredBarChart ,clusteredBarChart ,clusteredBarChart ,clusteredBarChart ,shape ,textbox ,shape ,shape ,shape ,textbox ,textbox ,multiRowCard ,shape ,clusteredColumn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451977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Witnesses ,vehicles involved ,Average Age ,shape ,textbox ,shape ,textbox ,Vehicle claim ,Insure zip and month ,textbox ,shape ,card ,card ,incident date ,Bodily injuries ,shape ,shape ,shape ,funnel ,shape ,funnel ,shape ,shape ,shape ,shape ,shape ,shape ,shape ,shape ,shape ,shape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451977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