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sldIdLst>
    <p:sldId id="256" r:id="rId2"/>
    <p:sldId id="257" r:id="rId3"/>
    <p:sldId id="258" r:id="rId4"/>
    <p:sldId id="274" r:id="rId5"/>
    <p:sldId id="265" r:id="rId6"/>
    <p:sldId id="260" r:id="rId7"/>
    <p:sldId id="259" r:id="rId8"/>
    <p:sldId id="267" r:id="rId9"/>
    <p:sldId id="268" r:id="rId10"/>
    <p:sldId id="273" r:id="rId11"/>
    <p:sldId id="266" r:id="rId12"/>
    <p:sldId id="261" r:id="rId13"/>
    <p:sldId id="262" r:id="rId14"/>
    <p:sldId id="263" r:id="rId15"/>
    <p:sldId id="272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98" autoAdjust="0"/>
    <p:restoredTop sz="91311" autoAdjust="0"/>
  </p:normalViewPr>
  <p:slideViewPr>
    <p:cSldViewPr snapToGrid="0" snapToObjects="1">
      <p:cViewPr varScale="1">
        <p:scale>
          <a:sx n="78" d="100"/>
          <a:sy n="78" d="100"/>
        </p:scale>
        <p:origin x="1694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639B-9164-A042-B9C4-F7D5D446600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26927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639B-9164-A042-B9C4-F7D5D446600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E758-DEFB-7241-AA11-130F381AE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639B-9164-A042-B9C4-F7D5D446600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E758-DEFB-7241-AA11-130F381AE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639B-9164-A042-B9C4-F7D5D446600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E758-DEFB-7241-AA11-130F381AE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087" y="107577"/>
            <a:ext cx="7045739" cy="1195554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303131"/>
            <a:ext cx="7503146" cy="4665415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639B-9164-A042-B9C4-F7D5D446600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E758-DEFB-7241-AA11-130F381AEF8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68000"/>
          </a:blip>
          <a:stretch>
            <a:fillRect/>
          </a:stretch>
        </p:blipFill>
        <p:spPr>
          <a:xfrm rot="5400000">
            <a:off x="7250734" y="1031875"/>
            <a:ext cx="2925140" cy="8613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639B-9164-A042-B9C4-F7D5D446600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639B-9164-A042-B9C4-F7D5D446600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E758-DEFB-7241-AA11-130F381AE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639B-9164-A042-B9C4-F7D5D446600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E758-DEFB-7241-AA11-130F381AE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639B-9164-A042-B9C4-F7D5D446600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E758-DEFB-7241-AA11-130F381AE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639B-9164-A042-B9C4-F7D5D446600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E758-DEFB-7241-AA11-130F381AE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639B-9164-A042-B9C4-F7D5D446600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639B-9164-A042-B9C4-F7D5D446600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E758-DEFB-7241-AA11-130F381AE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1159566" y="-136525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52FD639B-9164-A042-B9C4-F7D5D446600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FAB5E758-DEFB-7241-AA11-130F381AEF8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2907721"/>
            <a:ext cx="7542212" cy="1013012"/>
          </a:xfrm>
        </p:spPr>
        <p:txBody>
          <a:bodyPr/>
          <a:lstStyle/>
          <a:p>
            <a:r>
              <a:rPr lang="en-US" dirty="0"/>
              <a:t>Java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5330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Variant: Ordered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that maintains order of elements</a:t>
            </a:r>
          </a:p>
          <a:p>
            <a:r>
              <a:rPr lang="en-US" dirty="0"/>
              <a:t>Java</a:t>
            </a:r>
          </a:p>
          <a:p>
            <a:pPr lvl="1"/>
            <a:r>
              <a:rPr lang="en-US" dirty="0" err="1"/>
              <a:t>SortedSet</a:t>
            </a:r>
            <a:r>
              <a:rPr lang="en-US" dirty="0"/>
              <a:t>&lt;K&gt; s = new </a:t>
            </a:r>
            <a:r>
              <a:rPr lang="en-US" dirty="0" err="1"/>
              <a:t>TreeSet</a:t>
            </a:r>
            <a:r>
              <a:rPr lang="en-US" dirty="0"/>
              <a:t>&lt;K&gt;();</a:t>
            </a:r>
          </a:p>
        </p:txBody>
      </p:sp>
      <p:pic>
        <p:nvPicPr>
          <p:cNvPr id="4" name="Picture 3" descr="Screen Shot 2017-11-02 at 10.4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84" y="3326454"/>
            <a:ext cx="1682628" cy="313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52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Fiddles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57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ordered lists of things</a:t>
            </a:r>
          </a:p>
          <a:p>
            <a:r>
              <a:rPr lang="en-US" dirty="0"/>
              <a:t>Methods on list a</a:t>
            </a:r>
          </a:p>
          <a:p>
            <a:pPr lvl="1"/>
            <a:r>
              <a:rPr lang="en-US" dirty="0" err="1"/>
              <a:t>a.add</a:t>
            </a:r>
            <a:r>
              <a:rPr lang="en-US" dirty="0"/>
              <a:t>(s)</a:t>
            </a:r>
          </a:p>
          <a:p>
            <a:pPr lvl="1"/>
            <a:r>
              <a:rPr lang="en-US" dirty="0" err="1"/>
              <a:t>a.prepend</a:t>
            </a:r>
            <a:r>
              <a:rPr lang="en-US" dirty="0"/>
              <a:t>(s) [java: add(0,s) ]</a:t>
            </a:r>
          </a:p>
          <a:p>
            <a:pPr lvl="1"/>
            <a:r>
              <a:rPr lang="en-US" dirty="0" err="1"/>
              <a:t>a.head</a:t>
            </a:r>
            <a:r>
              <a:rPr lang="en-US" dirty="0"/>
              <a:t>() [java: get(0) ]</a:t>
            </a:r>
          </a:p>
          <a:p>
            <a:pPr lvl="1"/>
            <a:r>
              <a:rPr lang="en-US" dirty="0" err="1"/>
              <a:t>a.tail</a:t>
            </a:r>
            <a:r>
              <a:rPr lang="en-US" dirty="0"/>
              <a:t>() [java: </a:t>
            </a:r>
            <a:r>
              <a:rPr lang="en-US" dirty="0" err="1"/>
              <a:t>subList</a:t>
            </a:r>
            <a:r>
              <a:rPr lang="en-US" dirty="0"/>
              <a:t>(1,a.size()) ]</a:t>
            </a:r>
          </a:p>
          <a:p>
            <a:r>
              <a:rPr lang="en-US" dirty="0"/>
              <a:t>Java</a:t>
            </a:r>
          </a:p>
          <a:p>
            <a:pPr lvl="1"/>
            <a:r>
              <a:rPr lang="en-US" dirty="0"/>
              <a:t>List&lt;S&gt; a = new </a:t>
            </a:r>
            <a:r>
              <a:rPr lang="en-US" dirty="0" err="1"/>
              <a:t>ArrayList</a:t>
            </a:r>
            <a:r>
              <a:rPr lang="en-US" dirty="0"/>
              <a:t>&lt;S&gt;()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Screen Shot 2017-11-02 at 10.47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972" y="2461125"/>
            <a:ext cx="1524622" cy="412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27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Cafeteria tray holder (First in, last out)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 err="1"/>
              <a:t>s.isEmpty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s.push</a:t>
            </a:r>
            <a:r>
              <a:rPr lang="en-US" dirty="0"/>
              <a:t>(s)</a:t>
            </a:r>
          </a:p>
          <a:p>
            <a:pPr lvl="1"/>
            <a:r>
              <a:rPr lang="en-US" dirty="0" err="1"/>
              <a:t>s.peek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s.pop</a:t>
            </a:r>
            <a:r>
              <a:rPr lang="en-US" dirty="0"/>
              <a:t>()</a:t>
            </a:r>
          </a:p>
          <a:p>
            <a:r>
              <a:rPr lang="en-US" dirty="0"/>
              <a:t>Java</a:t>
            </a:r>
          </a:p>
          <a:p>
            <a:pPr lvl="1"/>
            <a:r>
              <a:rPr lang="en-US" dirty="0" err="1"/>
              <a:t>Deque</a:t>
            </a:r>
            <a:r>
              <a:rPr lang="en-US" dirty="0"/>
              <a:t>&lt;S&gt; s = new </a:t>
            </a:r>
            <a:r>
              <a:rPr lang="en-US" dirty="0" err="1"/>
              <a:t>ArrayDeque</a:t>
            </a:r>
            <a:r>
              <a:rPr lang="en-US" dirty="0"/>
              <a:t>&lt;S&gt;()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831" y="2315031"/>
            <a:ext cx="3900748" cy="269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59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line at the store (First in, first out)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 err="1"/>
              <a:t>q.enqueue</a:t>
            </a:r>
            <a:r>
              <a:rPr lang="en-US" dirty="0"/>
              <a:t>(s)</a:t>
            </a:r>
          </a:p>
          <a:p>
            <a:pPr lvl="1"/>
            <a:r>
              <a:rPr lang="en-US" dirty="0" err="1"/>
              <a:t>q.dequeue</a:t>
            </a:r>
            <a:r>
              <a:rPr lang="en-US" dirty="0"/>
              <a:t>()</a:t>
            </a:r>
          </a:p>
          <a:p>
            <a:r>
              <a:rPr lang="en-US" dirty="0"/>
              <a:t>Java</a:t>
            </a:r>
          </a:p>
          <a:p>
            <a:pPr lvl="1"/>
            <a:r>
              <a:rPr lang="en-US" dirty="0" err="1"/>
              <a:t>Deque</a:t>
            </a:r>
            <a:r>
              <a:rPr lang="en-US" dirty="0"/>
              <a:t>&lt;S&gt; s = new </a:t>
            </a:r>
            <a:r>
              <a:rPr lang="en-US" dirty="0" err="1"/>
              <a:t>ArrayDeque</a:t>
            </a:r>
            <a:r>
              <a:rPr lang="en-US" dirty="0"/>
              <a:t>&lt;S&gt;()</a:t>
            </a:r>
          </a:p>
        </p:txBody>
      </p:sp>
      <p:pic>
        <p:nvPicPr>
          <p:cNvPr id="4" name="Picture 3" descr="300px-Data_Queu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030" y="2008817"/>
            <a:ext cx="38100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51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Variant: Priority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line that gets serviced in priority order</a:t>
            </a:r>
          </a:p>
          <a:p>
            <a:r>
              <a:rPr lang="en-US" dirty="0"/>
              <a:t>Java</a:t>
            </a:r>
          </a:p>
          <a:p>
            <a:pPr lvl="2"/>
            <a:r>
              <a:rPr lang="en-US" dirty="0" err="1"/>
              <a:t>PriorityQueue</a:t>
            </a:r>
            <a:r>
              <a:rPr lang="en-US" dirty="0"/>
              <a:t>&lt;K&gt; </a:t>
            </a:r>
            <a:r>
              <a:rPr lang="en-US" dirty="0" err="1"/>
              <a:t>pq</a:t>
            </a:r>
            <a:r>
              <a:rPr lang="en-US" dirty="0"/>
              <a:t> = new </a:t>
            </a:r>
            <a:r>
              <a:rPr lang="en-US" dirty="0" err="1"/>
              <a:t>PriorityQueue</a:t>
            </a:r>
            <a:r>
              <a:rPr lang="en-US" dirty="0"/>
              <a:t>&lt;K&gt;()</a:t>
            </a:r>
          </a:p>
          <a:p>
            <a:pPr lvl="1"/>
            <a:r>
              <a:rPr lang="en-US" dirty="0"/>
              <a:t>Sorted according to ‘natural order’ of 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605" y="3473839"/>
            <a:ext cx="5075629" cy="278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8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won’t need these but they are cool so I put them 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93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76" y="2260600"/>
            <a:ext cx="2794000" cy="2324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8542" y="4840927"/>
            <a:ext cx="1039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200" y="2146411"/>
            <a:ext cx="3035421" cy="24382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46731" y="4840927"/>
            <a:ext cx="136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156735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Toolbox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214" y="1250067"/>
            <a:ext cx="6135686" cy="51362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Development is largely solving a series of problems with data</a:t>
            </a:r>
          </a:p>
          <a:p>
            <a:r>
              <a:rPr lang="en-US" dirty="0"/>
              <a:t>We see a lot of the same data problems over and over</a:t>
            </a:r>
          </a:p>
          <a:p>
            <a:r>
              <a:rPr lang="en-US" dirty="0"/>
              <a:t>People have created solutions to those common problems. These tools are called data structures.</a:t>
            </a:r>
          </a:p>
          <a:p>
            <a:pPr lvl="1"/>
            <a:r>
              <a:rPr lang="en-US" dirty="0"/>
              <a:t>Many common data structures are included in high level languages</a:t>
            </a:r>
          </a:p>
          <a:p>
            <a:r>
              <a:rPr lang="en-US" dirty="0"/>
              <a:t>To be an effective </a:t>
            </a:r>
            <a:r>
              <a:rPr lang="en-US" dirty="0" err="1"/>
              <a:t>dev</a:t>
            </a:r>
            <a:r>
              <a:rPr lang="en-US" dirty="0"/>
              <a:t>, it helps immensely to know these tools and how to use them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662" y="3818194"/>
            <a:ext cx="2683338" cy="209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7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v.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533" y="1303131"/>
            <a:ext cx="6229812" cy="46654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Abstract data structures aren’t written in any particular language</a:t>
            </a:r>
          </a:p>
          <a:p>
            <a:r>
              <a:rPr lang="en-US" dirty="0"/>
              <a:t>They have </a:t>
            </a:r>
            <a:r>
              <a:rPr lang="en-US" i="1" dirty="0"/>
              <a:t>methods</a:t>
            </a:r>
            <a:r>
              <a:rPr lang="en-US" dirty="0"/>
              <a:t> that have a certain </a:t>
            </a:r>
            <a:r>
              <a:rPr lang="en-US" i="1" dirty="0"/>
              <a:t>contract</a:t>
            </a:r>
          </a:p>
          <a:p>
            <a:r>
              <a:rPr lang="en-US" dirty="0"/>
              <a:t>The actual code that a </a:t>
            </a:r>
            <a:r>
              <a:rPr lang="en-US" i="1" dirty="0"/>
              <a:t>implementation</a:t>
            </a:r>
            <a:r>
              <a:rPr lang="en-US" dirty="0"/>
              <a:t> uses can affect how fast these methods are</a:t>
            </a:r>
          </a:p>
          <a:p>
            <a:r>
              <a:rPr lang="en-US" dirty="0"/>
              <a:t>Usually, the data structures built in to a language are “good enough”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675" y="3182471"/>
            <a:ext cx="25654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3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303132"/>
            <a:ext cx="7503146" cy="4662472"/>
          </a:xfrm>
        </p:spPr>
        <p:txBody>
          <a:bodyPr>
            <a:normAutofit fontScale="92500"/>
          </a:bodyPr>
          <a:lstStyle/>
          <a:p>
            <a:r>
              <a:rPr lang="en-US" dirty="0"/>
              <a:t>Most data structures are ‘collections’ of things</a:t>
            </a:r>
          </a:p>
          <a:p>
            <a:r>
              <a:rPr lang="en-US" dirty="0"/>
              <a:t>Java has an interface ‘Collection’ that has</a:t>
            </a:r>
          </a:p>
          <a:p>
            <a:pPr lvl="1"/>
            <a:r>
              <a:rPr lang="en-US" dirty="0" err="1"/>
              <a:t>isEmpty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size()</a:t>
            </a:r>
          </a:p>
          <a:p>
            <a:pPr lvl="1"/>
            <a:r>
              <a:rPr lang="en-US" dirty="0"/>
              <a:t>clear()</a:t>
            </a:r>
          </a:p>
          <a:p>
            <a:pPr lvl="1"/>
            <a:r>
              <a:rPr lang="en-US" dirty="0"/>
              <a:t>iterator() / </a:t>
            </a:r>
            <a:r>
              <a:rPr lang="en-US" dirty="0" err="1"/>
              <a:t>foreach</a:t>
            </a:r>
            <a:endParaRPr lang="en-US" dirty="0"/>
          </a:p>
          <a:p>
            <a:pPr lvl="1"/>
            <a:r>
              <a:rPr lang="en-US" dirty="0" err="1"/>
              <a:t>toArray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Collections.sort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most data structures in java implement this</a:t>
            </a:r>
          </a:p>
        </p:txBody>
      </p:sp>
    </p:spTree>
    <p:extLst>
      <p:ext uri="{BB962C8B-B14F-4D97-AF65-F5344CB8AC3E}">
        <p14:creationId xmlns:p14="http://schemas.microsoft.com/office/powerpoint/2010/main" val="154661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Major Players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7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r>
              <a:rPr lang="en-US" dirty="0"/>
              <a:t> / Tuple / Class (</a:t>
            </a:r>
            <a:r>
              <a:rPr lang="en-US" dirty="0" err="1"/>
              <a:t>sorta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 err="1"/>
              <a:t>struct</a:t>
            </a:r>
            <a:r>
              <a:rPr lang="en-US" dirty="0"/>
              <a:t> is a collection of data</a:t>
            </a:r>
          </a:p>
          <a:p>
            <a:r>
              <a:rPr lang="en-US" dirty="0"/>
              <a:t>Named fields</a:t>
            </a:r>
          </a:p>
          <a:p>
            <a:r>
              <a:rPr lang="en-US" dirty="0"/>
              <a:t>Java </a:t>
            </a:r>
          </a:p>
          <a:p>
            <a:pPr lvl="1"/>
            <a:r>
              <a:rPr lang="en-US" dirty="0"/>
              <a:t>a class with only getters and setters</a:t>
            </a:r>
          </a:p>
          <a:p>
            <a:r>
              <a:rPr lang="en-US" dirty="0" err="1"/>
              <a:t>Json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939" y="3941862"/>
            <a:ext cx="3520138" cy="264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array is an ordered list of things that allows random access</a:t>
            </a:r>
          </a:p>
          <a:p>
            <a:r>
              <a:rPr lang="en-US" dirty="0"/>
              <a:t>Methods on array A</a:t>
            </a:r>
          </a:p>
          <a:p>
            <a:pPr lvl="1"/>
            <a:r>
              <a:rPr lang="en-US" dirty="0" err="1"/>
              <a:t>A.get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 or  A[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  <a:p>
            <a:pPr lvl="1"/>
            <a:r>
              <a:rPr lang="en-US" dirty="0" err="1"/>
              <a:t>A.set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k) or A[</a:t>
            </a:r>
            <a:r>
              <a:rPr lang="en-US" dirty="0" err="1"/>
              <a:t>i</a:t>
            </a:r>
            <a:r>
              <a:rPr lang="en-US" dirty="0"/>
              <a:t>] = k</a:t>
            </a:r>
          </a:p>
          <a:p>
            <a:r>
              <a:rPr lang="en-US" dirty="0"/>
              <a:t>Java</a:t>
            </a:r>
          </a:p>
          <a:p>
            <a:pPr lvl="1"/>
            <a:r>
              <a:rPr lang="en-US" dirty="0"/>
              <a:t>Fixed-size: a = new K[5];</a:t>
            </a:r>
          </a:p>
          <a:p>
            <a:pPr lvl="1"/>
            <a:r>
              <a:rPr lang="en-US" dirty="0"/>
              <a:t>Variable-size: </a:t>
            </a:r>
          </a:p>
          <a:p>
            <a:pPr lvl="2"/>
            <a:r>
              <a:rPr lang="en-US" dirty="0" err="1"/>
              <a:t>ArrayList</a:t>
            </a:r>
            <a:r>
              <a:rPr lang="en-US" dirty="0"/>
              <a:t>&lt;K&gt; a = new </a:t>
            </a:r>
            <a:r>
              <a:rPr lang="en-US" dirty="0" err="1"/>
              <a:t>ArrayList</a:t>
            </a:r>
            <a:r>
              <a:rPr lang="en-US" dirty="0"/>
              <a:t>&lt;K&gt;();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7-11-02 at 10.38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36" y="3113916"/>
            <a:ext cx="3924187" cy="93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9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/ Dictionary / Associative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Acts like a real dictionary</a:t>
            </a:r>
          </a:p>
          <a:p>
            <a:pPr lvl="1"/>
            <a:r>
              <a:rPr lang="en-US" dirty="0"/>
              <a:t>key -&gt; value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 err="1"/>
              <a:t>map.put</a:t>
            </a:r>
            <a:r>
              <a:rPr lang="en-US" dirty="0"/>
              <a:t>(</a:t>
            </a:r>
            <a:r>
              <a:rPr lang="en-US" dirty="0" err="1"/>
              <a:t>k,v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map.get</a:t>
            </a:r>
            <a:r>
              <a:rPr lang="en-US" dirty="0"/>
              <a:t>(k)</a:t>
            </a:r>
          </a:p>
          <a:p>
            <a:pPr lvl="1"/>
            <a:r>
              <a:rPr lang="en-US" dirty="0" err="1"/>
              <a:t>map.contains</a:t>
            </a:r>
            <a:r>
              <a:rPr lang="en-US" dirty="0"/>
              <a:t>(k)</a:t>
            </a:r>
          </a:p>
          <a:p>
            <a:r>
              <a:rPr lang="en-US" dirty="0"/>
              <a:t>Java</a:t>
            </a:r>
          </a:p>
          <a:p>
            <a:pPr lvl="1"/>
            <a:r>
              <a:rPr lang="en-US" dirty="0"/>
              <a:t>Map&lt;K,V&gt; map = new </a:t>
            </a:r>
            <a:r>
              <a:rPr lang="en-US" dirty="0" err="1"/>
              <a:t>HashMap</a:t>
            </a:r>
            <a:r>
              <a:rPr lang="en-US" dirty="0"/>
              <a:t>&lt;K,V&gt;();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761" y="3011789"/>
            <a:ext cx="4383149" cy="19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41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unordered bag of items, with no repeats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 err="1"/>
              <a:t>s.insert</a:t>
            </a:r>
            <a:r>
              <a:rPr lang="en-US" dirty="0"/>
              <a:t>(k)</a:t>
            </a:r>
          </a:p>
          <a:p>
            <a:pPr lvl="1"/>
            <a:r>
              <a:rPr lang="en-US" dirty="0" err="1"/>
              <a:t>s.contains</a:t>
            </a:r>
            <a:r>
              <a:rPr lang="en-US" dirty="0"/>
              <a:t>(k)</a:t>
            </a:r>
          </a:p>
          <a:p>
            <a:r>
              <a:rPr lang="en-US" dirty="0"/>
              <a:t>Java</a:t>
            </a:r>
          </a:p>
          <a:p>
            <a:pPr lvl="1"/>
            <a:r>
              <a:rPr lang="en-US" dirty="0"/>
              <a:t>Set&lt;K&gt; s = new </a:t>
            </a:r>
            <a:r>
              <a:rPr lang="en-US" dirty="0" err="1"/>
              <a:t>HashSet</a:t>
            </a:r>
            <a:r>
              <a:rPr lang="en-US" dirty="0"/>
              <a:t>&lt;K&gt;();</a:t>
            </a:r>
          </a:p>
        </p:txBody>
      </p:sp>
      <p:pic>
        <p:nvPicPr>
          <p:cNvPr id="5" name="Picture 4" descr="Screen Shot 2017-11-02 at 10.47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291" y="3076989"/>
            <a:ext cx="2108641" cy="378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19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179</TotalTime>
  <Words>570</Words>
  <Application>Microsoft Office PowerPoint</Application>
  <PresentationFormat>On-screen Show (4:3)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Candara</vt:lpstr>
      <vt:lpstr>Orbit</vt:lpstr>
      <vt:lpstr>Java Data Structures</vt:lpstr>
      <vt:lpstr>Your Toolbox</vt:lpstr>
      <vt:lpstr>Interface v. implementation</vt:lpstr>
      <vt:lpstr>Common Methods</vt:lpstr>
      <vt:lpstr>The Major Players</vt:lpstr>
      <vt:lpstr>Struct / Tuple / Class (sorta)</vt:lpstr>
      <vt:lpstr>Array</vt:lpstr>
      <vt:lpstr>Map / Dictionary / Associative Array</vt:lpstr>
      <vt:lpstr>Set</vt:lpstr>
      <vt:lpstr>Set Variant: Ordered Set</vt:lpstr>
      <vt:lpstr>Second Fiddles</vt:lpstr>
      <vt:lpstr>List</vt:lpstr>
      <vt:lpstr>Stack</vt:lpstr>
      <vt:lpstr>Queue</vt:lpstr>
      <vt:lpstr>Queue Variant: Priority Queue</vt:lpstr>
      <vt:lpstr>You won’t need these but they are cool so I put them in</vt:lpstr>
      <vt:lpstr>PowerPoint Presentation</vt:lpstr>
    </vt:vector>
  </TitlesOfParts>
  <Company>sqrrl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Data Structures</dc:title>
  <dc:creator>Chris McCubbin</dc:creator>
  <cp:lastModifiedBy>Chris McCubbin</cp:lastModifiedBy>
  <cp:revision>13</cp:revision>
  <dcterms:created xsi:type="dcterms:W3CDTF">2017-11-03T01:31:17Z</dcterms:created>
  <dcterms:modified xsi:type="dcterms:W3CDTF">2017-11-03T17:17:24Z</dcterms:modified>
</cp:coreProperties>
</file>