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0869C-B4F3-41E6-8672-F225FC5ACE2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C30960A4-4D4C-4A06-AA38-C99589198328}">
      <dgm:prSet phldrT="[Texto]"/>
      <dgm:spPr/>
      <dgm:t>
        <a:bodyPr/>
        <a:lstStyle/>
        <a:p>
          <a:r>
            <a:rPr lang="es-ES" dirty="0"/>
            <a:t>Conceptos Fundamentales </a:t>
          </a:r>
          <a:endParaRPr lang="es-AR" dirty="0"/>
        </a:p>
      </dgm:t>
    </dgm:pt>
    <dgm:pt modelId="{2784AAF7-0B64-474F-B59F-E6B93BCB1450}" type="parTrans" cxnId="{3FA313F7-5344-40E9-BF9D-0D8D85496948}">
      <dgm:prSet/>
      <dgm:spPr/>
      <dgm:t>
        <a:bodyPr/>
        <a:lstStyle/>
        <a:p>
          <a:endParaRPr lang="es-AR"/>
        </a:p>
      </dgm:t>
    </dgm:pt>
    <dgm:pt modelId="{954F3388-A452-4B5F-9563-F59EC9FE9374}" type="sibTrans" cxnId="{3FA313F7-5344-40E9-BF9D-0D8D85496948}">
      <dgm:prSet/>
      <dgm:spPr/>
      <dgm:t>
        <a:bodyPr/>
        <a:lstStyle/>
        <a:p>
          <a:endParaRPr lang="es-AR"/>
        </a:p>
      </dgm:t>
    </dgm:pt>
    <dgm:pt modelId="{C7D40899-2AB5-4D43-8EC9-388D8A703304}">
      <dgm:prSet phldrT="[Texto]"/>
      <dgm:spPr/>
      <dgm:t>
        <a:bodyPr/>
        <a:lstStyle/>
        <a:p>
          <a:r>
            <a:rPr lang="es-ES" dirty="0"/>
            <a:t>Verificación y validación</a:t>
          </a:r>
          <a:endParaRPr lang="es-AR" dirty="0"/>
        </a:p>
      </dgm:t>
    </dgm:pt>
    <dgm:pt modelId="{A045CCAE-3398-4A25-ACC5-CB2BA314AA9F}" type="parTrans" cxnId="{00B3C841-FEEC-4EB2-8AD1-2D52E88C7C8F}">
      <dgm:prSet/>
      <dgm:spPr/>
      <dgm:t>
        <a:bodyPr/>
        <a:lstStyle/>
        <a:p>
          <a:endParaRPr lang="es-AR"/>
        </a:p>
      </dgm:t>
    </dgm:pt>
    <dgm:pt modelId="{7CC4FD99-836A-416C-89F9-FE1800CE4445}" type="sibTrans" cxnId="{00B3C841-FEEC-4EB2-8AD1-2D52E88C7C8F}">
      <dgm:prSet/>
      <dgm:spPr/>
      <dgm:t>
        <a:bodyPr/>
        <a:lstStyle/>
        <a:p>
          <a:endParaRPr lang="es-AR"/>
        </a:p>
      </dgm:t>
    </dgm:pt>
    <dgm:pt modelId="{A48542B3-E025-4864-ADF5-FC3CF48D780F}">
      <dgm:prSet phldrT="[Texto]"/>
      <dgm:spPr/>
      <dgm:t>
        <a:bodyPr/>
        <a:lstStyle/>
        <a:p>
          <a:r>
            <a:rPr lang="es-ES" dirty="0"/>
            <a:t>Enfoques  de prueba </a:t>
          </a:r>
          <a:endParaRPr lang="es-AR" dirty="0"/>
        </a:p>
      </dgm:t>
    </dgm:pt>
    <dgm:pt modelId="{02841515-D1C0-403F-A12F-CE7B57F4BC7A}" type="parTrans" cxnId="{46D7C6F2-F2F3-4B90-8978-D33CA926D29D}">
      <dgm:prSet/>
      <dgm:spPr/>
      <dgm:t>
        <a:bodyPr/>
        <a:lstStyle/>
        <a:p>
          <a:endParaRPr lang="es-AR"/>
        </a:p>
      </dgm:t>
    </dgm:pt>
    <dgm:pt modelId="{4829AA87-167C-43C3-8BF3-F24ED5C5E298}" type="sibTrans" cxnId="{46D7C6F2-F2F3-4B90-8978-D33CA926D29D}">
      <dgm:prSet/>
      <dgm:spPr/>
      <dgm:t>
        <a:bodyPr/>
        <a:lstStyle/>
        <a:p>
          <a:endParaRPr lang="es-AR"/>
        </a:p>
      </dgm:t>
    </dgm:pt>
    <dgm:pt modelId="{EACFC40B-0212-4772-B85F-80853157C3CD}">
      <dgm:prSet phldrT="[Texto]"/>
      <dgm:spPr/>
      <dgm:t>
        <a:bodyPr/>
        <a:lstStyle/>
        <a:p>
          <a:r>
            <a:rPr lang="es-ES" dirty="0"/>
            <a:t>Clasificación de las Pruebas</a:t>
          </a:r>
          <a:endParaRPr lang="es-AR" dirty="0"/>
        </a:p>
      </dgm:t>
    </dgm:pt>
    <dgm:pt modelId="{EAD7FE2A-9E99-4248-B0B7-DA23C85894A1}" type="parTrans" cxnId="{7822719E-9901-4DDD-9610-0B190797ECDC}">
      <dgm:prSet/>
      <dgm:spPr/>
      <dgm:t>
        <a:bodyPr/>
        <a:lstStyle/>
        <a:p>
          <a:endParaRPr lang="es-AR"/>
        </a:p>
      </dgm:t>
    </dgm:pt>
    <dgm:pt modelId="{89FC0886-C151-4FF5-95FB-0118CB9FF22E}" type="sibTrans" cxnId="{7822719E-9901-4DDD-9610-0B190797ECDC}">
      <dgm:prSet/>
      <dgm:spPr/>
      <dgm:t>
        <a:bodyPr/>
        <a:lstStyle/>
        <a:p>
          <a:endParaRPr lang="es-AR"/>
        </a:p>
      </dgm:t>
    </dgm:pt>
    <dgm:pt modelId="{401B3625-BB77-4DFF-BB1A-2962CAB5C7BA}">
      <dgm:prSet phldrT="[Texto]"/>
      <dgm:spPr/>
      <dgm:t>
        <a:bodyPr/>
        <a:lstStyle/>
        <a:p>
          <a:r>
            <a:rPr lang="es-ES" dirty="0"/>
            <a:t>Pruebas Unitarias</a:t>
          </a:r>
          <a:endParaRPr lang="es-AR" dirty="0"/>
        </a:p>
      </dgm:t>
    </dgm:pt>
    <dgm:pt modelId="{BB3648D5-20B6-4522-9E14-27CD0B85D4EF}" type="parTrans" cxnId="{AC1044B9-1001-4197-A359-5BB5258A6A05}">
      <dgm:prSet/>
      <dgm:spPr/>
      <dgm:t>
        <a:bodyPr/>
        <a:lstStyle/>
        <a:p>
          <a:endParaRPr lang="es-AR"/>
        </a:p>
      </dgm:t>
    </dgm:pt>
    <dgm:pt modelId="{62B39790-AAF4-48C8-8646-532541995338}" type="sibTrans" cxnId="{AC1044B9-1001-4197-A359-5BB5258A6A05}">
      <dgm:prSet/>
      <dgm:spPr/>
      <dgm:t>
        <a:bodyPr/>
        <a:lstStyle/>
        <a:p>
          <a:endParaRPr lang="es-AR"/>
        </a:p>
      </dgm:t>
    </dgm:pt>
    <dgm:pt modelId="{59F60F23-6C91-4616-8512-BCF4250B7B5B}">
      <dgm:prSet phldrT="[Texto]"/>
      <dgm:spPr/>
      <dgm:t>
        <a:bodyPr/>
        <a:lstStyle/>
        <a:p>
          <a:r>
            <a:rPr lang="es-AR" dirty="0"/>
            <a:t>Pruebas de Integración</a:t>
          </a:r>
        </a:p>
      </dgm:t>
    </dgm:pt>
    <dgm:pt modelId="{A337E803-4ADA-48DB-8849-DE874A1CA0EA}" type="parTrans" cxnId="{21E50E41-4133-44A8-B06F-FF37C483BDA4}">
      <dgm:prSet/>
      <dgm:spPr/>
      <dgm:t>
        <a:bodyPr/>
        <a:lstStyle/>
        <a:p>
          <a:endParaRPr lang="es-AR"/>
        </a:p>
      </dgm:t>
    </dgm:pt>
    <dgm:pt modelId="{E40197B9-7A83-4069-A866-DD8DA22913AC}" type="sibTrans" cxnId="{21E50E41-4133-44A8-B06F-FF37C483BDA4}">
      <dgm:prSet/>
      <dgm:spPr/>
      <dgm:t>
        <a:bodyPr/>
        <a:lstStyle/>
        <a:p>
          <a:endParaRPr lang="es-AR"/>
        </a:p>
      </dgm:t>
    </dgm:pt>
    <dgm:pt modelId="{2BACC63E-E63A-4798-99C5-8ED871200051}" type="pres">
      <dgm:prSet presAssocID="{F0F0869C-B4F3-41E6-8672-F225FC5ACE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E780B80-2C57-4058-834A-354A67CD9D22}" type="pres">
      <dgm:prSet presAssocID="{C30960A4-4D4C-4A06-AA38-C9958919832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7CC306-9DB0-48D3-BAB7-1112B97F98A6}" type="pres">
      <dgm:prSet presAssocID="{954F3388-A452-4B5F-9563-F59EC9FE9374}" presName="sibTrans" presStyleLbl="sibTrans1D1" presStyleIdx="0" presStyleCnt="5"/>
      <dgm:spPr/>
      <dgm:t>
        <a:bodyPr/>
        <a:lstStyle/>
        <a:p>
          <a:endParaRPr lang="es-ES"/>
        </a:p>
      </dgm:t>
    </dgm:pt>
    <dgm:pt modelId="{B5A428E3-2339-4290-9E4F-DDE0A166B300}" type="pres">
      <dgm:prSet presAssocID="{954F3388-A452-4B5F-9563-F59EC9FE9374}" presName="connectorText" presStyleLbl="sibTrans1D1" presStyleIdx="0" presStyleCnt="5"/>
      <dgm:spPr/>
      <dgm:t>
        <a:bodyPr/>
        <a:lstStyle/>
        <a:p>
          <a:endParaRPr lang="es-ES"/>
        </a:p>
      </dgm:t>
    </dgm:pt>
    <dgm:pt modelId="{7B360FC6-EB2D-4ABA-AA3C-2993D32B3ADF}" type="pres">
      <dgm:prSet presAssocID="{C7D40899-2AB5-4D43-8EC9-388D8A703304}" presName="node" presStyleLbl="node1" presStyleIdx="1" presStyleCnt="6" custLinFactNeighborY="-6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444349-354F-48B0-9805-07184E8DCE44}" type="pres">
      <dgm:prSet presAssocID="{7CC4FD99-836A-416C-89F9-FE1800CE4445}" presName="sibTrans" presStyleLbl="sibTrans1D1" presStyleIdx="1" presStyleCnt="5"/>
      <dgm:spPr/>
      <dgm:t>
        <a:bodyPr/>
        <a:lstStyle/>
        <a:p>
          <a:endParaRPr lang="es-ES"/>
        </a:p>
      </dgm:t>
    </dgm:pt>
    <dgm:pt modelId="{F954D487-D5FE-4CDC-88E5-35285E96096A}" type="pres">
      <dgm:prSet presAssocID="{7CC4FD99-836A-416C-89F9-FE1800CE4445}" presName="connectorText" presStyleLbl="sibTrans1D1" presStyleIdx="1" presStyleCnt="5"/>
      <dgm:spPr/>
      <dgm:t>
        <a:bodyPr/>
        <a:lstStyle/>
        <a:p>
          <a:endParaRPr lang="es-ES"/>
        </a:p>
      </dgm:t>
    </dgm:pt>
    <dgm:pt modelId="{0734CE4A-30B1-4DDA-96C6-3474231E260A}" type="pres">
      <dgm:prSet presAssocID="{A48542B3-E025-4864-ADF5-FC3CF48D780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2CB643-1100-4C2D-84B4-3602C33F557B}" type="pres">
      <dgm:prSet presAssocID="{4829AA87-167C-43C3-8BF3-F24ED5C5E298}" presName="sibTrans" presStyleLbl="sibTrans1D1" presStyleIdx="2" presStyleCnt="5"/>
      <dgm:spPr/>
      <dgm:t>
        <a:bodyPr/>
        <a:lstStyle/>
        <a:p>
          <a:endParaRPr lang="es-ES"/>
        </a:p>
      </dgm:t>
    </dgm:pt>
    <dgm:pt modelId="{69E98C75-B4B7-4223-BF01-4FE5367BA6EC}" type="pres">
      <dgm:prSet presAssocID="{4829AA87-167C-43C3-8BF3-F24ED5C5E298}" presName="connectorText" presStyleLbl="sibTrans1D1" presStyleIdx="2" presStyleCnt="5"/>
      <dgm:spPr/>
      <dgm:t>
        <a:bodyPr/>
        <a:lstStyle/>
        <a:p>
          <a:endParaRPr lang="es-ES"/>
        </a:p>
      </dgm:t>
    </dgm:pt>
    <dgm:pt modelId="{90CF35AB-B9DF-4E42-B319-78173EEECD52}" type="pres">
      <dgm:prSet presAssocID="{EACFC40B-0212-4772-B85F-80853157C3C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1BDC3D-A779-4A80-BEA5-9AE7313B60F0}" type="pres">
      <dgm:prSet presAssocID="{89FC0886-C151-4FF5-95FB-0118CB9FF22E}" presName="sibTrans" presStyleLbl="sibTrans1D1" presStyleIdx="3" presStyleCnt="5"/>
      <dgm:spPr/>
      <dgm:t>
        <a:bodyPr/>
        <a:lstStyle/>
        <a:p>
          <a:endParaRPr lang="es-ES"/>
        </a:p>
      </dgm:t>
    </dgm:pt>
    <dgm:pt modelId="{5690C660-483D-4ECC-A3DF-9D4B2AECE3F4}" type="pres">
      <dgm:prSet presAssocID="{89FC0886-C151-4FF5-95FB-0118CB9FF22E}" presName="connectorText" presStyleLbl="sibTrans1D1" presStyleIdx="3" presStyleCnt="5"/>
      <dgm:spPr/>
      <dgm:t>
        <a:bodyPr/>
        <a:lstStyle/>
        <a:p>
          <a:endParaRPr lang="es-ES"/>
        </a:p>
      </dgm:t>
    </dgm:pt>
    <dgm:pt modelId="{63401B7E-8B8F-47E5-8BAC-18E1439B1326}" type="pres">
      <dgm:prSet presAssocID="{401B3625-BB77-4DFF-BB1A-2962CAB5C7B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DBBEC9-3CCD-402E-8C95-16C8AAD8E087}" type="pres">
      <dgm:prSet presAssocID="{62B39790-AAF4-48C8-8646-532541995338}" presName="sibTrans" presStyleLbl="sibTrans1D1" presStyleIdx="4" presStyleCnt="5"/>
      <dgm:spPr/>
      <dgm:t>
        <a:bodyPr/>
        <a:lstStyle/>
        <a:p>
          <a:endParaRPr lang="es-ES"/>
        </a:p>
      </dgm:t>
    </dgm:pt>
    <dgm:pt modelId="{F9F4FA9A-19CC-49FB-826B-3323C69D15EA}" type="pres">
      <dgm:prSet presAssocID="{62B39790-AAF4-48C8-8646-532541995338}" presName="connectorText" presStyleLbl="sibTrans1D1" presStyleIdx="4" presStyleCnt="5"/>
      <dgm:spPr/>
      <dgm:t>
        <a:bodyPr/>
        <a:lstStyle/>
        <a:p>
          <a:endParaRPr lang="es-ES"/>
        </a:p>
      </dgm:t>
    </dgm:pt>
    <dgm:pt modelId="{01354E1F-63B2-456C-B152-45751AF92E09}" type="pres">
      <dgm:prSet presAssocID="{59F60F23-6C91-4616-8512-BCF4250B7B5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F020B0-2FE6-49A2-AEC2-147DC7B9D954}" type="presOf" srcId="{C30960A4-4D4C-4A06-AA38-C99589198328}" destId="{FE780B80-2C57-4058-834A-354A67CD9D22}" srcOrd="0" destOrd="0" presId="urn:microsoft.com/office/officeart/2005/8/layout/bProcess3"/>
    <dgm:cxn modelId="{21E50E41-4133-44A8-B06F-FF37C483BDA4}" srcId="{F0F0869C-B4F3-41E6-8672-F225FC5ACE2E}" destId="{59F60F23-6C91-4616-8512-BCF4250B7B5B}" srcOrd="5" destOrd="0" parTransId="{A337E803-4ADA-48DB-8849-DE874A1CA0EA}" sibTransId="{E40197B9-7A83-4069-A866-DD8DA22913AC}"/>
    <dgm:cxn modelId="{921F0C25-26D6-48D4-AF6B-E3575AF2961B}" type="presOf" srcId="{954F3388-A452-4B5F-9563-F59EC9FE9374}" destId="{B5A428E3-2339-4290-9E4F-DDE0A166B300}" srcOrd="1" destOrd="0" presId="urn:microsoft.com/office/officeart/2005/8/layout/bProcess3"/>
    <dgm:cxn modelId="{238097F7-4C33-49DB-99C2-0F569012C9C9}" type="presOf" srcId="{954F3388-A452-4B5F-9563-F59EC9FE9374}" destId="{F67CC306-9DB0-48D3-BAB7-1112B97F98A6}" srcOrd="0" destOrd="0" presId="urn:microsoft.com/office/officeart/2005/8/layout/bProcess3"/>
    <dgm:cxn modelId="{7822719E-9901-4DDD-9610-0B190797ECDC}" srcId="{F0F0869C-B4F3-41E6-8672-F225FC5ACE2E}" destId="{EACFC40B-0212-4772-B85F-80853157C3CD}" srcOrd="3" destOrd="0" parTransId="{EAD7FE2A-9E99-4248-B0B7-DA23C85894A1}" sibTransId="{89FC0886-C151-4FF5-95FB-0118CB9FF22E}"/>
    <dgm:cxn modelId="{6D9C0286-C627-433A-9FBA-B1781D7243CC}" type="presOf" srcId="{A48542B3-E025-4864-ADF5-FC3CF48D780F}" destId="{0734CE4A-30B1-4DDA-96C6-3474231E260A}" srcOrd="0" destOrd="0" presId="urn:microsoft.com/office/officeart/2005/8/layout/bProcess3"/>
    <dgm:cxn modelId="{E3D91BC4-39E4-4AAA-9299-6486B03D75F0}" type="presOf" srcId="{89FC0886-C151-4FF5-95FB-0118CB9FF22E}" destId="{7C1BDC3D-A779-4A80-BEA5-9AE7313B60F0}" srcOrd="0" destOrd="0" presId="urn:microsoft.com/office/officeart/2005/8/layout/bProcess3"/>
    <dgm:cxn modelId="{3FA313F7-5344-40E9-BF9D-0D8D85496948}" srcId="{F0F0869C-B4F3-41E6-8672-F225FC5ACE2E}" destId="{C30960A4-4D4C-4A06-AA38-C99589198328}" srcOrd="0" destOrd="0" parTransId="{2784AAF7-0B64-474F-B59F-E6B93BCB1450}" sibTransId="{954F3388-A452-4B5F-9563-F59EC9FE9374}"/>
    <dgm:cxn modelId="{29246DF6-C907-4ADD-BFE4-DC850D718CC1}" type="presOf" srcId="{4829AA87-167C-43C3-8BF3-F24ED5C5E298}" destId="{8C2CB643-1100-4C2D-84B4-3602C33F557B}" srcOrd="0" destOrd="0" presId="urn:microsoft.com/office/officeart/2005/8/layout/bProcess3"/>
    <dgm:cxn modelId="{9468BEB0-370C-4FB0-9936-517EC85CB472}" type="presOf" srcId="{401B3625-BB77-4DFF-BB1A-2962CAB5C7BA}" destId="{63401B7E-8B8F-47E5-8BAC-18E1439B1326}" srcOrd="0" destOrd="0" presId="urn:microsoft.com/office/officeart/2005/8/layout/bProcess3"/>
    <dgm:cxn modelId="{46D7C6F2-F2F3-4B90-8978-D33CA926D29D}" srcId="{F0F0869C-B4F3-41E6-8672-F225FC5ACE2E}" destId="{A48542B3-E025-4864-ADF5-FC3CF48D780F}" srcOrd="2" destOrd="0" parTransId="{02841515-D1C0-403F-A12F-CE7B57F4BC7A}" sibTransId="{4829AA87-167C-43C3-8BF3-F24ED5C5E298}"/>
    <dgm:cxn modelId="{D6F073BA-FCD7-455F-BE10-075EC216C55F}" type="presOf" srcId="{F0F0869C-B4F3-41E6-8672-F225FC5ACE2E}" destId="{2BACC63E-E63A-4798-99C5-8ED871200051}" srcOrd="0" destOrd="0" presId="urn:microsoft.com/office/officeart/2005/8/layout/bProcess3"/>
    <dgm:cxn modelId="{DE3ABA04-75BA-4668-95F2-80BC069DC99F}" type="presOf" srcId="{EACFC40B-0212-4772-B85F-80853157C3CD}" destId="{90CF35AB-B9DF-4E42-B319-78173EEECD52}" srcOrd="0" destOrd="0" presId="urn:microsoft.com/office/officeart/2005/8/layout/bProcess3"/>
    <dgm:cxn modelId="{3DC336E2-02D7-4F6E-A25A-121D1121D0B5}" type="presOf" srcId="{C7D40899-2AB5-4D43-8EC9-388D8A703304}" destId="{7B360FC6-EB2D-4ABA-AA3C-2993D32B3ADF}" srcOrd="0" destOrd="0" presId="urn:microsoft.com/office/officeart/2005/8/layout/bProcess3"/>
    <dgm:cxn modelId="{A24F47F4-1F82-446A-A32F-1D2EBD169B79}" type="presOf" srcId="{62B39790-AAF4-48C8-8646-532541995338}" destId="{31DBBEC9-3CCD-402E-8C95-16C8AAD8E087}" srcOrd="0" destOrd="0" presId="urn:microsoft.com/office/officeart/2005/8/layout/bProcess3"/>
    <dgm:cxn modelId="{124E95F1-115F-4623-A089-3C4D2F306791}" type="presOf" srcId="{7CC4FD99-836A-416C-89F9-FE1800CE4445}" destId="{F954D487-D5FE-4CDC-88E5-35285E96096A}" srcOrd="1" destOrd="0" presId="urn:microsoft.com/office/officeart/2005/8/layout/bProcess3"/>
    <dgm:cxn modelId="{AC1044B9-1001-4197-A359-5BB5258A6A05}" srcId="{F0F0869C-B4F3-41E6-8672-F225FC5ACE2E}" destId="{401B3625-BB77-4DFF-BB1A-2962CAB5C7BA}" srcOrd="4" destOrd="0" parTransId="{BB3648D5-20B6-4522-9E14-27CD0B85D4EF}" sibTransId="{62B39790-AAF4-48C8-8646-532541995338}"/>
    <dgm:cxn modelId="{09B66F43-5AF7-4EDF-B38C-10ABFDB9544D}" type="presOf" srcId="{4829AA87-167C-43C3-8BF3-F24ED5C5E298}" destId="{69E98C75-B4B7-4223-BF01-4FE5367BA6EC}" srcOrd="1" destOrd="0" presId="urn:microsoft.com/office/officeart/2005/8/layout/bProcess3"/>
    <dgm:cxn modelId="{673D62CD-9D95-4298-9FC5-DD415B04CB96}" type="presOf" srcId="{62B39790-AAF4-48C8-8646-532541995338}" destId="{F9F4FA9A-19CC-49FB-826B-3323C69D15EA}" srcOrd="1" destOrd="0" presId="urn:microsoft.com/office/officeart/2005/8/layout/bProcess3"/>
    <dgm:cxn modelId="{D6A8CABA-D43B-424F-AAAE-37ECA5D7406C}" type="presOf" srcId="{7CC4FD99-836A-416C-89F9-FE1800CE4445}" destId="{0B444349-354F-48B0-9805-07184E8DCE44}" srcOrd="0" destOrd="0" presId="urn:microsoft.com/office/officeart/2005/8/layout/bProcess3"/>
    <dgm:cxn modelId="{9EAE39F3-39D2-42F6-9B32-988B1EF328D7}" type="presOf" srcId="{89FC0886-C151-4FF5-95FB-0118CB9FF22E}" destId="{5690C660-483D-4ECC-A3DF-9D4B2AECE3F4}" srcOrd="1" destOrd="0" presId="urn:microsoft.com/office/officeart/2005/8/layout/bProcess3"/>
    <dgm:cxn modelId="{00B3C841-FEEC-4EB2-8AD1-2D52E88C7C8F}" srcId="{F0F0869C-B4F3-41E6-8672-F225FC5ACE2E}" destId="{C7D40899-2AB5-4D43-8EC9-388D8A703304}" srcOrd="1" destOrd="0" parTransId="{A045CCAE-3398-4A25-ACC5-CB2BA314AA9F}" sibTransId="{7CC4FD99-836A-416C-89F9-FE1800CE4445}"/>
    <dgm:cxn modelId="{85F2FF2C-6F9F-4570-A91C-231FE74F2C6B}" type="presOf" srcId="{59F60F23-6C91-4616-8512-BCF4250B7B5B}" destId="{01354E1F-63B2-456C-B152-45751AF92E09}" srcOrd="0" destOrd="0" presId="urn:microsoft.com/office/officeart/2005/8/layout/bProcess3"/>
    <dgm:cxn modelId="{0EDC91C4-7375-493D-9DC1-40CB51825404}" type="presParOf" srcId="{2BACC63E-E63A-4798-99C5-8ED871200051}" destId="{FE780B80-2C57-4058-834A-354A67CD9D22}" srcOrd="0" destOrd="0" presId="urn:microsoft.com/office/officeart/2005/8/layout/bProcess3"/>
    <dgm:cxn modelId="{B440A46C-1537-4799-B958-B8E66F3D6F7A}" type="presParOf" srcId="{2BACC63E-E63A-4798-99C5-8ED871200051}" destId="{F67CC306-9DB0-48D3-BAB7-1112B97F98A6}" srcOrd="1" destOrd="0" presId="urn:microsoft.com/office/officeart/2005/8/layout/bProcess3"/>
    <dgm:cxn modelId="{E33323AD-F107-4B65-99AB-979DD5AAC2FD}" type="presParOf" srcId="{F67CC306-9DB0-48D3-BAB7-1112B97F98A6}" destId="{B5A428E3-2339-4290-9E4F-DDE0A166B300}" srcOrd="0" destOrd="0" presId="urn:microsoft.com/office/officeart/2005/8/layout/bProcess3"/>
    <dgm:cxn modelId="{8D969854-41D4-4C92-B79C-ACB83A97473C}" type="presParOf" srcId="{2BACC63E-E63A-4798-99C5-8ED871200051}" destId="{7B360FC6-EB2D-4ABA-AA3C-2993D32B3ADF}" srcOrd="2" destOrd="0" presId="urn:microsoft.com/office/officeart/2005/8/layout/bProcess3"/>
    <dgm:cxn modelId="{944619F2-49C9-435F-BF74-05F03B4A9C19}" type="presParOf" srcId="{2BACC63E-E63A-4798-99C5-8ED871200051}" destId="{0B444349-354F-48B0-9805-07184E8DCE44}" srcOrd="3" destOrd="0" presId="urn:microsoft.com/office/officeart/2005/8/layout/bProcess3"/>
    <dgm:cxn modelId="{F87C970F-8CFC-4B3D-881D-0BB7DA97F7F2}" type="presParOf" srcId="{0B444349-354F-48B0-9805-07184E8DCE44}" destId="{F954D487-D5FE-4CDC-88E5-35285E96096A}" srcOrd="0" destOrd="0" presId="urn:microsoft.com/office/officeart/2005/8/layout/bProcess3"/>
    <dgm:cxn modelId="{2AD3EA24-091E-4828-A492-87539AC0712A}" type="presParOf" srcId="{2BACC63E-E63A-4798-99C5-8ED871200051}" destId="{0734CE4A-30B1-4DDA-96C6-3474231E260A}" srcOrd="4" destOrd="0" presId="urn:microsoft.com/office/officeart/2005/8/layout/bProcess3"/>
    <dgm:cxn modelId="{8073123F-4911-4213-8DD6-20BA05BD0378}" type="presParOf" srcId="{2BACC63E-E63A-4798-99C5-8ED871200051}" destId="{8C2CB643-1100-4C2D-84B4-3602C33F557B}" srcOrd="5" destOrd="0" presId="urn:microsoft.com/office/officeart/2005/8/layout/bProcess3"/>
    <dgm:cxn modelId="{23E7DDAD-63FF-484C-98E7-23E0F0AFD9A0}" type="presParOf" srcId="{8C2CB643-1100-4C2D-84B4-3602C33F557B}" destId="{69E98C75-B4B7-4223-BF01-4FE5367BA6EC}" srcOrd="0" destOrd="0" presId="urn:microsoft.com/office/officeart/2005/8/layout/bProcess3"/>
    <dgm:cxn modelId="{FCD5EAD7-B61B-4FD0-9F38-D28116DF087D}" type="presParOf" srcId="{2BACC63E-E63A-4798-99C5-8ED871200051}" destId="{90CF35AB-B9DF-4E42-B319-78173EEECD52}" srcOrd="6" destOrd="0" presId="urn:microsoft.com/office/officeart/2005/8/layout/bProcess3"/>
    <dgm:cxn modelId="{38E465D2-D8B1-4E1E-8F84-E89EAC25CBCF}" type="presParOf" srcId="{2BACC63E-E63A-4798-99C5-8ED871200051}" destId="{7C1BDC3D-A779-4A80-BEA5-9AE7313B60F0}" srcOrd="7" destOrd="0" presId="urn:microsoft.com/office/officeart/2005/8/layout/bProcess3"/>
    <dgm:cxn modelId="{6BE76816-B417-40CC-942E-63326997A25E}" type="presParOf" srcId="{7C1BDC3D-A779-4A80-BEA5-9AE7313B60F0}" destId="{5690C660-483D-4ECC-A3DF-9D4B2AECE3F4}" srcOrd="0" destOrd="0" presId="urn:microsoft.com/office/officeart/2005/8/layout/bProcess3"/>
    <dgm:cxn modelId="{A34CBB59-B0D4-4C55-ABDC-3AAD08085D00}" type="presParOf" srcId="{2BACC63E-E63A-4798-99C5-8ED871200051}" destId="{63401B7E-8B8F-47E5-8BAC-18E1439B1326}" srcOrd="8" destOrd="0" presId="urn:microsoft.com/office/officeart/2005/8/layout/bProcess3"/>
    <dgm:cxn modelId="{53568631-449A-4A7E-A6B0-7E30EC450EBD}" type="presParOf" srcId="{2BACC63E-E63A-4798-99C5-8ED871200051}" destId="{31DBBEC9-3CCD-402E-8C95-16C8AAD8E087}" srcOrd="9" destOrd="0" presId="urn:microsoft.com/office/officeart/2005/8/layout/bProcess3"/>
    <dgm:cxn modelId="{52063F6F-6465-42DB-8CC7-B8A20A50CA0F}" type="presParOf" srcId="{31DBBEC9-3CCD-402E-8C95-16C8AAD8E087}" destId="{F9F4FA9A-19CC-49FB-826B-3323C69D15EA}" srcOrd="0" destOrd="0" presId="urn:microsoft.com/office/officeart/2005/8/layout/bProcess3"/>
    <dgm:cxn modelId="{24333EF6-DC1F-4AFD-B447-27B738DD483D}" type="presParOf" srcId="{2BACC63E-E63A-4798-99C5-8ED871200051}" destId="{01354E1F-63B2-456C-B152-45751AF92E0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F0869C-B4F3-41E6-8672-F225FC5ACE2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C30960A4-4D4C-4A06-AA38-C99589198328}">
      <dgm:prSet phldrT="[Texto]"/>
      <dgm:spPr/>
      <dgm:t>
        <a:bodyPr/>
        <a:lstStyle/>
        <a:p>
          <a:r>
            <a:rPr lang="es-ES" dirty="0"/>
            <a:t>Conceptos Fundamentales </a:t>
          </a:r>
          <a:endParaRPr lang="es-AR" dirty="0"/>
        </a:p>
      </dgm:t>
    </dgm:pt>
    <dgm:pt modelId="{2784AAF7-0B64-474F-B59F-E6B93BCB1450}" type="parTrans" cxnId="{3FA313F7-5344-40E9-BF9D-0D8D85496948}">
      <dgm:prSet/>
      <dgm:spPr/>
      <dgm:t>
        <a:bodyPr/>
        <a:lstStyle/>
        <a:p>
          <a:endParaRPr lang="es-AR"/>
        </a:p>
      </dgm:t>
    </dgm:pt>
    <dgm:pt modelId="{954F3388-A452-4B5F-9563-F59EC9FE9374}" type="sibTrans" cxnId="{3FA313F7-5344-40E9-BF9D-0D8D85496948}">
      <dgm:prSet/>
      <dgm:spPr/>
      <dgm:t>
        <a:bodyPr/>
        <a:lstStyle/>
        <a:p>
          <a:endParaRPr lang="es-AR"/>
        </a:p>
      </dgm:t>
    </dgm:pt>
    <dgm:pt modelId="{C7D40899-2AB5-4D43-8EC9-388D8A703304}">
      <dgm:prSet phldrT="[Texto]"/>
      <dgm:spPr/>
      <dgm:t>
        <a:bodyPr/>
        <a:lstStyle/>
        <a:p>
          <a:r>
            <a:rPr lang="es-ES" dirty="0"/>
            <a:t>Verificación y validación</a:t>
          </a:r>
          <a:endParaRPr lang="es-AR" dirty="0"/>
        </a:p>
      </dgm:t>
    </dgm:pt>
    <dgm:pt modelId="{A045CCAE-3398-4A25-ACC5-CB2BA314AA9F}" type="parTrans" cxnId="{00B3C841-FEEC-4EB2-8AD1-2D52E88C7C8F}">
      <dgm:prSet/>
      <dgm:spPr/>
      <dgm:t>
        <a:bodyPr/>
        <a:lstStyle/>
        <a:p>
          <a:endParaRPr lang="es-AR"/>
        </a:p>
      </dgm:t>
    </dgm:pt>
    <dgm:pt modelId="{7CC4FD99-836A-416C-89F9-FE1800CE4445}" type="sibTrans" cxnId="{00B3C841-FEEC-4EB2-8AD1-2D52E88C7C8F}">
      <dgm:prSet/>
      <dgm:spPr/>
      <dgm:t>
        <a:bodyPr/>
        <a:lstStyle/>
        <a:p>
          <a:endParaRPr lang="es-AR"/>
        </a:p>
      </dgm:t>
    </dgm:pt>
    <dgm:pt modelId="{A48542B3-E025-4864-ADF5-FC3CF48D780F}">
      <dgm:prSet phldrT="[Texto]"/>
      <dgm:spPr/>
      <dgm:t>
        <a:bodyPr/>
        <a:lstStyle/>
        <a:p>
          <a:r>
            <a:rPr lang="es-ES" dirty="0"/>
            <a:t>Enfoques  de prueba </a:t>
          </a:r>
          <a:endParaRPr lang="es-AR" dirty="0"/>
        </a:p>
      </dgm:t>
    </dgm:pt>
    <dgm:pt modelId="{02841515-D1C0-403F-A12F-CE7B57F4BC7A}" type="parTrans" cxnId="{46D7C6F2-F2F3-4B90-8978-D33CA926D29D}">
      <dgm:prSet/>
      <dgm:spPr/>
      <dgm:t>
        <a:bodyPr/>
        <a:lstStyle/>
        <a:p>
          <a:endParaRPr lang="es-AR"/>
        </a:p>
      </dgm:t>
    </dgm:pt>
    <dgm:pt modelId="{4829AA87-167C-43C3-8BF3-F24ED5C5E298}" type="sibTrans" cxnId="{46D7C6F2-F2F3-4B90-8978-D33CA926D29D}">
      <dgm:prSet/>
      <dgm:spPr/>
      <dgm:t>
        <a:bodyPr/>
        <a:lstStyle/>
        <a:p>
          <a:endParaRPr lang="es-AR"/>
        </a:p>
      </dgm:t>
    </dgm:pt>
    <dgm:pt modelId="{EACFC40B-0212-4772-B85F-80853157C3CD}">
      <dgm:prSet phldrT="[Texto]"/>
      <dgm:spPr/>
      <dgm:t>
        <a:bodyPr/>
        <a:lstStyle/>
        <a:p>
          <a:r>
            <a:rPr lang="es-ES" dirty="0"/>
            <a:t>Clasificación de las Pruebas</a:t>
          </a:r>
          <a:endParaRPr lang="es-AR" dirty="0"/>
        </a:p>
      </dgm:t>
    </dgm:pt>
    <dgm:pt modelId="{EAD7FE2A-9E99-4248-B0B7-DA23C85894A1}" type="parTrans" cxnId="{7822719E-9901-4DDD-9610-0B190797ECDC}">
      <dgm:prSet/>
      <dgm:spPr/>
      <dgm:t>
        <a:bodyPr/>
        <a:lstStyle/>
        <a:p>
          <a:endParaRPr lang="es-AR"/>
        </a:p>
      </dgm:t>
    </dgm:pt>
    <dgm:pt modelId="{89FC0886-C151-4FF5-95FB-0118CB9FF22E}" type="sibTrans" cxnId="{7822719E-9901-4DDD-9610-0B190797ECDC}">
      <dgm:prSet/>
      <dgm:spPr/>
      <dgm:t>
        <a:bodyPr/>
        <a:lstStyle/>
        <a:p>
          <a:endParaRPr lang="es-AR"/>
        </a:p>
      </dgm:t>
    </dgm:pt>
    <dgm:pt modelId="{401B3625-BB77-4DFF-BB1A-2962CAB5C7BA}">
      <dgm:prSet phldrT="[Texto]"/>
      <dgm:spPr/>
      <dgm:t>
        <a:bodyPr/>
        <a:lstStyle/>
        <a:p>
          <a:r>
            <a:rPr lang="es-ES" dirty="0"/>
            <a:t>Pruebas Unitarias</a:t>
          </a:r>
          <a:endParaRPr lang="es-AR" dirty="0"/>
        </a:p>
      </dgm:t>
    </dgm:pt>
    <dgm:pt modelId="{BB3648D5-20B6-4522-9E14-27CD0B85D4EF}" type="parTrans" cxnId="{AC1044B9-1001-4197-A359-5BB5258A6A05}">
      <dgm:prSet/>
      <dgm:spPr/>
      <dgm:t>
        <a:bodyPr/>
        <a:lstStyle/>
        <a:p>
          <a:endParaRPr lang="es-AR"/>
        </a:p>
      </dgm:t>
    </dgm:pt>
    <dgm:pt modelId="{62B39790-AAF4-48C8-8646-532541995338}" type="sibTrans" cxnId="{AC1044B9-1001-4197-A359-5BB5258A6A05}">
      <dgm:prSet/>
      <dgm:spPr/>
      <dgm:t>
        <a:bodyPr/>
        <a:lstStyle/>
        <a:p>
          <a:endParaRPr lang="es-AR"/>
        </a:p>
      </dgm:t>
    </dgm:pt>
    <dgm:pt modelId="{59F60F23-6C91-4616-8512-BCF4250B7B5B}">
      <dgm:prSet phldrT="[Texto]"/>
      <dgm:spPr/>
      <dgm:t>
        <a:bodyPr/>
        <a:lstStyle/>
        <a:p>
          <a:r>
            <a:rPr lang="es-AR" dirty="0"/>
            <a:t>Pruebas de Integración</a:t>
          </a:r>
        </a:p>
      </dgm:t>
    </dgm:pt>
    <dgm:pt modelId="{A337E803-4ADA-48DB-8849-DE874A1CA0EA}" type="parTrans" cxnId="{21E50E41-4133-44A8-B06F-FF37C483BDA4}">
      <dgm:prSet/>
      <dgm:spPr/>
      <dgm:t>
        <a:bodyPr/>
        <a:lstStyle/>
        <a:p>
          <a:endParaRPr lang="es-AR"/>
        </a:p>
      </dgm:t>
    </dgm:pt>
    <dgm:pt modelId="{E40197B9-7A83-4069-A866-DD8DA22913AC}" type="sibTrans" cxnId="{21E50E41-4133-44A8-B06F-FF37C483BDA4}">
      <dgm:prSet/>
      <dgm:spPr/>
      <dgm:t>
        <a:bodyPr/>
        <a:lstStyle/>
        <a:p>
          <a:endParaRPr lang="es-AR"/>
        </a:p>
      </dgm:t>
    </dgm:pt>
    <dgm:pt modelId="{24A776AE-75F3-4645-998E-DCF0BABF2BDA}">
      <dgm:prSet phldrT="[Texto]"/>
      <dgm:spPr/>
      <dgm:t>
        <a:bodyPr/>
        <a:lstStyle/>
        <a:p>
          <a:r>
            <a:rPr lang="es-AR" dirty="0"/>
            <a:t>Pruebas de sistemas</a:t>
          </a:r>
        </a:p>
      </dgm:t>
    </dgm:pt>
    <dgm:pt modelId="{5EE30C0F-FA66-447F-86DE-70E6652891C8}" type="parTrans" cxnId="{3E8FCEBC-63A5-4090-9B2C-34DE2AC21780}">
      <dgm:prSet/>
      <dgm:spPr/>
      <dgm:t>
        <a:bodyPr/>
        <a:lstStyle/>
        <a:p>
          <a:endParaRPr lang="es-AR"/>
        </a:p>
      </dgm:t>
    </dgm:pt>
    <dgm:pt modelId="{A59E8E3F-0695-4280-82D6-40C5E5CC421F}" type="sibTrans" cxnId="{3E8FCEBC-63A5-4090-9B2C-34DE2AC21780}">
      <dgm:prSet/>
      <dgm:spPr/>
      <dgm:t>
        <a:bodyPr/>
        <a:lstStyle/>
        <a:p>
          <a:endParaRPr lang="es-AR"/>
        </a:p>
      </dgm:t>
    </dgm:pt>
    <dgm:pt modelId="{2BACC63E-E63A-4798-99C5-8ED871200051}" type="pres">
      <dgm:prSet presAssocID="{F0F0869C-B4F3-41E6-8672-F225FC5ACE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E780B80-2C57-4058-834A-354A67CD9D22}" type="pres">
      <dgm:prSet presAssocID="{C30960A4-4D4C-4A06-AA38-C9958919832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7CC306-9DB0-48D3-BAB7-1112B97F98A6}" type="pres">
      <dgm:prSet presAssocID="{954F3388-A452-4B5F-9563-F59EC9FE9374}" presName="sibTrans" presStyleLbl="sibTrans1D1" presStyleIdx="0" presStyleCnt="6"/>
      <dgm:spPr/>
      <dgm:t>
        <a:bodyPr/>
        <a:lstStyle/>
        <a:p>
          <a:endParaRPr lang="es-ES"/>
        </a:p>
      </dgm:t>
    </dgm:pt>
    <dgm:pt modelId="{B5A428E3-2339-4290-9E4F-DDE0A166B300}" type="pres">
      <dgm:prSet presAssocID="{954F3388-A452-4B5F-9563-F59EC9FE9374}" presName="connectorText" presStyleLbl="sibTrans1D1" presStyleIdx="0" presStyleCnt="6"/>
      <dgm:spPr/>
      <dgm:t>
        <a:bodyPr/>
        <a:lstStyle/>
        <a:p>
          <a:endParaRPr lang="es-ES"/>
        </a:p>
      </dgm:t>
    </dgm:pt>
    <dgm:pt modelId="{7B360FC6-EB2D-4ABA-AA3C-2993D32B3ADF}" type="pres">
      <dgm:prSet presAssocID="{C7D40899-2AB5-4D43-8EC9-388D8A703304}" presName="node" presStyleLbl="node1" presStyleIdx="1" presStyleCnt="7" custLinFactNeighborY="-6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444349-354F-48B0-9805-07184E8DCE44}" type="pres">
      <dgm:prSet presAssocID="{7CC4FD99-836A-416C-89F9-FE1800CE4445}" presName="sibTrans" presStyleLbl="sibTrans1D1" presStyleIdx="1" presStyleCnt="6"/>
      <dgm:spPr/>
      <dgm:t>
        <a:bodyPr/>
        <a:lstStyle/>
        <a:p>
          <a:endParaRPr lang="es-ES"/>
        </a:p>
      </dgm:t>
    </dgm:pt>
    <dgm:pt modelId="{F954D487-D5FE-4CDC-88E5-35285E96096A}" type="pres">
      <dgm:prSet presAssocID="{7CC4FD99-836A-416C-89F9-FE1800CE4445}" presName="connectorText" presStyleLbl="sibTrans1D1" presStyleIdx="1" presStyleCnt="6"/>
      <dgm:spPr/>
      <dgm:t>
        <a:bodyPr/>
        <a:lstStyle/>
        <a:p>
          <a:endParaRPr lang="es-ES"/>
        </a:p>
      </dgm:t>
    </dgm:pt>
    <dgm:pt modelId="{0734CE4A-30B1-4DDA-96C6-3474231E260A}" type="pres">
      <dgm:prSet presAssocID="{A48542B3-E025-4864-ADF5-FC3CF48D78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2CB643-1100-4C2D-84B4-3602C33F557B}" type="pres">
      <dgm:prSet presAssocID="{4829AA87-167C-43C3-8BF3-F24ED5C5E298}" presName="sibTrans" presStyleLbl="sibTrans1D1" presStyleIdx="2" presStyleCnt="6"/>
      <dgm:spPr/>
      <dgm:t>
        <a:bodyPr/>
        <a:lstStyle/>
        <a:p>
          <a:endParaRPr lang="es-ES"/>
        </a:p>
      </dgm:t>
    </dgm:pt>
    <dgm:pt modelId="{69E98C75-B4B7-4223-BF01-4FE5367BA6EC}" type="pres">
      <dgm:prSet presAssocID="{4829AA87-167C-43C3-8BF3-F24ED5C5E298}" presName="connectorText" presStyleLbl="sibTrans1D1" presStyleIdx="2" presStyleCnt="6"/>
      <dgm:spPr/>
      <dgm:t>
        <a:bodyPr/>
        <a:lstStyle/>
        <a:p>
          <a:endParaRPr lang="es-ES"/>
        </a:p>
      </dgm:t>
    </dgm:pt>
    <dgm:pt modelId="{90CF35AB-B9DF-4E42-B319-78173EEECD52}" type="pres">
      <dgm:prSet presAssocID="{EACFC40B-0212-4772-B85F-80853157C3C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1BDC3D-A779-4A80-BEA5-9AE7313B60F0}" type="pres">
      <dgm:prSet presAssocID="{89FC0886-C151-4FF5-95FB-0118CB9FF22E}" presName="sibTrans" presStyleLbl="sibTrans1D1" presStyleIdx="3" presStyleCnt="6"/>
      <dgm:spPr/>
      <dgm:t>
        <a:bodyPr/>
        <a:lstStyle/>
        <a:p>
          <a:endParaRPr lang="es-ES"/>
        </a:p>
      </dgm:t>
    </dgm:pt>
    <dgm:pt modelId="{5690C660-483D-4ECC-A3DF-9D4B2AECE3F4}" type="pres">
      <dgm:prSet presAssocID="{89FC0886-C151-4FF5-95FB-0118CB9FF22E}" presName="connectorText" presStyleLbl="sibTrans1D1" presStyleIdx="3" presStyleCnt="6"/>
      <dgm:spPr/>
      <dgm:t>
        <a:bodyPr/>
        <a:lstStyle/>
        <a:p>
          <a:endParaRPr lang="es-ES"/>
        </a:p>
      </dgm:t>
    </dgm:pt>
    <dgm:pt modelId="{63401B7E-8B8F-47E5-8BAC-18E1439B1326}" type="pres">
      <dgm:prSet presAssocID="{401B3625-BB77-4DFF-BB1A-2962CAB5C7BA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DBBEC9-3CCD-402E-8C95-16C8AAD8E087}" type="pres">
      <dgm:prSet presAssocID="{62B39790-AAF4-48C8-8646-532541995338}" presName="sibTrans" presStyleLbl="sibTrans1D1" presStyleIdx="4" presStyleCnt="6"/>
      <dgm:spPr/>
      <dgm:t>
        <a:bodyPr/>
        <a:lstStyle/>
        <a:p>
          <a:endParaRPr lang="es-ES"/>
        </a:p>
      </dgm:t>
    </dgm:pt>
    <dgm:pt modelId="{F9F4FA9A-19CC-49FB-826B-3323C69D15EA}" type="pres">
      <dgm:prSet presAssocID="{62B39790-AAF4-48C8-8646-532541995338}" presName="connectorText" presStyleLbl="sibTrans1D1" presStyleIdx="4" presStyleCnt="6"/>
      <dgm:spPr/>
      <dgm:t>
        <a:bodyPr/>
        <a:lstStyle/>
        <a:p>
          <a:endParaRPr lang="es-ES"/>
        </a:p>
      </dgm:t>
    </dgm:pt>
    <dgm:pt modelId="{01354E1F-63B2-456C-B152-45751AF92E09}" type="pres">
      <dgm:prSet presAssocID="{59F60F23-6C91-4616-8512-BCF4250B7B5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76DAC3-AB66-4186-B0A7-5969C661DEA3}" type="pres">
      <dgm:prSet presAssocID="{E40197B9-7A83-4069-A866-DD8DA22913AC}" presName="sibTrans" presStyleLbl="sibTrans1D1" presStyleIdx="5" presStyleCnt="6"/>
      <dgm:spPr/>
      <dgm:t>
        <a:bodyPr/>
        <a:lstStyle/>
        <a:p>
          <a:endParaRPr lang="es-ES"/>
        </a:p>
      </dgm:t>
    </dgm:pt>
    <dgm:pt modelId="{ECA922BC-D955-4151-B35C-19BBEDB7D4B4}" type="pres">
      <dgm:prSet presAssocID="{E40197B9-7A83-4069-A866-DD8DA22913AC}" presName="connectorText" presStyleLbl="sibTrans1D1" presStyleIdx="5" presStyleCnt="6"/>
      <dgm:spPr/>
      <dgm:t>
        <a:bodyPr/>
        <a:lstStyle/>
        <a:p>
          <a:endParaRPr lang="es-ES"/>
        </a:p>
      </dgm:t>
    </dgm:pt>
    <dgm:pt modelId="{C2FEAE47-FFB3-4FD8-8517-72E584566365}" type="pres">
      <dgm:prSet presAssocID="{24A776AE-75F3-4645-998E-DCF0BABF2BDA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0F020B0-2FE6-49A2-AEC2-147DC7B9D954}" type="presOf" srcId="{C30960A4-4D4C-4A06-AA38-C99589198328}" destId="{FE780B80-2C57-4058-834A-354A67CD9D22}" srcOrd="0" destOrd="0" presId="urn:microsoft.com/office/officeart/2005/8/layout/bProcess3"/>
    <dgm:cxn modelId="{21E50E41-4133-44A8-B06F-FF37C483BDA4}" srcId="{F0F0869C-B4F3-41E6-8672-F225FC5ACE2E}" destId="{59F60F23-6C91-4616-8512-BCF4250B7B5B}" srcOrd="5" destOrd="0" parTransId="{A337E803-4ADA-48DB-8849-DE874A1CA0EA}" sibTransId="{E40197B9-7A83-4069-A866-DD8DA22913AC}"/>
    <dgm:cxn modelId="{921F0C25-26D6-48D4-AF6B-E3575AF2961B}" type="presOf" srcId="{954F3388-A452-4B5F-9563-F59EC9FE9374}" destId="{B5A428E3-2339-4290-9E4F-DDE0A166B300}" srcOrd="1" destOrd="0" presId="urn:microsoft.com/office/officeart/2005/8/layout/bProcess3"/>
    <dgm:cxn modelId="{CDF9B743-3B9D-418A-9A6C-59CBBFAC8A99}" type="presOf" srcId="{E40197B9-7A83-4069-A866-DD8DA22913AC}" destId="{2176DAC3-AB66-4186-B0A7-5969C661DEA3}" srcOrd="0" destOrd="0" presId="urn:microsoft.com/office/officeart/2005/8/layout/bProcess3"/>
    <dgm:cxn modelId="{238097F7-4C33-49DB-99C2-0F569012C9C9}" type="presOf" srcId="{954F3388-A452-4B5F-9563-F59EC9FE9374}" destId="{F67CC306-9DB0-48D3-BAB7-1112B97F98A6}" srcOrd="0" destOrd="0" presId="urn:microsoft.com/office/officeart/2005/8/layout/bProcess3"/>
    <dgm:cxn modelId="{7822719E-9901-4DDD-9610-0B190797ECDC}" srcId="{F0F0869C-B4F3-41E6-8672-F225FC5ACE2E}" destId="{EACFC40B-0212-4772-B85F-80853157C3CD}" srcOrd="3" destOrd="0" parTransId="{EAD7FE2A-9E99-4248-B0B7-DA23C85894A1}" sibTransId="{89FC0886-C151-4FF5-95FB-0118CB9FF22E}"/>
    <dgm:cxn modelId="{6D9C0286-C627-433A-9FBA-B1781D7243CC}" type="presOf" srcId="{A48542B3-E025-4864-ADF5-FC3CF48D780F}" destId="{0734CE4A-30B1-4DDA-96C6-3474231E260A}" srcOrd="0" destOrd="0" presId="urn:microsoft.com/office/officeart/2005/8/layout/bProcess3"/>
    <dgm:cxn modelId="{E3D91BC4-39E4-4AAA-9299-6486B03D75F0}" type="presOf" srcId="{89FC0886-C151-4FF5-95FB-0118CB9FF22E}" destId="{7C1BDC3D-A779-4A80-BEA5-9AE7313B60F0}" srcOrd="0" destOrd="0" presId="urn:microsoft.com/office/officeart/2005/8/layout/bProcess3"/>
    <dgm:cxn modelId="{3FA313F7-5344-40E9-BF9D-0D8D85496948}" srcId="{F0F0869C-B4F3-41E6-8672-F225FC5ACE2E}" destId="{C30960A4-4D4C-4A06-AA38-C99589198328}" srcOrd="0" destOrd="0" parTransId="{2784AAF7-0B64-474F-B59F-E6B93BCB1450}" sibTransId="{954F3388-A452-4B5F-9563-F59EC9FE9374}"/>
    <dgm:cxn modelId="{29246DF6-C907-4ADD-BFE4-DC850D718CC1}" type="presOf" srcId="{4829AA87-167C-43C3-8BF3-F24ED5C5E298}" destId="{8C2CB643-1100-4C2D-84B4-3602C33F557B}" srcOrd="0" destOrd="0" presId="urn:microsoft.com/office/officeart/2005/8/layout/bProcess3"/>
    <dgm:cxn modelId="{9468BEB0-370C-4FB0-9936-517EC85CB472}" type="presOf" srcId="{401B3625-BB77-4DFF-BB1A-2962CAB5C7BA}" destId="{63401B7E-8B8F-47E5-8BAC-18E1439B1326}" srcOrd="0" destOrd="0" presId="urn:microsoft.com/office/officeart/2005/8/layout/bProcess3"/>
    <dgm:cxn modelId="{46D7C6F2-F2F3-4B90-8978-D33CA926D29D}" srcId="{F0F0869C-B4F3-41E6-8672-F225FC5ACE2E}" destId="{A48542B3-E025-4864-ADF5-FC3CF48D780F}" srcOrd="2" destOrd="0" parTransId="{02841515-D1C0-403F-A12F-CE7B57F4BC7A}" sibTransId="{4829AA87-167C-43C3-8BF3-F24ED5C5E298}"/>
    <dgm:cxn modelId="{D6F073BA-FCD7-455F-BE10-075EC216C55F}" type="presOf" srcId="{F0F0869C-B4F3-41E6-8672-F225FC5ACE2E}" destId="{2BACC63E-E63A-4798-99C5-8ED871200051}" srcOrd="0" destOrd="0" presId="urn:microsoft.com/office/officeart/2005/8/layout/bProcess3"/>
    <dgm:cxn modelId="{DE3ABA04-75BA-4668-95F2-80BC069DC99F}" type="presOf" srcId="{EACFC40B-0212-4772-B85F-80853157C3CD}" destId="{90CF35AB-B9DF-4E42-B319-78173EEECD52}" srcOrd="0" destOrd="0" presId="urn:microsoft.com/office/officeart/2005/8/layout/bProcess3"/>
    <dgm:cxn modelId="{3DC336E2-02D7-4F6E-A25A-121D1121D0B5}" type="presOf" srcId="{C7D40899-2AB5-4D43-8EC9-388D8A703304}" destId="{7B360FC6-EB2D-4ABA-AA3C-2993D32B3ADF}" srcOrd="0" destOrd="0" presId="urn:microsoft.com/office/officeart/2005/8/layout/bProcess3"/>
    <dgm:cxn modelId="{3E8FCEBC-63A5-4090-9B2C-34DE2AC21780}" srcId="{F0F0869C-B4F3-41E6-8672-F225FC5ACE2E}" destId="{24A776AE-75F3-4645-998E-DCF0BABF2BDA}" srcOrd="6" destOrd="0" parTransId="{5EE30C0F-FA66-447F-86DE-70E6652891C8}" sibTransId="{A59E8E3F-0695-4280-82D6-40C5E5CC421F}"/>
    <dgm:cxn modelId="{124E95F1-115F-4623-A089-3C4D2F306791}" type="presOf" srcId="{7CC4FD99-836A-416C-89F9-FE1800CE4445}" destId="{F954D487-D5FE-4CDC-88E5-35285E96096A}" srcOrd="1" destOrd="0" presId="urn:microsoft.com/office/officeart/2005/8/layout/bProcess3"/>
    <dgm:cxn modelId="{A24F47F4-1F82-446A-A32F-1D2EBD169B79}" type="presOf" srcId="{62B39790-AAF4-48C8-8646-532541995338}" destId="{31DBBEC9-3CCD-402E-8C95-16C8AAD8E087}" srcOrd="0" destOrd="0" presId="urn:microsoft.com/office/officeart/2005/8/layout/bProcess3"/>
    <dgm:cxn modelId="{AC1044B9-1001-4197-A359-5BB5258A6A05}" srcId="{F0F0869C-B4F3-41E6-8672-F225FC5ACE2E}" destId="{401B3625-BB77-4DFF-BB1A-2962CAB5C7BA}" srcOrd="4" destOrd="0" parTransId="{BB3648D5-20B6-4522-9E14-27CD0B85D4EF}" sibTransId="{62B39790-AAF4-48C8-8646-532541995338}"/>
    <dgm:cxn modelId="{09B66F43-5AF7-4EDF-B38C-10ABFDB9544D}" type="presOf" srcId="{4829AA87-167C-43C3-8BF3-F24ED5C5E298}" destId="{69E98C75-B4B7-4223-BF01-4FE5367BA6EC}" srcOrd="1" destOrd="0" presId="urn:microsoft.com/office/officeart/2005/8/layout/bProcess3"/>
    <dgm:cxn modelId="{673D62CD-9D95-4298-9FC5-DD415B04CB96}" type="presOf" srcId="{62B39790-AAF4-48C8-8646-532541995338}" destId="{F9F4FA9A-19CC-49FB-826B-3323C69D15EA}" srcOrd="1" destOrd="0" presId="urn:microsoft.com/office/officeart/2005/8/layout/bProcess3"/>
    <dgm:cxn modelId="{D6A8CABA-D43B-424F-AAAE-37ECA5D7406C}" type="presOf" srcId="{7CC4FD99-836A-416C-89F9-FE1800CE4445}" destId="{0B444349-354F-48B0-9805-07184E8DCE44}" srcOrd="0" destOrd="0" presId="urn:microsoft.com/office/officeart/2005/8/layout/bProcess3"/>
    <dgm:cxn modelId="{B05805EF-12CA-46B0-B11C-47E0E004E392}" type="presOf" srcId="{E40197B9-7A83-4069-A866-DD8DA22913AC}" destId="{ECA922BC-D955-4151-B35C-19BBEDB7D4B4}" srcOrd="1" destOrd="0" presId="urn:microsoft.com/office/officeart/2005/8/layout/bProcess3"/>
    <dgm:cxn modelId="{9EAE39F3-39D2-42F6-9B32-988B1EF328D7}" type="presOf" srcId="{89FC0886-C151-4FF5-95FB-0118CB9FF22E}" destId="{5690C660-483D-4ECC-A3DF-9D4B2AECE3F4}" srcOrd="1" destOrd="0" presId="urn:microsoft.com/office/officeart/2005/8/layout/bProcess3"/>
    <dgm:cxn modelId="{374708FA-786F-4689-9BD0-88069164E60E}" type="presOf" srcId="{24A776AE-75F3-4645-998E-DCF0BABF2BDA}" destId="{C2FEAE47-FFB3-4FD8-8517-72E584566365}" srcOrd="0" destOrd="0" presId="urn:microsoft.com/office/officeart/2005/8/layout/bProcess3"/>
    <dgm:cxn modelId="{00B3C841-FEEC-4EB2-8AD1-2D52E88C7C8F}" srcId="{F0F0869C-B4F3-41E6-8672-F225FC5ACE2E}" destId="{C7D40899-2AB5-4D43-8EC9-388D8A703304}" srcOrd="1" destOrd="0" parTransId="{A045CCAE-3398-4A25-ACC5-CB2BA314AA9F}" sibTransId="{7CC4FD99-836A-416C-89F9-FE1800CE4445}"/>
    <dgm:cxn modelId="{85F2FF2C-6F9F-4570-A91C-231FE74F2C6B}" type="presOf" srcId="{59F60F23-6C91-4616-8512-BCF4250B7B5B}" destId="{01354E1F-63B2-456C-B152-45751AF92E09}" srcOrd="0" destOrd="0" presId="urn:microsoft.com/office/officeart/2005/8/layout/bProcess3"/>
    <dgm:cxn modelId="{0EDC91C4-7375-493D-9DC1-40CB51825404}" type="presParOf" srcId="{2BACC63E-E63A-4798-99C5-8ED871200051}" destId="{FE780B80-2C57-4058-834A-354A67CD9D22}" srcOrd="0" destOrd="0" presId="urn:microsoft.com/office/officeart/2005/8/layout/bProcess3"/>
    <dgm:cxn modelId="{B440A46C-1537-4799-B958-B8E66F3D6F7A}" type="presParOf" srcId="{2BACC63E-E63A-4798-99C5-8ED871200051}" destId="{F67CC306-9DB0-48D3-BAB7-1112B97F98A6}" srcOrd="1" destOrd="0" presId="urn:microsoft.com/office/officeart/2005/8/layout/bProcess3"/>
    <dgm:cxn modelId="{E33323AD-F107-4B65-99AB-979DD5AAC2FD}" type="presParOf" srcId="{F67CC306-9DB0-48D3-BAB7-1112B97F98A6}" destId="{B5A428E3-2339-4290-9E4F-DDE0A166B300}" srcOrd="0" destOrd="0" presId="urn:microsoft.com/office/officeart/2005/8/layout/bProcess3"/>
    <dgm:cxn modelId="{8D969854-41D4-4C92-B79C-ACB83A97473C}" type="presParOf" srcId="{2BACC63E-E63A-4798-99C5-8ED871200051}" destId="{7B360FC6-EB2D-4ABA-AA3C-2993D32B3ADF}" srcOrd="2" destOrd="0" presId="urn:microsoft.com/office/officeart/2005/8/layout/bProcess3"/>
    <dgm:cxn modelId="{944619F2-49C9-435F-BF74-05F03B4A9C19}" type="presParOf" srcId="{2BACC63E-E63A-4798-99C5-8ED871200051}" destId="{0B444349-354F-48B0-9805-07184E8DCE44}" srcOrd="3" destOrd="0" presId="urn:microsoft.com/office/officeart/2005/8/layout/bProcess3"/>
    <dgm:cxn modelId="{F87C970F-8CFC-4B3D-881D-0BB7DA97F7F2}" type="presParOf" srcId="{0B444349-354F-48B0-9805-07184E8DCE44}" destId="{F954D487-D5FE-4CDC-88E5-35285E96096A}" srcOrd="0" destOrd="0" presId="urn:microsoft.com/office/officeart/2005/8/layout/bProcess3"/>
    <dgm:cxn modelId="{2AD3EA24-091E-4828-A492-87539AC0712A}" type="presParOf" srcId="{2BACC63E-E63A-4798-99C5-8ED871200051}" destId="{0734CE4A-30B1-4DDA-96C6-3474231E260A}" srcOrd="4" destOrd="0" presId="urn:microsoft.com/office/officeart/2005/8/layout/bProcess3"/>
    <dgm:cxn modelId="{8073123F-4911-4213-8DD6-20BA05BD0378}" type="presParOf" srcId="{2BACC63E-E63A-4798-99C5-8ED871200051}" destId="{8C2CB643-1100-4C2D-84B4-3602C33F557B}" srcOrd="5" destOrd="0" presId="urn:microsoft.com/office/officeart/2005/8/layout/bProcess3"/>
    <dgm:cxn modelId="{23E7DDAD-63FF-484C-98E7-23E0F0AFD9A0}" type="presParOf" srcId="{8C2CB643-1100-4C2D-84B4-3602C33F557B}" destId="{69E98C75-B4B7-4223-BF01-4FE5367BA6EC}" srcOrd="0" destOrd="0" presId="urn:microsoft.com/office/officeart/2005/8/layout/bProcess3"/>
    <dgm:cxn modelId="{FCD5EAD7-B61B-4FD0-9F38-D28116DF087D}" type="presParOf" srcId="{2BACC63E-E63A-4798-99C5-8ED871200051}" destId="{90CF35AB-B9DF-4E42-B319-78173EEECD52}" srcOrd="6" destOrd="0" presId="urn:microsoft.com/office/officeart/2005/8/layout/bProcess3"/>
    <dgm:cxn modelId="{38E465D2-D8B1-4E1E-8F84-E89EAC25CBCF}" type="presParOf" srcId="{2BACC63E-E63A-4798-99C5-8ED871200051}" destId="{7C1BDC3D-A779-4A80-BEA5-9AE7313B60F0}" srcOrd="7" destOrd="0" presId="urn:microsoft.com/office/officeart/2005/8/layout/bProcess3"/>
    <dgm:cxn modelId="{6BE76816-B417-40CC-942E-63326997A25E}" type="presParOf" srcId="{7C1BDC3D-A779-4A80-BEA5-9AE7313B60F0}" destId="{5690C660-483D-4ECC-A3DF-9D4B2AECE3F4}" srcOrd="0" destOrd="0" presId="urn:microsoft.com/office/officeart/2005/8/layout/bProcess3"/>
    <dgm:cxn modelId="{A34CBB59-B0D4-4C55-ABDC-3AAD08085D00}" type="presParOf" srcId="{2BACC63E-E63A-4798-99C5-8ED871200051}" destId="{63401B7E-8B8F-47E5-8BAC-18E1439B1326}" srcOrd="8" destOrd="0" presId="urn:microsoft.com/office/officeart/2005/8/layout/bProcess3"/>
    <dgm:cxn modelId="{53568631-449A-4A7E-A6B0-7E30EC450EBD}" type="presParOf" srcId="{2BACC63E-E63A-4798-99C5-8ED871200051}" destId="{31DBBEC9-3CCD-402E-8C95-16C8AAD8E087}" srcOrd="9" destOrd="0" presId="urn:microsoft.com/office/officeart/2005/8/layout/bProcess3"/>
    <dgm:cxn modelId="{52063F6F-6465-42DB-8CC7-B8A20A50CA0F}" type="presParOf" srcId="{31DBBEC9-3CCD-402E-8C95-16C8AAD8E087}" destId="{F9F4FA9A-19CC-49FB-826B-3323C69D15EA}" srcOrd="0" destOrd="0" presId="urn:microsoft.com/office/officeart/2005/8/layout/bProcess3"/>
    <dgm:cxn modelId="{24333EF6-DC1F-4AFD-B447-27B738DD483D}" type="presParOf" srcId="{2BACC63E-E63A-4798-99C5-8ED871200051}" destId="{01354E1F-63B2-456C-B152-45751AF92E09}" srcOrd="10" destOrd="0" presId="urn:microsoft.com/office/officeart/2005/8/layout/bProcess3"/>
    <dgm:cxn modelId="{73337747-6F2D-450D-A93F-5A06B47D5953}" type="presParOf" srcId="{2BACC63E-E63A-4798-99C5-8ED871200051}" destId="{2176DAC3-AB66-4186-B0A7-5969C661DEA3}" srcOrd="11" destOrd="0" presId="urn:microsoft.com/office/officeart/2005/8/layout/bProcess3"/>
    <dgm:cxn modelId="{63F42DB6-8994-4AFA-B69A-E3B76513050E}" type="presParOf" srcId="{2176DAC3-AB66-4186-B0A7-5969C661DEA3}" destId="{ECA922BC-D955-4151-B35C-19BBEDB7D4B4}" srcOrd="0" destOrd="0" presId="urn:microsoft.com/office/officeart/2005/8/layout/bProcess3"/>
    <dgm:cxn modelId="{5959AF74-4970-48CC-94E6-6E9C195EB447}" type="presParOf" srcId="{2BACC63E-E63A-4798-99C5-8ED871200051}" destId="{C2FEAE47-FFB3-4FD8-8517-72E584566365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CC306-9DB0-48D3-BAB7-1112B97F98A6}">
      <dsp:nvSpPr>
        <dsp:cNvPr id="0" name=""/>
        <dsp:cNvSpPr/>
      </dsp:nvSpPr>
      <dsp:spPr>
        <a:xfrm>
          <a:off x="3545563" y="633658"/>
          <a:ext cx="490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998"/>
              </a:moveTo>
              <a:lnTo>
                <a:pt x="262228" y="48998"/>
              </a:lnTo>
              <a:lnTo>
                <a:pt x="262228" y="45720"/>
              </a:lnTo>
              <a:lnTo>
                <a:pt x="4902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777669" y="676774"/>
        <a:ext cx="26043" cy="5208"/>
      </dsp:txXfrm>
    </dsp:sp>
    <dsp:sp modelId="{FE780B80-2C57-4058-834A-354A67CD9D22}">
      <dsp:nvSpPr>
        <dsp:cNvPr id="0" name=""/>
        <dsp:cNvSpPr/>
      </dsp:nvSpPr>
      <dsp:spPr>
        <a:xfrm>
          <a:off x="1282768" y="3278"/>
          <a:ext cx="2264594" cy="135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Conceptos Fundamentales </a:t>
          </a:r>
          <a:endParaRPr lang="es-AR" sz="2500" kern="1200" dirty="0"/>
        </a:p>
      </dsp:txBody>
      <dsp:txXfrm>
        <a:off x="1282768" y="3278"/>
        <a:ext cx="2264594" cy="1358756"/>
      </dsp:txXfrm>
    </dsp:sp>
    <dsp:sp modelId="{0B444349-354F-48B0-9805-07184E8DCE44}">
      <dsp:nvSpPr>
        <dsp:cNvPr id="0" name=""/>
        <dsp:cNvSpPr/>
      </dsp:nvSpPr>
      <dsp:spPr>
        <a:xfrm>
          <a:off x="2415065" y="1356956"/>
          <a:ext cx="2785451" cy="493535"/>
        </a:xfrm>
        <a:custGeom>
          <a:avLst/>
          <a:gdLst/>
          <a:ahLst/>
          <a:cxnLst/>
          <a:rect l="0" t="0" r="0" b="0"/>
          <a:pathLst>
            <a:path>
              <a:moveTo>
                <a:pt x="2785451" y="0"/>
              </a:moveTo>
              <a:lnTo>
                <a:pt x="2785451" y="263867"/>
              </a:lnTo>
              <a:lnTo>
                <a:pt x="0" y="263867"/>
              </a:lnTo>
              <a:lnTo>
                <a:pt x="0" y="4935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736933" y="1601120"/>
        <a:ext cx="141716" cy="5208"/>
      </dsp:txXfrm>
    </dsp:sp>
    <dsp:sp modelId="{7B360FC6-EB2D-4ABA-AA3C-2993D32B3ADF}">
      <dsp:nvSpPr>
        <dsp:cNvPr id="0" name=""/>
        <dsp:cNvSpPr/>
      </dsp:nvSpPr>
      <dsp:spPr>
        <a:xfrm>
          <a:off x="4068219" y="0"/>
          <a:ext cx="2264594" cy="135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Verificación y validación</a:t>
          </a:r>
          <a:endParaRPr lang="es-AR" sz="2500" kern="1200" dirty="0"/>
        </a:p>
      </dsp:txBody>
      <dsp:txXfrm>
        <a:off x="4068219" y="0"/>
        <a:ext cx="2264594" cy="1358756"/>
      </dsp:txXfrm>
    </dsp:sp>
    <dsp:sp modelId="{8C2CB643-1100-4C2D-84B4-3602C33F557B}">
      <dsp:nvSpPr>
        <dsp:cNvPr id="0" name=""/>
        <dsp:cNvSpPr/>
      </dsp:nvSpPr>
      <dsp:spPr>
        <a:xfrm>
          <a:off x="3545563" y="2516551"/>
          <a:ext cx="490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256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777670" y="2559666"/>
        <a:ext cx="26042" cy="5208"/>
      </dsp:txXfrm>
    </dsp:sp>
    <dsp:sp modelId="{0734CE4A-30B1-4DDA-96C6-3474231E260A}">
      <dsp:nvSpPr>
        <dsp:cNvPr id="0" name=""/>
        <dsp:cNvSpPr/>
      </dsp:nvSpPr>
      <dsp:spPr>
        <a:xfrm>
          <a:off x="1282768" y="1882892"/>
          <a:ext cx="2264594" cy="135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Enfoques  de prueba </a:t>
          </a:r>
          <a:endParaRPr lang="es-AR" sz="2500" kern="1200" dirty="0"/>
        </a:p>
      </dsp:txBody>
      <dsp:txXfrm>
        <a:off x="1282768" y="1882892"/>
        <a:ext cx="2264594" cy="1358756"/>
      </dsp:txXfrm>
    </dsp:sp>
    <dsp:sp modelId="{7C1BDC3D-A779-4A80-BEA5-9AE7313B60F0}">
      <dsp:nvSpPr>
        <dsp:cNvPr id="0" name=""/>
        <dsp:cNvSpPr/>
      </dsp:nvSpPr>
      <dsp:spPr>
        <a:xfrm>
          <a:off x="2415065" y="3239849"/>
          <a:ext cx="2785451" cy="490256"/>
        </a:xfrm>
        <a:custGeom>
          <a:avLst/>
          <a:gdLst/>
          <a:ahLst/>
          <a:cxnLst/>
          <a:rect l="0" t="0" r="0" b="0"/>
          <a:pathLst>
            <a:path>
              <a:moveTo>
                <a:pt x="2785451" y="0"/>
              </a:moveTo>
              <a:lnTo>
                <a:pt x="2785451" y="262228"/>
              </a:lnTo>
              <a:lnTo>
                <a:pt x="0" y="262228"/>
              </a:lnTo>
              <a:lnTo>
                <a:pt x="0" y="49025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736948" y="3482373"/>
        <a:ext cx="141686" cy="5208"/>
      </dsp:txXfrm>
    </dsp:sp>
    <dsp:sp modelId="{90CF35AB-B9DF-4E42-B319-78173EEECD52}">
      <dsp:nvSpPr>
        <dsp:cNvPr id="0" name=""/>
        <dsp:cNvSpPr/>
      </dsp:nvSpPr>
      <dsp:spPr>
        <a:xfrm>
          <a:off x="4068219" y="1882892"/>
          <a:ext cx="2264594" cy="135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Clasificación de las Pruebas</a:t>
          </a:r>
          <a:endParaRPr lang="es-AR" sz="2500" kern="1200" dirty="0"/>
        </a:p>
      </dsp:txBody>
      <dsp:txXfrm>
        <a:off x="4068219" y="1882892"/>
        <a:ext cx="2264594" cy="1358756"/>
      </dsp:txXfrm>
    </dsp:sp>
    <dsp:sp modelId="{31DBBEC9-3CCD-402E-8C95-16C8AAD8E087}">
      <dsp:nvSpPr>
        <dsp:cNvPr id="0" name=""/>
        <dsp:cNvSpPr/>
      </dsp:nvSpPr>
      <dsp:spPr>
        <a:xfrm>
          <a:off x="3545563" y="4396164"/>
          <a:ext cx="4902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25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777670" y="4439280"/>
        <a:ext cx="26042" cy="5208"/>
      </dsp:txXfrm>
    </dsp:sp>
    <dsp:sp modelId="{63401B7E-8B8F-47E5-8BAC-18E1439B1326}">
      <dsp:nvSpPr>
        <dsp:cNvPr id="0" name=""/>
        <dsp:cNvSpPr/>
      </dsp:nvSpPr>
      <dsp:spPr>
        <a:xfrm>
          <a:off x="1282768" y="3762506"/>
          <a:ext cx="2264594" cy="135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/>
            <a:t>Pruebas Unitarias</a:t>
          </a:r>
          <a:endParaRPr lang="es-AR" sz="2500" kern="1200" dirty="0"/>
        </a:p>
      </dsp:txBody>
      <dsp:txXfrm>
        <a:off x="1282768" y="3762506"/>
        <a:ext cx="2264594" cy="1358756"/>
      </dsp:txXfrm>
    </dsp:sp>
    <dsp:sp modelId="{01354E1F-63B2-456C-B152-45751AF92E09}">
      <dsp:nvSpPr>
        <dsp:cNvPr id="0" name=""/>
        <dsp:cNvSpPr/>
      </dsp:nvSpPr>
      <dsp:spPr>
        <a:xfrm>
          <a:off x="4068219" y="3762506"/>
          <a:ext cx="2264594" cy="135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/>
            <a:t>Pruebas de Integración</a:t>
          </a:r>
        </a:p>
      </dsp:txBody>
      <dsp:txXfrm>
        <a:off x="4068219" y="3762506"/>
        <a:ext cx="2264594" cy="135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CC306-9DB0-48D3-BAB7-1112B97F98A6}">
      <dsp:nvSpPr>
        <dsp:cNvPr id="0" name=""/>
        <dsp:cNvSpPr/>
      </dsp:nvSpPr>
      <dsp:spPr>
        <a:xfrm>
          <a:off x="2201699" y="683882"/>
          <a:ext cx="474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330"/>
              </a:moveTo>
              <a:lnTo>
                <a:pt x="254531" y="54330"/>
              </a:lnTo>
              <a:lnTo>
                <a:pt x="254531" y="45720"/>
              </a:lnTo>
              <a:lnTo>
                <a:pt x="47486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26491" y="727074"/>
        <a:ext cx="25276" cy="5054"/>
      </dsp:txXfrm>
    </dsp:sp>
    <dsp:sp modelId="{FE780B80-2C57-4058-834A-354A67CD9D22}">
      <dsp:nvSpPr>
        <dsp:cNvPr id="0" name=""/>
        <dsp:cNvSpPr/>
      </dsp:nvSpPr>
      <dsp:spPr>
        <a:xfrm>
          <a:off x="5838" y="78914"/>
          <a:ext cx="2197660" cy="13185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Conceptos Fundamentales </a:t>
          </a:r>
          <a:endParaRPr lang="es-AR" sz="2400" kern="1200" dirty="0"/>
        </a:p>
      </dsp:txBody>
      <dsp:txXfrm>
        <a:off x="5838" y="78914"/>
        <a:ext cx="2197660" cy="1318596"/>
      </dsp:txXfrm>
    </dsp:sp>
    <dsp:sp modelId="{0B444349-354F-48B0-9805-07184E8DCE44}">
      <dsp:nvSpPr>
        <dsp:cNvPr id="0" name=""/>
        <dsp:cNvSpPr/>
      </dsp:nvSpPr>
      <dsp:spPr>
        <a:xfrm>
          <a:off x="4904821" y="683882"/>
          <a:ext cx="474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531" y="45720"/>
              </a:lnTo>
              <a:lnTo>
                <a:pt x="254531" y="54330"/>
              </a:lnTo>
              <a:lnTo>
                <a:pt x="474862" y="5433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129614" y="727074"/>
        <a:ext cx="25276" cy="5054"/>
      </dsp:txXfrm>
    </dsp:sp>
    <dsp:sp modelId="{7B360FC6-EB2D-4ABA-AA3C-2993D32B3ADF}">
      <dsp:nvSpPr>
        <dsp:cNvPr id="0" name=""/>
        <dsp:cNvSpPr/>
      </dsp:nvSpPr>
      <dsp:spPr>
        <a:xfrm>
          <a:off x="2708961" y="70303"/>
          <a:ext cx="2197660" cy="13185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Verificación y validación</a:t>
          </a:r>
          <a:endParaRPr lang="es-AR" sz="2400" kern="1200" dirty="0"/>
        </a:p>
      </dsp:txBody>
      <dsp:txXfrm>
        <a:off x="2708961" y="70303"/>
        <a:ext cx="2197660" cy="1318596"/>
      </dsp:txXfrm>
    </dsp:sp>
    <dsp:sp modelId="{8C2CB643-1100-4C2D-84B4-3602C33F557B}">
      <dsp:nvSpPr>
        <dsp:cNvPr id="0" name=""/>
        <dsp:cNvSpPr/>
      </dsp:nvSpPr>
      <dsp:spPr>
        <a:xfrm>
          <a:off x="1104668" y="1395710"/>
          <a:ext cx="5406245" cy="474862"/>
        </a:xfrm>
        <a:custGeom>
          <a:avLst/>
          <a:gdLst/>
          <a:ahLst/>
          <a:cxnLst/>
          <a:rect l="0" t="0" r="0" b="0"/>
          <a:pathLst>
            <a:path>
              <a:moveTo>
                <a:pt x="5406245" y="0"/>
              </a:moveTo>
              <a:lnTo>
                <a:pt x="5406245" y="254531"/>
              </a:lnTo>
              <a:lnTo>
                <a:pt x="0" y="254531"/>
              </a:lnTo>
              <a:lnTo>
                <a:pt x="0" y="47486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672045" y="1630614"/>
        <a:ext cx="271491" cy="5054"/>
      </dsp:txXfrm>
    </dsp:sp>
    <dsp:sp modelId="{0734CE4A-30B1-4DDA-96C6-3474231E260A}">
      <dsp:nvSpPr>
        <dsp:cNvPr id="0" name=""/>
        <dsp:cNvSpPr/>
      </dsp:nvSpPr>
      <dsp:spPr>
        <a:xfrm>
          <a:off x="5412083" y="78914"/>
          <a:ext cx="2197660" cy="13185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Enfoques  de prueba </a:t>
          </a:r>
          <a:endParaRPr lang="es-AR" sz="2400" kern="1200" dirty="0"/>
        </a:p>
      </dsp:txBody>
      <dsp:txXfrm>
        <a:off x="5412083" y="78914"/>
        <a:ext cx="2197660" cy="1318596"/>
      </dsp:txXfrm>
    </dsp:sp>
    <dsp:sp modelId="{7C1BDC3D-A779-4A80-BEA5-9AE7313B60F0}">
      <dsp:nvSpPr>
        <dsp:cNvPr id="0" name=""/>
        <dsp:cNvSpPr/>
      </dsp:nvSpPr>
      <dsp:spPr>
        <a:xfrm>
          <a:off x="2201699" y="2516551"/>
          <a:ext cx="474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86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426493" y="2559743"/>
        <a:ext cx="25273" cy="5054"/>
      </dsp:txXfrm>
    </dsp:sp>
    <dsp:sp modelId="{90CF35AB-B9DF-4E42-B319-78173EEECD52}">
      <dsp:nvSpPr>
        <dsp:cNvPr id="0" name=""/>
        <dsp:cNvSpPr/>
      </dsp:nvSpPr>
      <dsp:spPr>
        <a:xfrm>
          <a:off x="5838" y="1902972"/>
          <a:ext cx="2197660" cy="13185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Clasificación de las Pruebas</a:t>
          </a:r>
          <a:endParaRPr lang="es-AR" sz="2400" kern="1200" dirty="0"/>
        </a:p>
      </dsp:txBody>
      <dsp:txXfrm>
        <a:off x="5838" y="1902972"/>
        <a:ext cx="2197660" cy="1318596"/>
      </dsp:txXfrm>
    </dsp:sp>
    <dsp:sp modelId="{31DBBEC9-3CCD-402E-8C95-16C8AAD8E087}">
      <dsp:nvSpPr>
        <dsp:cNvPr id="0" name=""/>
        <dsp:cNvSpPr/>
      </dsp:nvSpPr>
      <dsp:spPr>
        <a:xfrm>
          <a:off x="4904821" y="2516551"/>
          <a:ext cx="474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486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5129616" y="2559743"/>
        <a:ext cx="25273" cy="5054"/>
      </dsp:txXfrm>
    </dsp:sp>
    <dsp:sp modelId="{63401B7E-8B8F-47E5-8BAC-18E1439B1326}">
      <dsp:nvSpPr>
        <dsp:cNvPr id="0" name=""/>
        <dsp:cNvSpPr/>
      </dsp:nvSpPr>
      <dsp:spPr>
        <a:xfrm>
          <a:off x="2708961" y="1902972"/>
          <a:ext cx="2197660" cy="13185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Pruebas Unitarias</a:t>
          </a:r>
          <a:endParaRPr lang="es-AR" sz="2400" kern="1200" dirty="0"/>
        </a:p>
      </dsp:txBody>
      <dsp:txXfrm>
        <a:off x="2708961" y="1902972"/>
        <a:ext cx="2197660" cy="1318596"/>
      </dsp:txXfrm>
    </dsp:sp>
    <dsp:sp modelId="{2176DAC3-AB66-4186-B0A7-5969C661DEA3}">
      <dsp:nvSpPr>
        <dsp:cNvPr id="0" name=""/>
        <dsp:cNvSpPr/>
      </dsp:nvSpPr>
      <dsp:spPr>
        <a:xfrm>
          <a:off x="1104668" y="3219769"/>
          <a:ext cx="5406245" cy="474862"/>
        </a:xfrm>
        <a:custGeom>
          <a:avLst/>
          <a:gdLst/>
          <a:ahLst/>
          <a:cxnLst/>
          <a:rect l="0" t="0" r="0" b="0"/>
          <a:pathLst>
            <a:path>
              <a:moveTo>
                <a:pt x="5406245" y="0"/>
              </a:moveTo>
              <a:lnTo>
                <a:pt x="5406245" y="254531"/>
              </a:lnTo>
              <a:lnTo>
                <a:pt x="0" y="254531"/>
              </a:lnTo>
              <a:lnTo>
                <a:pt x="0" y="47486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3672045" y="3454672"/>
        <a:ext cx="271491" cy="5054"/>
      </dsp:txXfrm>
    </dsp:sp>
    <dsp:sp modelId="{01354E1F-63B2-456C-B152-45751AF92E09}">
      <dsp:nvSpPr>
        <dsp:cNvPr id="0" name=""/>
        <dsp:cNvSpPr/>
      </dsp:nvSpPr>
      <dsp:spPr>
        <a:xfrm>
          <a:off x="5412083" y="1902972"/>
          <a:ext cx="2197660" cy="13185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/>
            <a:t>Pruebas de Integración</a:t>
          </a:r>
        </a:p>
      </dsp:txBody>
      <dsp:txXfrm>
        <a:off x="5412083" y="1902972"/>
        <a:ext cx="2197660" cy="1318596"/>
      </dsp:txXfrm>
    </dsp:sp>
    <dsp:sp modelId="{C2FEAE47-FFB3-4FD8-8517-72E584566365}">
      <dsp:nvSpPr>
        <dsp:cNvPr id="0" name=""/>
        <dsp:cNvSpPr/>
      </dsp:nvSpPr>
      <dsp:spPr>
        <a:xfrm>
          <a:off x="5838" y="3727031"/>
          <a:ext cx="2197660" cy="13185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/>
            <a:t>Pruebas de sistemas</a:t>
          </a:r>
        </a:p>
      </dsp:txBody>
      <dsp:txXfrm>
        <a:off x="5838" y="3727031"/>
        <a:ext cx="2197660" cy="1318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57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1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85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94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470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520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72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374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45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2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22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12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8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16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8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DFAAE-EF98-46C3-A5B4-C95D3717BDD6}" type="datetimeFigureOut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20/9/2023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68A955-AE74-4D32-9F30-6848CE82CAAF}" type="slidenum">
              <a:rPr kumimoji="0" lang="es-AR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23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59496" y="534042"/>
            <a:ext cx="9615198" cy="197119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s-MX" sz="6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 de </a:t>
            </a:r>
            <a:br>
              <a:rPr lang="es-MX" sz="6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MX" sz="6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Software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4865EED-1477-C419-0D3B-B56575404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36" y="116632"/>
            <a:ext cx="1440160" cy="36004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ES" dirty="0"/>
              <a:t>IFTS 18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978104-3B60-4A08-5FFC-0C2A812F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29" y="2689579"/>
            <a:ext cx="6095946" cy="30479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DFE17DA-353E-6BBB-83CD-DA717CA5077D}"/>
              </a:ext>
            </a:extLst>
          </p:cNvPr>
          <p:cNvSpPr txBox="1">
            <a:spLocks/>
          </p:cNvSpPr>
          <p:nvPr/>
        </p:nvSpPr>
        <p:spPr>
          <a:xfrm>
            <a:off x="3337547" y="5921896"/>
            <a:ext cx="5516906" cy="609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C96A3"/>
              </a:buClr>
              <a:buSzTx/>
              <a:buFont typeface="Wingdings" charset="2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Materia: 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Metodología de Pruebas de Software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C96A3"/>
              </a:buClr>
              <a:buSzTx/>
              <a:buFont typeface="Wingdings" charset="2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Profesor: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Ing. Pablo Andrés 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Pérez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Google Shape;87;p1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0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99CE-DC9E-6372-EB75-7B14CD5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138612"/>
            <a:ext cx="10273688" cy="2413782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Una vez que se han probado los componentes individuales y se han integrado, se prueba el sistema de forma global. </a:t>
            </a:r>
            <a:r>
              <a:rPr lang="es-ES" sz="2800" b="1" i="1" dirty="0">
                <a:solidFill>
                  <a:srgbClr val="FFC000"/>
                </a:solidFill>
              </a:rPr>
              <a:t>En esta etapa pueden distinguirse los siguientes tipos de pruebas, cada uno con un objetivo claramente diferenciado:</a:t>
            </a:r>
            <a:endParaRPr lang="es-AR" sz="2800" b="1" i="1" dirty="0">
              <a:solidFill>
                <a:srgbClr val="FFC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C21A6-0068-902B-50B7-9C5F7C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1" y="370039"/>
            <a:ext cx="10383077" cy="99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Sistemas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2CDFE-633D-C99D-A779-F9F3140EAC96}"/>
              </a:ext>
            </a:extLst>
          </p:cNvPr>
          <p:cNvSpPr txBox="1"/>
          <p:nvPr/>
        </p:nvSpPr>
        <p:spPr>
          <a:xfrm>
            <a:off x="3671668" y="3429000"/>
            <a:ext cx="63070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funcionales.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comunicaciones.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rendimiento.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volumen.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sobrecarga.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disponibilidad de datos.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facilidad de uso.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operación.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entorno.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A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Pruebas de seguridad. </a:t>
            </a:r>
          </a:p>
        </p:txBody>
      </p:sp>
      <p:pic>
        <p:nvPicPr>
          <p:cNvPr id="6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5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99CE-DC9E-6372-EB75-7B14CD5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09" y="1799792"/>
            <a:ext cx="10616979" cy="45588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800" dirty="0">
                <a:solidFill>
                  <a:srgbClr val="FFC000"/>
                </a:solidFill>
              </a:rPr>
              <a:t>Pruebas funcionales. </a:t>
            </a:r>
            <a:r>
              <a:rPr lang="es-ES" sz="2800" dirty="0"/>
              <a:t>Dirigidas a asegurar que el sistema de información realiza correctamente todas las funciones que se han detallado en las especificaciones dadas por el usuario del sistema.</a:t>
            </a:r>
          </a:p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comunicaciones. </a:t>
            </a:r>
            <a:r>
              <a:rPr lang="es-ES" sz="2800" dirty="0"/>
              <a:t>Determinan que las interfaces entre los componentes del sistema funcionan adecuadamente, tanto a través de dispositivos remotos, como locales. Asimismo, se han de probar las interfaces hombre/máquina.</a:t>
            </a:r>
          </a:p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rendimiento. </a:t>
            </a:r>
            <a:r>
              <a:rPr lang="es-ES" sz="2800" dirty="0"/>
              <a:t>Consisten en determinar que los tiempos de respuesta están dentro de los intervalos establecidos en las especificaciones del sistema.</a:t>
            </a:r>
            <a:endParaRPr lang="es-A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C21A6-0068-902B-50B7-9C5F7C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1" y="370039"/>
            <a:ext cx="10383077" cy="99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Sistemas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99CE-DC9E-6372-EB75-7B14CD5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09" y="1546573"/>
            <a:ext cx="10616979" cy="455880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volumen.</a:t>
            </a:r>
            <a:r>
              <a:rPr lang="es-ES" sz="2800" dirty="0"/>
              <a:t> Consisten en examinar el funcionamiento del sistema cuando está trabajando con grandes volúmenes de datos, simulando las cargas de trabajo esperadas.</a:t>
            </a:r>
          </a:p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sobrecarga. </a:t>
            </a:r>
            <a:r>
              <a:rPr lang="es-ES" sz="2800" dirty="0"/>
              <a:t>Consisten en comprobar el funcionamiento del sistema en el umbral limite de los recursos, sometiéndole a cargas masivas. El objetivo es establecer los puntos extremos en los cuales el sistema empieza a operar por debajo de los requisitos establecidos.</a:t>
            </a:r>
          </a:p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disponibilidad de datos. </a:t>
            </a:r>
            <a:r>
              <a:rPr lang="es-ES" sz="2800" dirty="0"/>
              <a:t>Consisten en demostrar que el sistema puede recuperarse ante fallos, tanto de equipo físico como lógico, sin comprometer la integridad de los datos.</a:t>
            </a:r>
            <a:endParaRPr lang="es-A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C21A6-0068-902B-50B7-9C5F7C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1" y="370039"/>
            <a:ext cx="10383077" cy="99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Sistemas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1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99CE-DC9E-6372-EB75-7B14CD5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09" y="1546573"/>
            <a:ext cx="10616979" cy="455880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facilidad de uso. </a:t>
            </a:r>
            <a:r>
              <a:rPr lang="es-ES" sz="2800" dirty="0"/>
              <a:t>Consisten en comprobar la adaptabilidad del sistema a las necesidades de los usuarios, tanto para asegurar que se acomoda a su modo habitual de trabajo, como para determinar las facilidades que aporta al introducir datos en el sistema y obtener los resultados.</a:t>
            </a:r>
          </a:p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operación.</a:t>
            </a:r>
            <a:r>
              <a:rPr lang="es-ES" sz="2800" dirty="0"/>
              <a:t> Consisten en comprobar la correcta implementación de los procedimientos de operación, incluyendo la planificación y control de trabajos, arranque y rearranque del sistema, etc.</a:t>
            </a:r>
          </a:p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entorno. </a:t>
            </a:r>
            <a:r>
              <a:rPr lang="es-ES" sz="2800" dirty="0"/>
              <a:t>Consisten en verificar las interacciones del sistema con otros sistemas dentro del mismo entorno.</a:t>
            </a:r>
          </a:p>
          <a:p>
            <a:pPr algn="just"/>
            <a:r>
              <a:rPr lang="es-ES" sz="2800" dirty="0">
                <a:solidFill>
                  <a:srgbClr val="FFC000"/>
                </a:solidFill>
              </a:rPr>
              <a:t>Pruebas de seguridad. </a:t>
            </a:r>
            <a:r>
              <a:rPr lang="es-ES" sz="2800" dirty="0"/>
              <a:t>Consisten en verificar los mecanismos de control de acceso al sistema para evitar alteraciones indebidas en los datos.</a:t>
            </a:r>
            <a:endParaRPr lang="es-AR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C21A6-0068-902B-50B7-9C5F7C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1" y="370039"/>
            <a:ext cx="10383077" cy="99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Sistemas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52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30EAAB7B-443F-D68D-5B58-97BC5D35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276" y="198556"/>
            <a:ext cx="8971384" cy="911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MX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lo visto 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AC5B5C6-79A5-CC5E-80C7-288BAC9C1050}"/>
              </a:ext>
            </a:extLst>
          </p:cNvPr>
          <p:cNvGraphicFramePr/>
          <p:nvPr/>
        </p:nvGraphicFramePr>
        <p:xfrm>
          <a:off x="3016177" y="1402228"/>
          <a:ext cx="7615583" cy="512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ubtítulo 2">
            <a:extLst>
              <a:ext uri="{FF2B5EF4-FFF2-40B4-BE49-F238E27FC236}">
                <a16:creationId xmlns:a16="http://schemas.microsoft.com/office/drawing/2014/main" id="{2D902B5D-57FA-9E40-39C8-67D9FF67E8F5}"/>
              </a:ext>
            </a:extLst>
          </p:cNvPr>
          <p:cNvSpPr txBox="1">
            <a:spLocks/>
          </p:cNvSpPr>
          <p:nvPr/>
        </p:nvSpPr>
        <p:spPr>
          <a:xfrm>
            <a:off x="6673709" y="5590666"/>
            <a:ext cx="43327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/>
              <a:t>Materia: </a:t>
            </a:r>
            <a:r>
              <a:rPr lang="es-ES" sz="1200" dirty="0"/>
              <a:t>Metodología de Pruebas de Software</a:t>
            </a:r>
          </a:p>
          <a:p>
            <a:pPr algn="ctr"/>
            <a:r>
              <a:rPr lang="es-ES" sz="1200" b="1" dirty="0"/>
              <a:t>Profesor:</a:t>
            </a:r>
            <a:r>
              <a:rPr lang="es-ES" sz="1200" dirty="0"/>
              <a:t> Ing. Pablo Andrés Pérez</a:t>
            </a:r>
          </a:p>
          <a:p>
            <a:pPr algn="ctr"/>
            <a:r>
              <a:rPr lang="es-ES" sz="1200" dirty="0" smtClean="0"/>
              <a:t>Clase</a:t>
            </a:r>
            <a:endParaRPr lang="es-AR" sz="1200" dirty="0"/>
          </a:p>
        </p:txBody>
      </p:sp>
      <p:pic>
        <p:nvPicPr>
          <p:cNvPr id="5" name="Google Shape;87;p13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30EAAB7B-443F-D68D-5B58-97BC5D35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276" y="198556"/>
            <a:ext cx="8971384" cy="911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MX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 de lo visto 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AC5B5C6-79A5-CC5E-80C7-288BAC9C1050}"/>
              </a:ext>
            </a:extLst>
          </p:cNvPr>
          <p:cNvGraphicFramePr/>
          <p:nvPr>
            <p:extLst/>
          </p:nvPr>
        </p:nvGraphicFramePr>
        <p:xfrm>
          <a:off x="3016177" y="1402228"/>
          <a:ext cx="7615583" cy="5124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ubtítulo 2">
            <a:extLst>
              <a:ext uri="{FF2B5EF4-FFF2-40B4-BE49-F238E27FC236}">
                <a16:creationId xmlns:a16="http://schemas.microsoft.com/office/drawing/2014/main" id="{2D902B5D-57FA-9E40-39C8-67D9FF67E8F5}"/>
              </a:ext>
            </a:extLst>
          </p:cNvPr>
          <p:cNvSpPr txBox="1">
            <a:spLocks/>
          </p:cNvSpPr>
          <p:nvPr/>
        </p:nvSpPr>
        <p:spPr>
          <a:xfrm>
            <a:off x="-123906" y="3028395"/>
            <a:ext cx="4332760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C96A3"/>
              </a:buClr>
              <a:buSzTx/>
              <a:buFont typeface="Wingdings" charset="2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Materia: 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Metodología de Pruebas de Software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C96A3"/>
              </a:buClr>
              <a:buSzTx/>
              <a:buFont typeface="Wingdings" charset="2"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Profesor:</a:t>
            </a: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Ing. Pablo Andrés Pérez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7C96A3"/>
              </a:buClr>
              <a:buSzTx/>
              <a:buFont typeface="Wingdings" charset="2"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Google Shape;87;p13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6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4">
            <a:extLst>
              <a:ext uri="{FF2B5EF4-FFF2-40B4-BE49-F238E27FC236}">
                <a16:creationId xmlns:a16="http://schemas.microsoft.com/office/drawing/2014/main" id="{1B251ACF-61D9-5D0B-F5AE-94C2168E5474}"/>
              </a:ext>
            </a:extLst>
          </p:cNvPr>
          <p:cNvSpPr txBox="1">
            <a:spLocks/>
          </p:cNvSpPr>
          <p:nvPr/>
        </p:nvSpPr>
        <p:spPr>
          <a:xfrm>
            <a:off x="119336" y="116632"/>
            <a:ext cx="144016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FD09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  <a:cs typeface="+mj-cs"/>
              </a:rPr>
              <a:t>IFTS 18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j-ea"/>
              <a:cs typeface="+mj-cs"/>
            </a:endParaRPr>
          </a:p>
        </p:txBody>
      </p:sp>
      <p:sp>
        <p:nvSpPr>
          <p:cNvPr id="5" name="1 Título">
            <a:extLst>
              <a:ext uri="{FF2B5EF4-FFF2-40B4-BE49-F238E27FC236}">
                <a16:creationId xmlns:a16="http://schemas.microsoft.com/office/drawing/2014/main" id="{21E92A67-0C9A-FF87-15DD-7224A035504A}"/>
              </a:ext>
            </a:extLst>
          </p:cNvPr>
          <p:cNvSpPr txBox="1">
            <a:spLocks/>
          </p:cNvSpPr>
          <p:nvPr/>
        </p:nvSpPr>
        <p:spPr>
          <a:xfrm>
            <a:off x="1875737" y="557348"/>
            <a:ext cx="8278458" cy="8339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600" b="1" i="1" cap="all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/>
              <a:t>Clasificación de las pruebas Dinámicas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D6269E4-6A88-557E-2259-5B1B0905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1556792"/>
            <a:ext cx="7632848" cy="5105527"/>
          </a:xfrm>
          <a:prstGeom prst="rect">
            <a:avLst/>
          </a:prstGeom>
        </p:spPr>
      </p:pic>
      <p:pic>
        <p:nvPicPr>
          <p:cNvPr id="8" name="Google Shape;87;p13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5158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ntroducción a las Pruebas de Software (Testing software) - Java desde 0">
            <a:extLst>
              <a:ext uri="{FF2B5EF4-FFF2-40B4-BE49-F238E27FC236}">
                <a16:creationId xmlns:a16="http://schemas.microsoft.com/office/drawing/2014/main" id="{CD6A5FC1-6CA1-430D-60F5-E21B7331B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4" b="7971"/>
          <a:stretch/>
        </p:blipFill>
        <p:spPr bwMode="auto">
          <a:xfrm>
            <a:off x="1993652" y="1270729"/>
            <a:ext cx="8581513" cy="5202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9F719359-C87C-9943-8B35-D0ECED16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81" y="116632"/>
            <a:ext cx="8971384" cy="1154097"/>
          </a:xfrm>
        </p:spPr>
        <p:txBody>
          <a:bodyPr vert="horz" lIns="91440" tIns="45720" rIns="91440" bIns="45720" rtlCol="0" anchor="t">
            <a:normAutofit fontScale="97500"/>
          </a:bodyPr>
          <a:lstStyle/>
          <a:p>
            <a:pPr algn="ctr" defTabSz="457200"/>
            <a:r>
              <a:rPr lang="es-MX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Dinámicas</a:t>
            </a:r>
          </a:p>
        </p:txBody>
      </p:sp>
      <p:pic>
        <p:nvPicPr>
          <p:cNvPr id="7" name="Google Shape;87;p1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5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99CE-DC9E-6372-EB75-7B14CD5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468901"/>
            <a:ext cx="10273688" cy="3920198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Estas pruebas tienen como objetivo </a:t>
            </a:r>
            <a:r>
              <a:rPr lang="es-ES" sz="2800" dirty="0" smtClean="0"/>
              <a:t>“</a:t>
            </a:r>
            <a:r>
              <a:rPr lang="es-ES" sz="2800" b="1" i="1" dirty="0" smtClean="0">
                <a:solidFill>
                  <a:srgbClr val="FFC000"/>
                </a:solidFill>
              </a:rPr>
              <a:t>ejercitar </a:t>
            </a:r>
            <a:r>
              <a:rPr lang="es-ES" sz="2800" b="1" i="1" dirty="0">
                <a:solidFill>
                  <a:srgbClr val="FFC000"/>
                </a:solidFill>
              </a:rPr>
              <a:t>profundamente el sistema (software desarrollado) comprobando la integración del sistema de información globalmente (otros sistemas), </a:t>
            </a:r>
            <a:r>
              <a:rPr lang="es-ES" sz="2800" dirty="0"/>
              <a:t>verificando el funcionamiento correcto de las interfaces entre los distintos subsistemas que lo componen y con el resto de sistemas de información con los que se comunica</a:t>
            </a:r>
            <a:r>
              <a:rPr lang="es-ES" sz="2800" dirty="0" smtClean="0"/>
              <a:t>.”</a:t>
            </a:r>
            <a:endParaRPr lang="es-ES" sz="2800" dirty="0"/>
          </a:p>
          <a:p>
            <a:pPr marL="0" indent="0" algn="just">
              <a:buNone/>
            </a:pPr>
            <a:endParaRPr lang="es-ES" sz="2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C21A6-0068-902B-50B7-9C5F7C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1" y="370039"/>
            <a:ext cx="10383077" cy="99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Sistemas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20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1C6B8-8153-CF93-8B31-8F310401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9367"/>
            <a:ext cx="9905998" cy="957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Vista general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6973C-BE10-C16A-D05B-3B84D8BA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1575582"/>
            <a:ext cx="10972800" cy="46986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2800" dirty="0"/>
              <a:t>El proceso de prueba de un sistema tiene dos etapas que pueden estar muy separadas en el tiempo: </a:t>
            </a:r>
            <a:r>
              <a:rPr lang="es-ES" sz="2800" b="1" i="1" dirty="0">
                <a:solidFill>
                  <a:srgbClr val="FFC000"/>
                </a:solidFill>
              </a:rPr>
              <a:t>la preparación de las pruebas y la aplicación de las mismas.</a:t>
            </a:r>
          </a:p>
          <a:p>
            <a:pPr algn="just"/>
            <a:r>
              <a:rPr lang="es-ES" sz="2800" dirty="0"/>
              <a:t> La primera está muy ligada a la </a:t>
            </a:r>
            <a:r>
              <a:rPr lang="es-ES" sz="2800" b="1" i="1" dirty="0">
                <a:solidFill>
                  <a:srgbClr val="FFC000"/>
                </a:solidFill>
              </a:rPr>
              <a:t>obtención de requerimientos</a:t>
            </a:r>
            <a:r>
              <a:rPr lang="es-ES" sz="2800" dirty="0"/>
              <a:t>, por lo que ocurre en las primeras etapas del proyecto, mientras que la segunda </a:t>
            </a:r>
            <a:r>
              <a:rPr lang="es-ES" sz="2800" b="1" i="1" dirty="0">
                <a:solidFill>
                  <a:srgbClr val="FFC000"/>
                </a:solidFill>
              </a:rPr>
              <a:t>requiere del sistema completo o al menos una integración</a:t>
            </a:r>
            <a:r>
              <a:rPr lang="es-ES" sz="2800" dirty="0"/>
              <a:t>, como se denomina a un producto parcial, aún no liberado, para poder aplicar las pruebas, por lo que ocurre en etapas avanzadas del proyecto. </a:t>
            </a:r>
          </a:p>
          <a:p>
            <a:pPr algn="just"/>
            <a:r>
              <a:rPr lang="es-ES" sz="2800" dirty="0"/>
              <a:t>La situación exacta de estas partes </a:t>
            </a:r>
            <a:r>
              <a:rPr lang="es-ES" sz="2800" b="1" i="1" dirty="0">
                <a:solidFill>
                  <a:srgbClr val="FFC000"/>
                </a:solidFill>
              </a:rPr>
              <a:t>depende del modelo de ciclo de vida que se haya elegido.</a:t>
            </a:r>
            <a:endParaRPr lang="es-AR" sz="2800" b="1" i="1" dirty="0">
              <a:solidFill>
                <a:srgbClr val="FFC000"/>
              </a:solidFill>
            </a:endParaRPr>
          </a:p>
        </p:txBody>
      </p:sp>
      <p:pic>
        <p:nvPicPr>
          <p:cNvPr id="5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4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E03CF-B37B-D4BC-3F10-2CB75AB5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2758"/>
            <a:ext cx="9905998" cy="1027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B0112E-9E47-FFFE-988D-6DB083DA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98" y="1095936"/>
            <a:ext cx="9905999" cy="233306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 etapa de preparación de pruebas incluye al menos tres actividades: </a:t>
            </a:r>
          </a:p>
          <a:p>
            <a:r>
              <a:rPr lang="es-ES" dirty="0"/>
              <a:t>a) preparar un plan de pruebas, </a:t>
            </a:r>
          </a:p>
          <a:p>
            <a:r>
              <a:rPr lang="es-ES" dirty="0"/>
              <a:t>b) preparar una lista de verificaciones de los requerimientos y </a:t>
            </a:r>
          </a:p>
          <a:p>
            <a:r>
              <a:rPr lang="es-ES" dirty="0"/>
              <a:t>c) preparar casos de prueba.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376C66-F625-48A8-EC6A-EAE36086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92" y="3587261"/>
            <a:ext cx="8965207" cy="3158197"/>
          </a:xfrm>
          <a:prstGeom prst="rect">
            <a:avLst/>
          </a:prstGeom>
        </p:spPr>
      </p:pic>
      <p:pic>
        <p:nvPicPr>
          <p:cNvPr id="7" name="Google Shape;87;p1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667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15E05-1681-673F-6CB5-5DE1D21C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74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suposiciones importantes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1D565-A58D-2491-209C-7371B3FE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1769"/>
            <a:ext cx="10287413" cy="3751385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lphaLcParenR"/>
            </a:pPr>
            <a:r>
              <a:rPr lang="es-ES" sz="2800" dirty="0"/>
              <a:t>Cada unidad que forma el sistema </a:t>
            </a:r>
            <a:r>
              <a:rPr lang="es-ES" sz="2800" i="1" dirty="0">
                <a:solidFill>
                  <a:srgbClr val="FFC000"/>
                </a:solidFill>
              </a:rPr>
              <a:t>ha sido probada por separado y se han eliminado sus defectos. </a:t>
            </a:r>
            <a:endParaRPr lang="es-ES" sz="2800" i="1" dirty="0" smtClean="0">
              <a:solidFill>
                <a:srgbClr val="FFC000"/>
              </a:solidFill>
            </a:endParaRPr>
          </a:p>
          <a:p>
            <a:pPr marL="514350" indent="-514350" algn="just">
              <a:buAutoNum type="alphaLcParenR"/>
            </a:pPr>
            <a:endParaRPr lang="es-ES" sz="2800" dirty="0"/>
          </a:p>
          <a:p>
            <a:pPr marL="514350" indent="-514350" algn="just">
              <a:buFont typeface="+mj-lt"/>
              <a:buAutoNum type="alphaLcParenR"/>
            </a:pPr>
            <a:r>
              <a:rPr lang="es-ES" sz="2800" dirty="0"/>
              <a:t>Las interfaces humano-computadoras (de texto o gráficas) han sido probadas también por separado. </a:t>
            </a:r>
          </a:p>
          <a:p>
            <a:pPr marL="0" indent="0" algn="just">
              <a:buNone/>
            </a:pPr>
            <a:endParaRPr lang="es-ES" sz="2800" dirty="0"/>
          </a:p>
          <a:p>
            <a:pPr marL="514350" indent="-514350" algn="just">
              <a:buFont typeface="+mj-lt"/>
              <a:buAutoNum type="alphaLcParenR" startAt="3"/>
            </a:pPr>
            <a:r>
              <a:rPr lang="es-ES" sz="2800" dirty="0"/>
              <a:t>Se han realizado pruebas de integración para analizar la interacción entre partes del sistema y se han eliminado los defectos identificados.</a:t>
            </a:r>
            <a:endParaRPr lang="es-AR" sz="2800" dirty="0"/>
          </a:p>
        </p:txBody>
      </p:sp>
      <p:pic>
        <p:nvPicPr>
          <p:cNvPr id="5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90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99CE-DC9E-6372-EB75-7B14CD5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461" y="1468901"/>
            <a:ext cx="10273688" cy="3920198"/>
          </a:xfrm>
        </p:spPr>
        <p:txBody>
          <a:bodyPr>
            <a:normAutofit/>
          </a:bodyPr>
          <a:lstStyle/>
          <a:p>
            <a:pPr algn="just"/>
            <a:r>
              <a:rPr lang="es-ES" sz="2800" dirty="0"/>
              <a:t>Son pruebas de integración del </a:t>
            </a:r>
            <a:r>
              <a:rPr lang="es-ES" sz="2800" b="1" i="1" dirty="0">
                <a:solidFill>
                  <a:srgbClr val="FFC000"/>
                </a:solidFill>
              </a:rPr>
              <a:t>sistema de información completo</a:t>
            </a:r>
            <a:r>
              <a:rPr lang="es-ES" sz="2800" dirty="0"/>
              <a:t>, y permiten probar el sistema en su conjunto y con otros sistemas con los que se relaciona </a:t>
            </a:r>
            <a:r>
              <a:rPr lang="es-ES" sz="2800" b="1" i="1" dirty="0">
                <a:solidFill>
                  <a:srgbClr val="FFC000"/>
                </a:solidFill>
              </a:rPr>
              <a:t>para verificar que las especificaciones funcionales y técnicas se cumplen.</a:t>
            </a:r>
            <a:r>
              <a:rPr lang="es-ES" sz="2800" dirty="0"/>
              <a:t> </a:t>
            </a:r>
            <a:r>
              <a:rPr lang="es-ES" sz="2800" b="1" i="1" dirty="0">
                <a:solidFill>
                  <a:srgbClr val="FFC000"/>
                </a:solidFill>
              </a:rPr>
              <a:t>Dan una visión muy similar a su comportamiento en el entorno de producción.</a:t>
            </a:r>
            <a:endParaRPr lang="es-AR" sz="2800" b="1" i="1" dirty="0">
              <a:solidFill>
                <a:srgbClr val="FFC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9C21A6-0068-902B-50B7-9C5F7C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61" y="370039"/>
            <a:ext cx="10383077" cy="99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s-ES" sz="5400" b="1" i="1" dirty="0">
                <a:solidFill>
                  <a:srgbClr val="61F3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Pruebas de Sistemas</a:t>
            </a:r>
            <a:endParaRPr lang="es-AR" sz="5400" b="1" i="1" dirty="0">
              <a:solidFill>
                <a:srgbClr val="61F3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Google Shape;87;p13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0943" y="183226"/>
            <a:ext cx="928972" cy="86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Circuito">
    <a:dk1>
      <a:sysClr val="windowText" lastClr="000000"/>
    </a:dk1>
    <a:lt1>
      <a:sysClr val="window" lastClr="FFFFFF"/>
    </a:lt1>
    <a:dk2>
      <a:srgbClr val="252C36"/>
    </a:dk2>
    <a:lt2>
      <a:srgbClr val="7C96A3"/>
    </a:lt2>
    <a:accent1>
      <a:srgbClr val="4FD093"/>
    </a:accent1>
    <a:accent2>
      <a:srgbClr val="54BCDF"/>
    </a:accent2>
    <a:accent3>
      <a:srgbClr val="A262D0"/>
    </a:accent3>
    <a:accent4>
      <a:srgbClr val="D7537B"/>
    </a:accent4>
    <a:accent5>
      <a:srgbClr val="E78045"/>
    </a:accent5>
    <a:accent6>
      <a:srgbClr val="84C350"/>
    </a:accent6>
    <a:hlink>
      <a:srgbClr val="22FFFF"/>
    </a:hlink>
    <a:folHlink>
      <a:srgbClr val="9BF3F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846</Words>
  <Application>Microsoft Office PowerPoint</Application>
  <PresentationFormat>Panorámica</PresentationFormat>
  <Paragraphs>71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Wingdings 3</vt:lpstr>
      <vt:lpstr>Circuito</vt:lpstr>
      <vt:lpstr>Metodología de  Pruebas de Software</vt:lpstr>
      <vt:lpstr>Resumen de lo visto </vt:lpstr>
      <vt:lpstr>Presentación de PowerPoint</vt:lpstr>
      <vt:lpstr>Pruebas Dinámicas</vt:lpstr>
      <vt:lpstr>Pruebas de Sistemas</vt:lpstr>
      <vt:lpstr>Vista general</vt:lpstr>
      <vt:lpstr>etapas</vt:lpstr>
      <vt:lpstr>suposiciones importantes</vt:lpstr>
      <vt:lpstr>Pruebas de Sistemas</vt:lpstr>
      <vt:lpstr>Pruebas de Sistemas</vt:lpstr>
      <vt:lpstr>Pruebas de Sistemas</vt:lpstr>
      <vt:lpstr>Pruebas de Sistemas</vt:lpstr>
      <vt:lpstr>Pruebas de Sistemas</vt:lpstr>
      <vt:lpstr>Resumen de lo visto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 Pruebas de Software</dc:title>
  <dc:creator>MI_PC2023</dc:creator>
  <cp:lastModifiedBy>MI_PC2023</cp:lastModifiedBy>
  <cp:revision>18</cp:revision>
  <dcterms:created xsi:type="dcterms:W3CDTF">2023-04-21T21:04:22Z</dcterms:created>
  <dcterms:modified xsi:type="dcterms:W3CDTF">2023-09-21T00:41:15Z</dcterms:modified>
</cp:coreProperties>
</file>