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9" r:id="rId3"/>
    <p:sldId id="260" r:id="rId4"/>
    <p:sldId id="264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3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3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16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87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92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8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8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3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3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7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2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7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95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2635" y="534166"/>
            <a:ext cx="8676222" cy="1877834"/>
          </a:xfrm>
        </p:spPr>
        <p:txBody>
          <a:bodyPr>
            <a:noAutofit/>
          </a:bodyPr>
          <a:lstStyle/>
          <a:p>
            <a:pPr algn="ctr"/>
            <a:r>
              <a:rPr lang="es-ES" sz="6000" b="1" dirty="0" smtClean="0">
                <a:solidFill>
                  <a:schemeClr val="bg2">
                    <a:lumMod val="75000"/>
                  </a:schemeClr>
                </a:solidFill>
              </a:rPr>
              <a:t>Pruebas de caja</a:t>
            </a:r>
            <a:endParaRPr lang="en-US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2635" y="2479576"/>
            <a:ext cx="8676222" cy="53472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3200" b="1" i="1" dirty="0" smtClean="0">
                <a:solidFill>
                  <a:schemeClr val="bg2">
                    <a:lumMod val="75000"/>
                  </a:schemeClr>
                </a:solidFill>
              </a:rPr>
              <a:t>Caja negra - Técnicas</a:t>
            </a:r>
            <a:endParaRPr lang="en-US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751012" y="6246033"/>
            <a:ext cx="8676222" cy="53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9E023"/>
              </a:buClr>
              <a:buSzPct val="100000"/>
              <a:buFont typeface="Arial"/>
              <a:buNone/>
              <a:tabLst/>
              <a:defRPr/>
            </a:pPr>
            <a:r>
              <a:rPr kumimoji="0" lang="es-ES" sz="2100" b="0" i="0" u="none" strike="noStrike" kern="120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Ing. Pablo PEREZ – </a:t>
            </a:r>
            <a:r>
              <a:rPr kumimoji="0" lang="es-ES" sz="2100" b="0" i="0" u="none" strike="noStrike" kern="120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Abril 2024</a:t>
            </a:r>
            <a:endParaRPr kumimoji="0" lang="en-US" sz="21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Google Shape;8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79705" y="226423"/>
            <a:ext cx="692189" cy="691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6738" t="48281" r="7689" b="11594"/>
          <a:stretch/>
        </p:blipFill>
        <p:spPr>
          <a:xfrm>
            <a:off x="3812088" y="3702424"/>
            <a:ext cx="4554070" cy="165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60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8331" y="457199"/>
            <a:ext cx="9905998" cy="1361982"/>
          </a:xfrm>
        </p:spPr>
        <p:txBody>
          <a:bodyPr>
            <a:normAutofit/>
          </a:bodyPr>
          <a:lstStyle/>
          <a:p>
            <a:r>
              <a:rPr lang="es-AR" sz="4400" b="1" i="1" dirty="0" smtClean="0">
                <a:solidFill>
                  <a:schemeClr val="bg2">
                    <a:lumMod val="75000"/>
                  </a:schemeClr>
                </a:solidFill>
              </a:rPr>
              <a:t>Que es una prueba de caja negra?</a:t>
            </a:r>
            <a:endParaRPr lang="es-AR" sz="4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9181"/>
            <a:ext cx="10423059" cy="4294748"/>
          </a:xfrm>
        </p:spPr>
        <p:txBody>
          <a:bodyPr>
            <a:normAutofit/>
          </a:bodyPr>
          <a:lstStyle/>
          <a:p>
            <a:r>
              <a:rPr lang="es-ES" dirty="0"/>
              <a:t>La prueba de </a:t>
            </a:r>
            <a:r>
              <a:rPr lang="es-ES" b="1" i="1" dirty="0">
                <a:solidFill>
                  <a:schemeClr val="bg2">
                    <a:lumMod val="75000"/>
                  </a:schemeClr>
                </a:solidFill>
              </a:rPr>
              <a:t>caja negra, test funcional o prueba comportamental</a:t>
            </a:r>
            <a:r>
              <a:rPr lang="es-ES" i="1" dirty="0"/>
              <a:t>, </a:t>
            </a:r>
            <a:r>
              <a:rPr lang="es-ES" dirty="0"/>
              <a:t>es un tipo de </a:t>
            </a:r>
            <a:r>
              <a:rPr lang="es-ES" i="1" dirty="0"/>
              <a:t>prueba de software directa</a:t>
            </a:r>
            <a:r>
              <a:rPr lang="es-ES" dirty="0"/>
              <a:t>, cuya finalidad es </a:t>
            </a:r>
            <a:r>
              <a:rPr lang="es-ES" b="1" i="1" dirty="0">
                <a:solidFill>
                  <a:schemeClr val="bg2">
                    <a:lumMod val="75000"/>
                  </a:schemeClr>
                </a:solidFill>
              </a:rPr>
              <a:t>analizar la compatibilidad entre las interfaces de cada uno de los componentes del software. </a:t>
            </a:r>
            <a:endParaRPr lang="es-ES" b="1" i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969" y="130718"/>
            <a:ext cx="695004" cy="6950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1" y="4136651"/>
            <a:ext cx="6506308" cy="1762125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5235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8331" y="457199"/>
            <a:ext cx="9905998" cy="1361982"/>
          </a:xfrm>
        </p:spPr>
        <p:txBody>
          <a:bodyPr>
            <a:normAutofit/>
          </a:bodyPr>
          <a:lstStyle/>
          <a:p>
            <a:r>
              <a:rPr lang="es-AR" sz="4400" b="1" i="1" dirty="0" smtClean="0">
                <a:solidFill>
                  <a:schemeClr val="bg2">
                    <a:lumMod val="75000"/>
                  </a:schemeClr>
                </a:solidFill>
              </a:rPr>
              <a:t>Que es una prueba de caja negra?</a:t>
            </a:r>
            <a:endParaRPr lang="es-AR" sz="4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7954" y="1702639"/>
            <a:ext cx="10423059" cy="2295619"/>
          </a:xfrm>
        </p:spPr>
        <p:txBody>
          <a:bodyPr>
            <a:normAutofit/>
          </a:bodyPr>
          <a:lstStyle/>
          <a:p>
            <a:r>
              <a:rPr lang="es-ES" i="1" dirty="0" smtClean="0">
                <a:solidFill>
                  <a:schemeClr val="bg2">
                    <a:lumMod val="75000"/>
                  </a:schemeClr>
                </a:solidFill>
              </a:rPr>
              <a:t>NO TIENE EN CONSIDERACIÓN LA LÓGICA INTERNA DEL SISTEMA.</a:t>
            </a:r>
            <a:r>
              <a:rPr lang="es-ES" i="1" dirty="0" smtClean="0"/>
              <a:t> </a:t>
            </a:r>
          </a:p>
          <a:p>
            <a:r>
              <a:rPr lang="es-ES" dirty="0" smtClean="0"/>
              <a:t>Permite </a:t>
            </a:r>
            <a:r>
              <a:rPr lang="es-ES" dirty="0"/>
              <a:t>la revisión final de las especificaciones y codificación de un programa.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prueba es considerada aceptable cuando su ejecución conlleva una probabilidad elevada de encontrar un error y es satisfactoria cuando lo detecta.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969" y="130718"/>
            <a:ext cx="695004" cy="6950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1" y="4136651"/>
            <a:ext cx="6506308" cy="1762125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7400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8331" y="457199"/>
            <a:ext cx="9905998" cy="1361982"/>
          </a:xfrm>
        </p:spPr>
        <p:txBody>
          <a:bodyPr>
            <a:normAutofit/>
          </a:bodyPr>
          <a:lstStyle/>
          <a:p>
            <a:r>
              <a:rPr lang="es-AR" sz="4400" b="1" i="1" dirty="0" smtClean="0">
                <a:solidFill>
                  <a:schemeClr val="bg2">
                    <a:lumMod val="75000"/>
                  </a:schemeClr>
                </a:solidFill>
              </a:rPr>
              <a:t>Que es una prueba de caja negra?</a:t>
            </a:r>
            <a:endParaRPr lang="es-AR" sz="4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969" y="130718"/>
            <a:ext cx="695004" cy="6950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1" y="4136651"/>
            <a:ext cx="6506308" cy="176212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109650" y="1597919"/>
            <a:ext cx="10276618" cy="2251270"/>
          </a:xfrm>
        </p:spPr>
        <p:txBody>
          <a:bodyPr>
            <a:noAutofit/>
          </a:bodyPr>
          <a:lstStyle/>
          <a:p>
            <a:r>
              <a:rPr lang="es-ES" dirty="0"/>
              <a:t>Algunos ejemplos que justifican la elección de pruebas de caja negra pueden </a:t>
            </a:r>
            <a:r>
              <a:rPr lang="es-ES" dirty="0" smtClean="0"/>
              <a:t>ser la </a:t>
            </a:r>
            <a:r>
              <a:rPr lang="es-ES" dirty="0"/>
              <a:t>experiencia de quien realiza las pruebas, el nivel de accesos y permisos para comprobar las operaciones que realiza internamente el proceso o incluso la etapa en la que se encuentre el desarrollo del producto de software.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20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AR" sz="4400" b="1" i="1" dirty="0">
                <a:solidFill>
                  <a:schemeClr val="bg2">
                    <a:lumMod val="75000"/>
                  </a:schemeClr>
                </a:solidFill>
              </a:rPr>
              <a:t>Técnicas de caja negra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0970" y="1857601"/>
            <a:ext cx="9905999" cy="444740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s-ES" sz="2000" b="1" i="1" dirty="0" smtClean="0">
                <a:solidFill>
                  <a:srgbClr val="002060"/>
                </a:solidFill>
              </a:rPr>
              <a:t>PRUEBA DE CASOS DE USO: </a:t>
            </a:r>
            <a:r>
              <a:rPr lang="es-ES" sz="2000" i="1" dirty="0" smtClean="0"/>
              <a:t>se </a:t>
            </a:r>
            <a:r>
              <a:rPr lang="es-ES" sz="2000" i="1" dirty="0"/>
              <a:t>basa en los requisitos del sistema y los casos de uso, y consiste en diseñar pruebas para cada uno de ellos</a:t>
            </a:r>
            <a:r>
              <a:rPr lang="es-ES" sz="2000" i="1" dirty="0" smtClean="0"/>
              <a:t>.</a:t>
            </a:r>
          </a:p>
          <a:p>
            <a:endParaRPr lang="es-ES" sz="2000" i="1" dirty="0"/>
          </a:p>
          <a:p>
            <a:r>
              <a:rPr lang="es-ES" sz="2000" b="1" i="1" dirty="0" smtClean="0">
                <a:solidFill>
                  <a:srgbClr val="002060"/>
                </a:solidFill>
              </a:rPr>
              <a:t>PRUEBA DE EQUIVALENCIA:</a:t>
            </a:r>
            <a:r>
              <a:rPr lang="es-ES" sz="2000" i="1" dirty="0" smtClean="0"/>
              <a:t> </a:t>
            </a:r>
            <a:r>
              <a:rPr lang="es-ES" sz="2000" i="1" dirty="0"/>
              <a:t>se divide el conjunto de entradas posibles en categorías y se prueba una entrada de cada categoría</a:t>
            </a:r>
            <a:r>
              <a:rPr lang="es-ES" sz="2000" i="1" dirty="0" smtClean="0"/>
              <a:t>.</a:t>
            </a:r>
          </a:p>
          <a:p>
            <a:endParaRPr lang="es-ES" sz="2000" i="1" dirty="0"/>
          </a:p>
          <a:p>
            <a:r>
              <a:rPr lang="es-ES" sz="2000" b="1" i="1" dirty="0" smtClean="0">
                <a:solidFill>
                  <a:srgbClr val="002060"/>
                </a:solidFill>
              </a:rPr>
              <a:t>PRUEBA DE LÍMITES: </a:t>
            </a:r>
            <a:r>
              <a:rPr lang="es-ES" sz="2000" i="1" dirty="0" smtClean="0"/>
              <a:t>se </a:t>
            </a:r>
            <a:r>
              <a:rPr lang="es-ES" sz="2000" i="1" dirty="0"/>
              <a:t>prueban los valores límite de las entradas y se evalúa el comportamiento del sistema en estas situaciones</a:t>
            </a:r>
            <a:r>
              <a:rPr lang="es-ES" sz="2000" i="1" dirty="0" smtClean="0"/>
              <a:t>.</a:t>
            </a:r>
          </a:p>
          <a:p>
            <a:endParaRPr lang="es-ES" sz="2000" i="1" dirty="0"/>
          </a:p>
          <a:p>
            <a:r>
              <a:rPr lang="es-ES" sz="2000" b="1" i="1" dirty="0" smtClean="0">
                <a:solidFill>
                  <a:srgbClr val="002060"/>
                </a:solidFill>
              </a:rPr>
              <a:t>PRUEBA ALEATORIA: </a:t>
            </a:r>
            <a:r>
              <a:rPr lang="es-ES" sz="2000" i="1" dirty="0" smtClean="0"/>
              <a:t>se </a:t>
            </a:r>
            <a:r>
              <a:rPr lang="es-ES" sz="2000" i="1" dirty="0"/>
              <a:t>generan entradas aleatorias y se evalúa el comportamiento del sistema.</a:t>
            </a:r>
          </a:p>
          <a:p>
            <a:endParaRPr lang="es-AR" sz="20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969" y="130718"/>
            <a:ext cx="695004" cy="6950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33" y="4986056"/>
            <a:ext cx="2210463" cy="9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AR" sz="4400" b="1" i="1" dirty="0">
                <a:solidFill>
                  <a:schemeClr val="bg2">
                    <a:lumMod val="75000"/>
                  </a:schemeClr>
                </a:solidFill>
              </a:rPr>
              <a:t>Técnicas de caja negra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88439" cy="3541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s-ES" sz="2200" b="1" i="1" dirty="0" smtClean="0">
                <a:solidFill>
                  <a:srgbClr val="002060"/>
                </a:solidFill>
              </a:rPr>
              <a:t>PRUEBA DE ERRORES COMUNES:</a:t>
            </a:r>
            <a:r>
              <a:rPr lang="es-ES" i="1" dirty="0" smtClean="0"/>
              <a:t> </a:t>
            </a:r>
            <a:r>
              <a:rPr lang="es-ES" i="1" dirty="0"/>
              <a:t>se prueban las entradas que suelen generar errores, como entradas vacías, valores nulos, valores incorrectos, etc</a:t>
            </a:r>
            <a:r>
              <a:rPr lang="es-ES" i="1" dirty="0" smtClean="0"/>
              <a:t>.</a:t>
            </a:r>
          </a:p>
          <a:p>
            <a:endParaRPr lang="es-ES" i="1" dirty="0"/>
          </a:p>
          <a:p>
            <a:r>
              <a:rPr lang="es-ES" sz="2200" b="1" i="1" dirty="0" smtClean="0">
                <a:solidFill>
                  <a:srgbClr val="002060"/>
                </a:solidFill>
              </a:rPr>
              <a:t>PRUEBA DE INTEROPERABILIDAD:</a:t>
            </a:r>
            <a:r>
              <a:rPr lang="es-ES" i="1" dirty="0" smtClean="0"/>
              <a:t> </a:t>
            </a:r>
            <a:r>
              <a:rPr lang="es-ES" i="1" dirty="0"/>
              <a:t>se evalúa la capacidad del sistema para comunicarse e interactuar con otros sistemas y aplicaciones</a:t>
            </a:r>
            <a:r>
              <a:rPr lang="es-ES" i="1" dirty="0" smtClean="0"/>
              <a:t>.</a:t>
            </a:r>
          </a:p>
          <a:p>
            <a:endParaRPr lang="es-ES" i="1" dirty="0"/>
          </a:p>
          <a:p>
            <a:r>
              <a:rPr lang="es-ES" sz="2200" b="1" i="1" dirty="0" smtClean="0">
                <a:solidFill>
                  <a:srgbClr val="002060"/>
                </a:solidFill>
              </a:rPr>
              <a:t>PRUEBA DE SEGURIDAD:</a:t>
            </a:r>
            <a:r>
              <a:rPr lang="es-ES" i="1" dirty="0" smtClean="0"/>
              <a:t> </a:t>
            </a:r>
            <a:r>
              <a:rPr lang="es-ES" i="1" dirty="0"/>
              <a:t>se evalúa la capacidad del sistema para resistir ataques y proteger los datos sensibles.</a:t>
            </a:r>
          </a:p>
          <a:p>
            <a:endParaRPr lang="es-AR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969" y="130718"/>
            <a:ext cx="695004" cy="695004"/>
          </a:xfrm>
          <a:prstGeom prst="rect">
            <a:avLst/>
          </a:prstGeom>
        </p:spPr>
      </p:pic>
      <p:sp>
        <p:nvSpPr>
          <p:cNvPr id="5" name="AutoShape 2" descr="data:image/png;base64,iVBORw0KGgoAAAANSUhEUgAAAxkAAALiCAYAAAC1wRuRAAAAAXNSR0IArs4c6QAAIABJREFUeF7svQucXGV9//+ZM/fLzu7sNZtssiQhEtIEQiQVSBuJ2FAEjVBrqPVSRX+irWiriFVrqb+itXgDb/i3XqpYQRFKG16UcAmGXxAbhUBoSBpISDbJXrK7s5e5X875v77POWczu5nZndk9M3POme/xta+E3XOe5/u8n7Px+cz35lAURQFfTIAJMAEmwASYABNgAkyACTABgwg4WGQYRJKHYQJMgAkwASbABJgAE2ACTEAQYJHBLwITYAJMwCQEUqkUxsfHMTExAfp74TU0NFS2lZFIBG63e+p+p9OJtrY2+P1+hMPhssfhG5kAE2ACTIAJzJcAi4z5kuPnmAATYALzIDBTSAwPDyObzYL+rNVFQoMEBwkPj8fDAqRW4HkeJsAEmEADEWCR0UCbzUtlAkyg9gQGBwcxMjIiRAR9zfRQ1N6i0jOSx6O9vR2dnZ1Tf9L3+GICTIAJMAEmUCkBFhmVEuP7mQATYAIlCJCA0MUECQsSGFa/KPSKhAd5Pbq6uhAMBq2+JLafCTABJsAEakCARUYNIPMUTIAJ2JdAPB5HX18fjh49img0at+FaiujUKve3l7xxfkdtt9uXiATYAJMYN4EWGTMGx0/yASYQKMSaDRhUWqfWXA06m8Ar5sJMAEmMDcBFhlzM+I7mAATYAJgYTH7S8CCg39JmAATYAJMoJAAiwx+H5gAE2ACsxA4duwYXn75ZVvkV9Rqo0lwnHfeeVixYgU4cbxW1HkeJsAEmIC5CLDIMNd+sDVMgAmYgEAmk8GRI0dw6NAh4cHga34EqDwuCQ0SHJwwPj+G/BQTYAJMwKoEWGRYdefYbibABAwnQE3wSFiQwMjn84aP38gDUqL4ueeeKypU8cUEmAATYAL2J8Aiw/57zCtkAkxgDgL9/f04ePAg6E++qkuAQqnWrFkjqlNxKFV1WfPoTIAJMIF6EmCRUU/6PDcTYAJ1JUA9LZ5//nnOt6jDLlD41Gtf+1r09PTUYXaekgkwASbABKpNgEVGtQnz+EyACZiOAOVZ7Nu3D5TUzVd9CVCjvw0bNoiGf3wxASbABJiAfQiwyLDPXvJKmAATmIMAJXS/+OKLOHz4MOdcmOxtIY8GeTY4QdxkG8PmMAEmwATmSYBFxjzB8WNMgAlYhwAlcVNC94EDB0BCgy9zEqAcjVWrVmHt2rWgylR8MQEmwASYgHUJsMiw7t6x5UyACZRBgPIunnnmGVDlKL6sQcDn8+HSSy9Fd3e3NQxmK5kAE2ACTOAsAiwy+KVgAkzAtgQo74K8F3xZkwD12KAQKrfbbc0FsNVMgAkwgQYmwCKjgTefl84E7EqAvBbkvSAvBl/WJsBeDWvvH1vPBJhA4xJgkdG4e88rZwK2JECei/3793Nit812l70aNttQXg4TYAK2J8Aiw/ZbzAtkAo1BgL0X9t9n9mrYf495hUyACdiHAIsM++wlr4QJNCyBEydOYM+ePey9aJA3YP369aJrOF9MgAkwASZgXgIsMsy7N2wZE2ACZRCg0Cj64quxCPT29uKSSy4Blb3liwkwASbABMxHgEWG+faELWICTKAMAtT7grwX5MXgqzEJRCIRbN68mRv4Neb286qZABMwOQEWGSbfIDaPCTCBswnE43Hs3r0b0WiU8TQ4AcrTIKHR3t7e4CR4+UyACTABcxFgkWGu/WBrmAATmIPA4OAgnnrqKe7czW/KFAEKmdq4cSOoAhVfTIAJMAEmYA4CLDLMsQ9sBRNgAmUQOHz4MJ599llO8C6DVSPesnr1amzYsKERl85rZgJMgAmYjgCLDNNtCRvEBJhAMQKc4M3vRTkEyJtBCeF8MQEmwASYQH0JsMioL3+enQkwgTIIsMAoAxLfMkWAhQa/DEyACTCB+hNgkVH/PWALmAATmIUACwx+PeZDgIXGfKjxM0yACTAB4wiwyDCOJY/EBJiAwQRYYBgMtMGGY6HRYBvOy2UCTMBUBFhkmGo72BgmwAR0Aiww+F0wggALDSMo8hhMgAkwgcoJsMionBk/wQSYQJUJsMCoMuAGG56FRoNtOC+XCTABUxBgkWGKbWAjmAAT0AlQmdq9e/cyECZgKAEub2soTh6MCTABJjAnARYZcyLiG5gAE6gVAWq09+STT3IfjFoBb7B5qGHfqlWrGmzVvFwmwASYQH0IsMioD3eelQkwgRkE4vE4HnnkEaRSKWbDBKpCgDqDX3755ejq6qrK+DwoE2ACTIAJnCHAIoPfBibABOpOIJ/PY+fOnYhGo3W3hQ2wNwGPx4OrrroKwWDQ3gvl1TEBJsAE6kyARUadN4CnZwJMANi9ezdOnDjBKJhATQiEw2FceeWVcLvdNZmPJ2ECTIAJNCIBFhmNuOu8ZiZgIgL79u3DgQMHTGQRm9IIBLq7u7Fly5ZGWCqvkQkwASZQFwIsMuqCnSdlAkyACBw7dgx79uxhGEygLgQoCZySwfliAkyACTAB4wmwyDCeKY/IBJhAGQQowXvHjh3IZDJl3M23MIHqECBvBnk1+GICTIAJMAFjCbDIMJYnj8YEmECZBB5//HFQyVq+mEA9Cfh8Prz5zW/m/Ix6bgLPzQSYgC0JsMiw5bbyopiAuQlwwz1z70+jWccdwRttx3m9TIAJ1IIAi4xaUOY5mAATmCJA/TAoTIrK1vLFBMxCYPPmzejp6TGLOWwHE2ACTMDyBFhkWH4LeQFMwFoEqB/G8PCwtYxma21PgMKm3vSmN4H+5IsJMAEmwAQWToBFxsIZ8ghMgAmUSYBK1VLJWr6YgBkJ9Pb2YtOmTWY0jW1iAkyACViOAIsMy20ZG8wErElgYmICDz/8MIdJWXP7GsZqDptqmK3mhTIBJlBlAiwyqgyYh2cCTEAlwF29+U2wAoFIJIKtW7fC6XRawVy2kQkwASZgWgIsMky7NWwYE7APgWg0KrwYfDEBKxDYsGEDVq9ebQVT2cYSBJRcBrm+FyDHRiAPvzrtrvyplyBPni6LncMXhqt3/bR7pZZuSC2L4eo+Dw5fU1nj8E1MoBEJsMhoxF3nNTOBGhNgL0aNgfN0CyJAyd/btm1jb8aCKFb/4ZlCQhcP+YH/FZM7/BE4HA4ouRmV7CQ3HI7yPFWKIgPyjIahThcAGUp6EkouDdfi86GLERYg1d93nsE6BFhkWGev2FImYEkCJ06cEKFSfDEBKxFgb4b5divXfwi5E/uRO/pb5I4/DyU2PF1I6OLB5YMDjpotQMklMSVGCgQIXG64ezfAtWIjXD0XwLV0Xc1s4omYgBkIsMgwwy6wDUzAxgQoTIrCpfhiAlYiwN6M+u6W7qXIvfo7ZF95Bvn+Q3C4/XDACUVxwOH0wSG562vkHLMrSh4kQMjrAUmGHB8VXg/3eZvh6lknRAeHW5l6C9m4BRJgkbFAgPw4E2ACpQmwF4PfDisTWLNmDdavnx6Pb+X1mN12yp/IvLQLmd89AAp5onAn5PKqoHB6AYdk9iXMaZ/weuRTgNsJJTUJKdwJ7+veDs/5W0SeB19MwE4EWGTYaTd5LUzAZATYi2GyDWFzKiJAFaYoN4Mb9FWEraKbpwmL4VchuYIAXHC4/BWNY9WblXwGipyGIqcgBSMsOKy6kWx3UQIsMvjFYAJMoCoEjhw5gmeeeaYqY/OgTKBWBKjKFOVn8GUcgVLCQmoQYVGKpJzPAHIaMgsO4142HqmuBFhk1BU/T84E7EuAvRj23dtGWpnH48G1117LlaYM2PRc336kdn8f2aN7pzwWkstnwMj2G+KM4EjD2bUS/td/AO5Vl9lvobwiWxNgkWHr7eXFMYH6EOC+GPXhzrNWh8DGjRuxatWq6gzeAKOmn/sPpH71fSjpOCA74XRTSBRf5RKgPA5ZykORZfivuBHedVdywni58Pi+uhJgkVFX/Dw5E7Angb179+Lw4cP2XByvquEIUBfwq666quHWvZAFU0hU+pmfIfWbn0N4KxQ3JKdnIUPys0oOMoVTKVl4V2+Gb8sHOVmc3wpTE2CRYertYeOYgPUIZDIZPPDAA8jnZzTAst5S2GImMEWARAaJDb5mJ0C9LFK7fyjKzkqSFw76KrPxHbMtk4AiI5+LQ1EyaijVFX8J9/KLy3yYb2MCtSPAIqN2rHkmJtAQBA4ePIhnn322IdbKi2wcAitWrMAll1zSOAuucKXkuUg8dDtyR/8bDlmCwx2qYTu8Co210e1KLgVFysPR3InAts/B1X2ejVbHS7E6ARYZVt9Btp8JmIwAJ3ybbEPYHEMIUDnb6667Dm63uRvAGbLYCgahXg+pJ+5Cat9DkOCC5A5V8DTfahQBmcSGIwPX8t9H4OqbIYXajBqax2EC8ybAImPe6PhBJsAEZhIYHBzE448/zmCYgC0JUClbKmnLl0ogtefHSO7+ISTJA4fkY8+FCV4MORuHjBx8v/82+P7gPZwgboI9aWQTWGQ08u7z2pmAwQSoLwb1x+CLCdiRQHt7O7Zu3WrHpVW0JurKHX/wNkhwQnJ4bNGJuyIAJr9ZAaDISSgOBb7Lb4Dvddeb3GI2z64EWGTYdWd5XUygDgQefPBBxOPxOszMUzKB2hCgkKlG7QCeH34VsXs+AcQnRGgUHK7aQOdZ5kVAUWQAGchOCaHtt8O1dN28xuGHmMB8CbDImC85fo4JMIFpBLg3Br8QjUCAkr8pCbzRrsSu7yLz37+AJLvg4FK0ltp+hUrfKml4L/hj+N90s6VsZ2OtTYBFhrX3j61nAqYhcODAAezbt8809rAhTKAaBHp7e7Fp06ZqDG3KMalqFHkvlJFTcDg8nHdhyl0qzyjqsYFQGKHrvwxn+znlPcR3MYEFEGCRsQB4/CgTYAJnCFDCNyV+88UE7EzA4/HgbW97m52XOLW29O/uR/LRb0GSnXC4vA2xZrsvUslnRPdwz+//KQJbPmj35fL66kyARUadN4CnZwJ2IMAN+Oywi7yGcglQ8jclgdv1mvJejJ6CpDg5sdtmGy0Sw5UMEGSvhs221nTLYZFhui1hg5iA9QicOHECu3fvtp7hbDETmAeBdevWgb7seGVefBSJHf8EiRrqOdl7Ycc91tek5LOQnXl4N78X/kv/3M5L5bXViQCLjDqB52mZgJ0IcOlaO+0mr2UuAnYtZZt86ofI/PoeITDgkObCwD+3AQHyasCRh/M1mxB869/ZYEW8BDMRYJFhpt1gW5iARQlw6VqLbhybPW8ClJdB+Rl2uJRcBvGffRz5U4dF7wu+Go+AjCwc4Q40vfcubuDXeNtftRWzyKgaWh6YCTQGgVQqhfvvv78xFsurZAIagS1btqC7u9vyPCj/YvIH74eSiMPJfS8sv58LWYCczwBeD0Lv+TZXn1oISH52igCLDH4ZmAATWBCB/v5+7Nq1a0Fj8MNMwGoENmzYgNWrV1vN7Gn25vr2I37vzUAmD8nptvRa2HiDCCh55F1A4I8/Ac/aPzJoUB6mUQmwyGjUned1MwGDCBw8eBDPPvusQaPxMEzAGgSs3i8j9d+/QPrJf6FwfDg4/8IaL13NrJQhSwrcr30rAld8uGaz8kT2I8Aiw357yitiAjUlsHfvXhw+fLimc/JkTKDeBCKRCK666qp6mzGv+RP/9VVkX9gJh+zg5nrzItgYDymSAqnn9xB6x1caY8G8SsMJsMgwHCkPyAQai8DOnTsxPDzcWIvm1TY8AafTie3bt1uOAwmM3P5H4ciLukJ8MYFZCSgOBdLStSw0+D2ZFwEWGfPCxg8xASagE7jvvvtAzfj4YgKNRuCaa65BOBy2zLJ1gSGxwLDMnpnBUJmFhhm2wZI2sMiw5Lax0UzAHAQmJiawY8cOcxjDVjCBGhPYvHkzenp6ajzr/KZTBcZOsMCYH79Gf0oVGuvYo9HoL0KF62eRUSEwvp0JMIEzBLjTN78NjUxg/fr1WLNmjekRsMAw/RZZwkAWGpbYJlMZySLDVNvBxjABaxE4cOAA9u3bZy2j2VomYBCBFStW4JJLLjFotOoMIwTGC+TBkKszAY/aUASoGTx7NBpqyxe0WBYZC8LHDzOBxiawf/9+0BdfTKARCZhdZLDAaMS3svprZqFRfcZ2mYFFhl12ktfBBOpAgPpjUJ8MvphAIxKgfAzKyzDjld73ENKPfB0SOzDMuD2Wt0mWHHBdvA2BK/7S8mvhBVSPAIuM6rHlkZmA7Qk888wzOHLkiLXX2XwBrrl6LUSNoIkX8dCOFzA+y4p6/+Ad2LRM3IwXH9qBF4rdXDDm8T3/hv93rMiAhfMe34N/K3JT8wXX4Oq1mD5P7x/gHZuWodS4Z+wrmLPUurSxzrKu2P2V3Fs4YDksLPoGdXV14YorrjCd9aKT988+LpK8Haazjg2yC4G8E/C/6ZPcGdwuG1qFdbDIqAJUHpIJNAqBPXv24NixYidoCxGYcXguKQpoSYXCYBaRIcTBsjEcxzIsGysuIMoZqyKRMWXbcez5t/+HM7vSjAuuuRprwzhbmBQTLPo4M4XGbPdi5pxn9r8sFhZ6XQpNbW9vx9atW01lvTx2CpPfvwFSOgOHgyWGqTbHZsZQpxUSGqF3fQuu7vNstjpejhEEWGQYQZHHYAINSuDxxx/H4OCgtVevHZ4nXnwRY2vXYlkJrwItUvUSHMeLL7Zg7UwPwxSFXvzBOzah5cWH8BT+8GxPhH6fdpjH8ePAsmUIF/EelC8y1DmXlfTE6EJjhvelhFdEnTc8XZRUcm+lLCz6BgWDQWzbts001iu5DCa/+y44ooNwSC7T2MWG2JiAIiPv96Pp//wYUqjNxgvlpc2HAIuM+VDjZ5gAExAE7CUyHsL+8NXYtKxUGJR2kD++Bw9NrCstHgoP41BDmyZefAg7ZsZV6SJjSozMONQLx0l54VJFRcHMd3RKTBXYUolwKBWmVWxcfe5yWVj098lsIiP2k48g3/cinJAsSpTNtiIBRc5DiXSh6YM/gcPlseIS2OYqEWCRUSWwPOzCCYxOZtA3lETfYBLRWHbagM+/PFvU/PS5Vy4JIuQ/86me2+XA+b1NaG3yYGmnf+GGNvAIDz74IOLxuLUJFB6Sx9eVFAWFB/5jvUUO/xoF3duhhizN4mEoEBk7XmhRPREzwo7KExm6l6J0yJJqWhFbSggHdQ0L8HpUysLCb9A73vEOU1ifePxbyP3237lUrSl2o/GMyEOGc+lahN71jcZbPK+4JAEWGfxy1JXATCHx0rFJxJI50J+1ukhokOAg4RH0O1mAVADediLjBWj5CyXyGqAmhqOYh6HwIF8QclX0wE73ThMZ4xSLdZbAKU9kzBUqpW9oETEyW57FzLCxSvI3KmVRwTtntlvNIDKyh59G4pefhYsrSZnt9Wgoe2SnE86L38oVpxpq12dfLIsMfhlqSoDEA3298MqE+JNEhlkvj0vChec2C9FxwcowLlzZbFZT62aX/UTGuBaiNHs+QtHDv3AWFKn8VCqcaKbIwNl5E7USGcVeoLMS4EtUlyqZKF8Ji7q9wQufuN4iQ0lNYvyOa+HK5TnRe+HbySMsgAAlguecEkLv5kTwBWC01aMsMmy1neZaTCYnTwkKCm8iUUHfs/JFgoPExurekPizMAzLyuuar+12FBnFwoqmh0CVyJUoIhIE11LVms4SGQX3al6EqogMzRsjAg5nDZeiir6z5W9oHpSiVbZKJJqXYjHfF9AEz9VbZFAehty3H04uVmuCt4FNkOU85HAbwh++l/Mz+HUAiwx+CQwlQJ6Jp/eP4sl9w3j+lfLzJgw1ooaDUb7H1os7sWltG7pavTWc2RxTPfzww4hGo+YwZr5WFPE0TAtxgtpHAwUH7qKH/5IH6BIlZIuJjKkKVmq52f3N5SR+V5iTURgGVbLnxgJDqyplMd+9q/NzPp8P1113Xd2sEA33/utrcObzdbOBJ2YCMwnknRLcF70Z/is/xnAanACLjAZ/AYxY/uBoGnteHMHTL442hLAoxYwEx+Xr24XgaJSEcrtVl5qqAFUgPIpVnComMvQKT7P+ThUe8EuIjEJPyp7jy7CpjGZ8JcO3Co2poLqU6uSYkfxdQZJ4xSyM+IeoDmPUs7qUHBvB5HfeAWcmBQd7Meqw+zxlKQIibMrlROjd3+b+GQ3+mrDIaPAXYL7L14XFzt8O4ZWTFq8uNF8IszxHImPLRR1CdNhZcOzatQv9/f1VIFjDIYvmTJzxPghLZiRBn32on8uboIcWFSSUlxQZejhWGBMTEwiHy+j4rXsOSvb4KGHfQj0ZqhqZkbA+DxY13G4jp4pEIrjqqquMHLLssSa+9xdwDLwMifthlM2Mb6wdARE21dzOYVO1Q27KmVhkmHJbzGsUeSwe2N3f0B6LSneHRMb1b+jB5Re1g5LJ7XQ988wzOHLkiLWXVCIxu/DT+JnJzWeJjDkP+bpnoKDr9iwiA1P5HYS2slKyOKsh3yy5E3P0yZg9J0Pf9hkCaj4sLPoGdXV14Yorrqi59enf3Y/0o9+CM5+r+dw8IRMol0De6YT7ordw2FS5wGx4H4sMG26q0UuikrJPPjeMe3adAHkw+JofAUoSv+bSRbh2c7comWuHy84io2hfCW3TZoqMkmVqCzd55uF7VpFxxkNQrshQp9IP/DPerlIejhIVo86aUwxdpHLWNB5qRa6+pUV6bMx82csQIlb4/eju7saWLVtqaiqFSU1880/hzpHAcNR0bp6MCVRCQIRNuV0cNlUJNJvdyyLDZhtq5HJIUNz/1Cns3DskelfwZRyBrRs7heCgalVWvvbv3w/64osJNCKBFStW4JJLLqnp0hP3fRbZg7+CiwVGTbnzZPMjQGFTSvcqhD/wo/kNwE9ZmgCLDEtvX3WMp1KzDzx1CrueG67OBDzqFAESGdf+4WJsuajdklRYZFhy29hogwjUWmTk+g8h/qMPwpW3dilwg/DzMBYhkHO64H/r38Fzfm29fhbBY2szWWTYensrW1zfUBLff+iYqBTFV20JUGWqG97Ui42rI7WdeIGzHTt2DHv27FngKPw4E7AmgTVr1mD9+vU1M37yRx+EcvwFODnZu2bMeaKFE5BlWfTOaP7Yfyx8MB7BUgRYZFhqu6pjLPW2+MnOPux4eqA6E/CoZRMgkUFig0SHFS7qkUG9MvhiAo1IYNOmTejt7a3J0qe8GDnuiVET4DyJoQRyLvJmfI69GYZSNf9gLDLMv0dVs5C6b9/7xEncv/sU51xUjfL8Br7mskV419alpk8Qz+fzuPfee+e3SH6KCVicAJWvpTK2tbgmf0hejOfZi1EL2DyH4QRkRfdm/KfhY/OA5iXAIsO8e1NVy8hrQd4L8mLwZU4CVO72+it6sP0NS0xd+nbHjh2inwNfTKDRCGzfvh1Op7Pqy84efhqJX34Grmy26nPxBEygWgTyLhc8b7gRvtddX60peFyTEWCRYbINqZY5VEqOih1S3sXt9xwGJXfzZQ0C1Gfj5utXmbYS1e7du3HixAlrwGQrmYBBBMLhMK655hqDRpt9mPGvvxnSxDAkh7367NQEHk9iGgJ0Dsm6PGi5+RE4XPYo424auCY1hEWGSTemGmbd88QJ/OSRPlCYFF/WI0AN/d515VLTeTUOHDiAffv2WQ8oW8wEFkCgp6cHmzdvXsAI5T2aeWkXkv/+ebiy7HUujxjfZWYCeacLnstvgG/Tu81sJttmEAEWGQaBNPMw7L0w8+5UZpsZvRrkxSBvBl9MoJEI1KqylJqLsQ9OR/XDshpp/3it9SGg5mZ0oPmvOTejPjtQ21lZZNSWd81no9yL7zx4lL0XNSdf3QnJq/HuK5fC7ap/+ATlY1BeBl9MoJEI1KKylDx2CuPffDs8MleUaqR3y+5rzbl9CFx/O9zLL7b7Uht+fSwybPYK6LkXlND95Xtext6DUZutkJejEzCTV4MqTFGlKb6YQKMQoHwMysuo5pV8+CvI7L0PrmpOwmMzgRoTyMsypHNfh9A776zxzDxdrQmwyKg18SrOpwuM518Zx60/PMhlaavI2kxDf/RPVoJK3tbz4uTvetLnuWtNIBgMYtu2bVWdVsllMHb7lXBnkqJoB19MwC4E9ATw5o8+ACnUZpdl8TqKEGCRYbPXgsKj7vjlKzZbFS9nLgIkMkhs1Os6fPgw9u7dW6/peV4mUFMCq1atwsaNG6s6p5rw/Q9wZVJVnYcHZwL1IJB3euDZ8n5OAK8H/BrOySKjhrCrORVVjKLcC+7aXU3K5h77wpXNuPW9qxHy1z64Ih6P48EHHzQ3ILaOCRhEgKpKUXWpal4T3/kzOAZf5rK11YTMY9eNgAIFWW8IkU89UTcbeOLqE2CRUX3GVZ8hlsyJ8CgKk+KrsQlQnsY/vPd80J96+FytiHBTvlqR5nnqSYCa71133XVwu91VMyM//Comv/sueHJctrZqkHnguhPIevwIvO0LcK+6rO62sAHVIcAiozpcazYqlaf92+/9DwZH0zWbkycyNwHyZHz6na/BxtWRmhr67LPP4uDBgzWdkydjArUm0NXVhSuuuKKq01LCd3bvz+FS6KMCvpiAPQnkFAXSuZdyArg9t1esikWGBTeX/n/H4QD2vDgiKkiRJ4MvJjCTwIe2Lcd1mxfXDEx/fz927dpVs/l4IiZQDwLr168H9cio5iUSvhNRTviuJmQe2xQEMk4Pmj/1BHcAN8VuGG8EiwzjmVZ1RF1g7Nw7hNvvOVzVuXhw6xN495XL8K6tS2uyECphe99993Ep25rQ5knqReCqq65CJFI9L6HeG8ObY+90vfaY560dgaw3iMD1X+aeGbVDXtOZWGTUFPfCJmOBsTB+jfp0LYUGeTLIo8EXE7AjAZ/PJ/Ixqnml9t6HzCNfg4vzMaqJmcc2CYGcQ4L7998O/1UfN4lFbIaRBFhkGEmzimOxwKgi3AYYulZCg0vZNsDL1MBLXL16NTZs2FBVApM//CDw6m/hpJhYvpiAzQnIioJ8y2I0//V/2nwUAWm7AAAgAElEQVSljbk8FhkW2HcWGBbYJAuYWAuhQSFTDzzwADIZropjgVeCTayQQLVDpUQDvi+8Hh45y/kYFe4N325dAmmXD81/9XNILbXLIbQuLWtZziLD5PvFAsPkG2Qx82ohNLjKlMVeCja3LAK1qCqVPfpbJO75BNzpybJs4puYgB0I5NwBeN90M7wXvcUOy+E1FBBgkWGB14GTvC2wSRYyURca1eqjEY1G8fDDD1uICJvKBOYmsGnTJvT29s594wLuSPznF5H77S/gsqsfo/Mm+P7yPZAA5O97LdL7i8AquGf6T3cj/fd/jXwJvs7tv4N3ZtGv4X9F6ht3Qtae0e8pOrc+74G/R+LeHVOzlDNuWVtecl2AvPvPkXq8SPnvdV9D4G2bSww/O4+ybDLJTXn6NHX5RjS997smsYjNMIoAiwyjSFZpnL0Ho/j09w5UaXQetlEJ3HB1L65/Q/U6Fj/++OMYHBxsVLy8bpsRoITvbdu2gRrxVfMSpWtjp+0qMSBd8QB8a44hj81wDn1u2mF+iqs4jP8FsPsdBQfv1XB/5N/gbidxsmG6ONHul0CH7o8ViJAiz+j3Dv9omviguZ3bn4V3zTFkv3UtskMAKhm3nJei6LoK5ymYWx9v3deFyJCnsShnMuvdk3Z6Efncr61nOFs8KwEWGSZ+QajR3k13vsB9MEy8R1Y27db3rsamtW1VWcKJEyewe/fuqozNgzKBWhOgvhjUH6Oal5KaxNiX/ghe2a75TNfA+w+fh2P3O5DBF+HbjDMH+kKwpQ7jUJ93ThMIxb5XOJguNM4c4FUxMUOs6ILigC58Kh93znej5LroSW2+mUKpgURG1htC8L3fg6v7vDlR8g3WIcAiw6R7RQ32bvzqPu7kbdL9sYNZHpeEuz6+Hks7/YYvhxLAH3zwQaRSKcPH5gGZQK0JkBcjGAxWddpc337E7v5LeFI2zccQB+bXI3/fRUhD/bu8+8/ODhPq/KjmyZj5MxIMP4O7/VdTHgvpin+Hb3OvOmax0CvaMW3eqbm08SUhKNSKRs7tz2lejLcKL8a8xp3r7Si5Lu3BmXYWs32uOSz885wnBO9bPgvvuistvAo2fSYBFhkmfScoRIpCpfhiAtUk0NXqxV1/sx4hv8vwafbt24cDBzjUz3CwPGBNCfT09GDz5lJx8caZIvpj/NdX4coljRvURCOpB3ldILy5wCtxx1TOhDC3bJFxtugovtyz55omKqCKmjOiY/7jzop7LpGBIkyKCQ8T7amRpuQAuC97D/xXfszIYXmsOhNgkVHnDSg2/XcePIr7d58yoWVskh0JXLiyGV/8P2vgdlE6pnEXeTHIm0FeDb6YgFUJVLtsrc5FTfq+F8bLfTOQf4sqKoT34D+EQc7t+wq8B1SGQrs6P1bgyXjprO+rYoDG0MYU4VMkVArGmLbk82d4QBRAm4PGSuPzM+xYwLizoS61rqlniti57o4Cj08BCzNsqcE25Gn7lr+Ok78N5lrv4Vhk1HsHZsy/67lhfOHuQyazis2xO4FrLluEj/7JSsOXefDgQVBJW76YgBUJ1MqLQWwmvvceSH0vQCp5WLYiQc1mOiz/6euR/wWFNWliQPueCGN6rOAA3VUgMqa+/xZ4P/95OEG5FW9FdpDG0L53ukyR0fErpD9HieHq/M7rSeRo9pFwuUcVPwsdt+QuFV1X4d2ayCi0U2NUbMxpLC38auimK3Ag29SJlpsfscFqeAk6ARYZJnoXXjo2iU98+0VkcnrBPRMZx6bYnsCHti3HdZuNbYbEuRm2f21svcBaeTEI4thtfyj6YzhsJzLo8HwP3B0kEN6CrF50Thy63wvp9A+R+sbXz4RM6d+f+WbNvE+IjP8L51nfn/mgNj9KzTPDroWOW+o3QlsXdl8/XVRN3a9zIjF0k1ola92dQpzJJZ+x169fWvKg5bN74HB57LWwBl4NiwyTbD4Ji/d96VlO9DbJfjSiGZQIfudNF2DlEmMTXNmb0Yhvk/XXvGrVKmzcuLEmC5mqLJW3YT5GKTEB/VAN5H9x4ZnE7TkP4/qWFDmUF90tTYwc+LsCbwXdWEJ8TNlVcNivaNwSr8yc6yoimhpMZGR9zVxhqib/4tRuEhYZtWNddCa9Idodv3wFO54eqLM1PH2jEyCB8Y2bLjA0P4O9GY3+Vllv/dQPgypKUX+MWlxTlaWSY7WYrqZzSG/8T1EBatbrwGfPCICuvxYeDuzeXuIT/zMjqWNTKdw3n/GQzJxo3Tc0b8DM8Uhk3Au38HB8bVry+cLGLSUy5lhXMTtL2l7TLazZZDlvGN63/B1XmKoZ8epPxCKj+oznnIEb7s2JiG+oIQG9I7iRUx45cgTPPPOMkUPyWEygagRWr16NDRs2VG38mQOnfv1TZHbeAVfebiWftYO8yDP4SJFu3fTp/T/CiYKfVyAyoN0rFYqUaXBnm7+0yFjYuPMRGSXsbDSRAQnuTX/BFaZq9i9P9SdikVF9xrPOQP0wbvjScxidtGsDpjoD5ukrJlCtsKmHH34Y0SiXZa54Q/iBmhKotReDFpfc9V1kd30HLsVmldhIBPzV+yBEwM8eLLqPzj/brzbH+/k6NWRKewa/evucngwaUHrjDvhe3wuc/gFSdxZ6JLbB+39JwBxD9pvXFPF0nA/3TT+HGzOfU82c/7iziIy/eh/OWpfOqJidJDLefjnkMlnU9BelCpPl4YC09o8R3P7PVRidh6wHARYZ9aBeMOft9xzGzr1DdbaCp2cC0wlUI2yqv78fu3btYtRMwNQEatHdeyaA5CNfR3bPD+FS7FX0QxUQpQ75GoWZQqRCkaGOoguKGWRnETciJ2MWkTH/cWcXGcUKhU8JrJmPaiKj+IhzcDX1b1lx41hkWHDT5jCZRUYd95TDpOoIn6eek0A1wqYoZIpCp/hiAmYkEA6HQRWlyJtRyyt+7ychv/hfcE5vS1dLE3guJlB3AjIckBevRfhDP6u7LWyAMQRYZBjDseJROEyqYmT8QI0JVCNsKpPJYMeOHaBGfXwxAbMR2Lp1K9rb22tuli4yXCwyas6eJzQPAfJksMgwz34YYQmLDCMozmMM7uo9D2j8SM0JbFrbhlvfu9rQeQcHB/H4448bOiYPxgQWSqAeYVK6zRPf+TNIp/bDabseGQvdFX6+kQjIDgdyTYvRfPPORlq2rdfKIqMO20tJ3u/6x99x0706sOcpKyfwhQ+swcbVkcofnOWJvXv34vDhw4aOyYMxgfkSiEQiIC9GrcOkWGTMd8f4OTsSoK7f6WAnIp96wo7La8g1sciow7azF6MO0HnKeROgJPC7/mb9vJ8v9iD1zqCwqXg8bui4PBgTqJQACQsSGCQ06nWN374VrolTkGyW+F0vnjyvdQmkPM2IfO7X1l0AWz6NAIuMGr8Qg6Np0dmbOnzzxQSsQoBCpih0yshreHgYO3eyW9xIpjxW5QTWrVsH+qrnFf2nN8AbH4RDofasfDGBxiWQlHxo/fyzjQvAZitnkVHjDb31hwex58WRGs/K0zGBhRGohjeDLNq3bx8OHDiwMOP4aSYwTwKU5H3FFVfULUxKN3vstj+EJzkCB+dkzHMn+TG7EEhKfhYZdtlMgD444Y9OarWfr5yM48av7qvVdDwPEzCUwExvRuFnrg5gqpsv1YGn/y7norCpJ598EpQMzhcTqCUBn8+HK6+8EsFgsJbTirnIj01t9+h3hb7GhCdjgD0ZNd8JntBsBFhkmG1HFmYPi4yF8SvraTqM0aGLvRhl4eKbTEpgaacfd318Pai0bbGL3nP9Xaeflys0qKwtdQPn/AyTbrwNzaI8DPJg1KNcLeGk3xMSGvRFHTnGWWTY8C3jJVVKQCR+u4KI3Lq30kf5fpMSYJFRo41hL0aNQPM0VSXwoW3Lcd3mxbPOMdPDUY5B0WhU5GeQZ4MvJlBtAps2bUJvb2+1p5nz90QXG4nvXA/pxAuQuE9GXfeEJ68vAcXhQCbUzdWl6rsNhs7OIsNQnKUHYy9GjUDzNFUlQN6MH9yyYc7Dk35DKW9GocdDv/fEiRPYvXt3Ve3nwZlAPfthFKNPsjr2nevhZJHBL2eDE2CRYb8XgEVGDfaU+2LUADJPUTMC8+2bUejh0EXGTBHCieA128aGnKi7uxtbtmwx3dpjd38E8sFdcCk509nGBjGBWhGQyZfXcwHCH7qnVlPyPFUmwCKjyoBp+HueOIHvP3SsBjPxFEyg+gSq0QW80GryZpBXgy8mYCSBcDgsEr3dbreRwxoyVvzeT0Le/xCcCocLGgKUB7EkARYZlty2WY1mkVGDPd1+616QN4MvJmAHApT4/ZPPvhatTZ5py9E7v5B3otyk72I8KC+D8jMoT4MvJmAEAaog9cY3vrEulaTKsT/xn19E7jc/ZU9GIayum+G76QZRfeus6/T3kfr67WoGywXfQWD7FuTvXY30C0XuLfZz7XvF92YX0p/50FS1vKl7SjwjP/knSD36P0WHcv75QXjXzPhRoe3lvBwNdE/O4YK0egtC7/xGA63a3ktlkVHl/aWeGJSPwRcTsBOBG67uxfVv6Jm2JD0cqhKBUSpJPJvN4rHHHmOhYaeXpk5rMbvAICzJXd9F9olvwiVn60TJhNNqIgOzHOKF1QsQGbMJhDNEroX3ti/CiVeRvfOPkZ1WbVv9mWOmjVMCaaZg+T24P/ZLuDtQWhSZcCtqZVLe4YS07moEt/9zrabkeapMgEVGlQFzwneVAfPwdSFAXox7b9141tyFZWx1sUGfNtL39f4ZhWJktkpULDTqsrW2mtQKAkOIjKd+iOyjd8CZS9qK/4IWs+iT8N90A/DkdUjuLO4pEONfeBeCwpNxHlLPF5mx2M+178lzjY3fg+ev74e7YxdSn77xbO9G0QVeC98X/gnO099H8mv/XKRemD4miZYrkRlYECVbPZyXXHC97p0IvPlvbbWuRl4Mi4wq7v7gaBrvvO23VZyBh2YC9SNQrDlfoaAgUUEiIquof7ocak+AYh4PXZzMDI1goVG//bX6zFYRGMQ5e/hpJH7xSbhip62O3Tj7TSAypK2PwH/5OaUFTJHVlvVM2SLHOJxWGCnva4bnqk/Ct/FtVjCXbSyDAIuMMiDN9xZK9qakb76YgB0JFEsAL8zLoDWTeMhpuazUw08qEUtVzAOiM2OhYce3p7prspLAIBJybATjX7sGnuRodcFYafS6i4z5eDHKfWYub4eVNso4W7OhToTe9W24lq4zblAeqa4EWGRUEf+NX90HasLHFxOwIwFKAH/gttdN6wCuezLEwUlbNOkK8lAU7xM+nUypvA4WGnZ8g6qzJqsJDJ1C9POXwpOiYgeFQYTVYWSJUesuMuYjBMp9plwxYomdMszIjLcFLbc8BoevybAxeaD6EmCRUSX+VE2KqkrxxQTsTODLH16LC1c2i2ORnneh/50cGCQwKESK/iw3MbxUlSoSGrt27cLw8LCdkfLaFkDAqgKDljz+jesg9R+EVGbk/wIwWeNRTWQU+3BiWi7FAnIyioGYyu3Q5z/wKcTvfmDqVuc7D8E3o2LUGXtYZMz35aJGfLlAB1o+89R8h+DnTEiARUaVNmXn3iHcfs/hKo3OwzIBcxC4bvNifGjbcmFMYRfv2cKf5rJ8NjFC5W2fffZZHD7Mv1tzcWy0n3d1dWHz5s2m7INRzl4k7v87ZH93P5xcYUrFteiTCHz0/cCua5GYLfF7/V0IbX8Dcve+Bql9RUgX+7n2PXnWsa+D74v/BNfpf0Hiq8USuAGcNU4ZzwgTfw+ev3kAHswydjkvjY3ukR0uYPnFCH/gxzZaFS+FRUaV3gESGCQ0+GICdiawckkQd/3N+povkUTG3r3sKaw5eJNOuHr1amzYsMGk1pVnVurXP0X6ka/CmZ4s7wG731V3kaEJgY4nkPrbG1G0F/tZIqOMZ8S+aWLkfz6F2N33230ny1pfXnLDfQlXlioLloVuYpFRpc269rO/QSxZ9J+lKs3IwzKB+hC4+zMXo6vVO6/JZythO9eAg4ODeOqpp5DJcKPLuVjZ9edOp1OIi1WrVll+iVRhKv5zqjDFH06JzSxXZMxxn7R1JwJbgMwdW8+Uiy3LkwGoz54zp5ek0CNSdL6Zb2eZ81v+pa5gAbKvBZ43cWWpCpBZ4lYWGVXYJkr2pqRvvphAIxC4+fpV2Lqxc15LVRQ1QVz00Kiki582Wzwex+7du7lp37zoW/shj8eDyy+/HO3t7dZeiGa9qDD11WvgTo7YYj0LXkS5IkP3ChQNayoRllT2IV/zOKCEN6PYOJrdUkkvRbnejgUTtNQAuaYurixlqR0rz1gWGeVxquiun+zsw48fOV7RM3wzE7AqgWKlbMtdS55EhqKWtnXOQ2TQPJQQ/utf/xonTnC56HK5W/2+SCQi8i8o0dtO19htfwhn/DQcil7+wE6rq3AtZYuMM7kRmHGwd73zf+H7PZztiShbZJzxqEh4dbo3hD4c0TwdM3M79O/jLOGji5azx6qQjq1uV+BAzh9By6d3w+Hy2Gptjb4YFhlVeAM+8e0X8fwr41UYuUpDbliNR/+8DU//dA/+/lltju5l+MEnlmIp/ef+Q/ijH51d0WflVRfhrjcC9375OfxLfzv+4Svn4bI5TRzBlz5+EI9pcxa/XbuHfljqvqE+3Pil43ilcIBCm2cOPMf909ZeYg1v/ItNuGVG+e5pz5W7Jhq/iK19j+3D+x62XsnjkN+FB/7xdXPufLEbRIK4onox5qkxpobdt28fDhw4MC87+CHrEFixYgU2btwICpWy2xW795OQX9gBSeZQ27LDpaZeAv0AX/BWlEra1kRG8fenuACYEg7THppNLBSxh57lPIyzsMsOJ9BzIcIfvsduv9INvx4WGQa/ApmcjKtv+bXBo1Z5uLlEBhKakJhux3SRMdPGIN5/y3psRxExUCAe5jxYz2pbgRgpOLijzMO6sP+CJJ5GGy4bLC6kxKp0QXCWUFGFFXRxptla7pqm36fyuuwFawqNO2+6AOf3Vqe2uV6piraChMhsYoTK2z7zzDOYmJio8i8ND19rAj6fD5deeim6u7trPXXN5kvvfwSpf78VUpzLNNcMOk9UdwKyNwzPG26E//UfqLstbICxBFhkGMtTNN+zXD7GLAd57B8B1rVhaRFPQN1EBgB17kBR70t5IkMVCEsf24fb8JoCj8zMF0Lz0BTzhMy8tSyRoYmvzhkCyeD3sNbDffRPVuKayxYZPq2eGF5Y1nYujweVud2/fz97NQzfjfoNSN6L1772tZYtT1suOSU1ibEvvREu7vxdLjK+zwYE8k2LEHrfv8DVfZ4NVsNLKCTAIsPg92HXc8P4wt2HDB61ysPNJjKmDuEzDvRTB309XGqmjVX0ZNBUxQ70msehLJFRuGao4WLFPBBFxUyp7ShLZFQgWqq87UYOX9gvw6hxF9Jrg2xgr4ZRO1G/cSi5e9OmTbb2XsykO/Ht66H07YOkUDtLvpiAzQlQE77mHkQ+9YTNF9qYy2ORYfC+f/+hY7jnCYsloM4hMt73sF/Lt5j+6buVPRlqfoW+nlIH/wq9DmWJDEDP7ZgzrMrgd7Oaw21cHcEXPjCjDe4CJpxPadvCsCq9SzB7NRawCXV+lMKiKDyKwqQa6Uo+/m1knvwupGyikZbNa21QArLkgvPCNyO0/Z8blIC9l80iw+D9/fT3DmDvwajBo1Z5uDlFRryo56BuIqNUjkTZngxNVBQktKsH/5m5JxV6HcoUGcD0JHk7iI3WJg/uvXVjlV/U4sOX4/Egr8bzzz8P6q3Bl7kJUMUoCo3q6ekxt6FVsi7Xtx+xn3wYzomBKs3AwzIB8xCQg+3wvfVWeNddaR6j2BLDCLDIMAylOtD2W/didNJizcHKERnQP9U/cxA3QmQUw19Oxaai1aBmqS417SBfbL1FBcL8RMaca9Ju0EOx9PutLjaowhRVmqrHRUJjrlwNsovK3FIVKk4Mr8cuzT4neSzWrFkD6t7d6Ff085fCmRhWS6/xxQRsTCAfaEPLLY/B4atO4RAbo7PE0lhkGLhN1OGbOn1b7ipLZBRUWdI8AEaIjDkP1mfZpnsBilS8KsuTcbZYEvtV1DsyP5Ex55pmviBllAu2wjtVzQpTRq//yJEjQmykUimjh+bxKiRApWh1ceF2uyt82p63x+69Gbnnd0DKZ+25QF4VE6Dy5Q4nHMsu4tK1Nn4bWGQYuLkvHZvETXe+YOCINRqqXJGBM/kE5En4cVdhn4yZtlYx8Vs/lM/s31GOyChZjlYXHyioWFWdnIziu1pC/NToFTBimmpVmDLCtmJjUL7GoUOHRBWqTMZi3sdqQanxuKtWrcK6desaLu9iLszZw08j/vObIU1weN9crPjn1iWg+CPwXn0LfBvfZt1FsOWzEmCRYeALsuPpAdzxy2nt4QwcvYpDVSAypvIJhvrwpRfacMtUM74aiowpsTPDm1GGyJgZolSU6py5GiX2ouycjOLPF88LqeK+Gzx0NSpMGWxi0eFIYFC+Bnk3SHjwVX0ClG+xfv16hMPh6k9m0RmiX3wDnOMnAO7+bdEdZLNnI0BdvuVgG3f5tvlrwiLDwA3+yc4+/PiR4waOWKOhKhIZZ3pU9A0lsLTTSiVs5/JM6KFYBVW0SnlNim3NgkTGXLbV6F1YwDRbN3bi5utXLWCE+j5KYuPll1/G4cOHEY9br/N6fenNPTuVo+3t7RWhUZTczdfsBFJ7/hWpx74FKTHKqJiA7QjI7gA8G9+OwLbP2m5tvKAzBFhkGPg2NIrIwFQSOMEr3g186p5qdPwWe1ZaEJTsk1GGYNDLyxZNPi/R8Zsa+r3v4eIVuM56vTQb+vQu4doNuoel4nwOA9/fhQ5lNZGRzANDk1lk0ll0hFxoCXqmEBw7dkyEUlFVKr4WRoAEBQmLc845x/bN9BZGavrTcmwE419/K6TJATjACeBGsuWx6k9ADndzA776b0PVLWCRYSDi2+85jJ17hwwcsUZDVejJEFZpzyxUZBRfYYFwKWbbjIP5lCCYI1yqrHCkkkJketlZ3e5yKmGp9569pulrt34H8AtXNuPLH15bo5d2HtMoQDonY3QyjYGRMfQPRzE0OonRsThisQS620K4eO05uGj1OVODR6NRITYolIqvyghQnwuqFEV/8jU/ArGffATZA49yAvj88PFTJiWgOFxwLFmD5pseMKmFbJZRBFhkGEUSgGVFhoEMeKjGJWB2kSFTF/CMgpPDKZw6PY6x6DhSySTyuTxkWRZflJPhczuxdkUXLjh3MYJ+1btBVaj6+vpw/Phx7rUxyytOORYUErVixQoOiTLgnwLRM+PHH4JjvN+A0XgIJmASAk2d3BvDJFtRbTNYZBhI2JKN+AxcPw/V2ASWdvrxg1s2mA5CWgFSGQXj2TxGUzImEkAup/bVoCAUOQ/IMv2ZRzabQzaXFWIjl8+jt9WLVd0BdIS9U+tiwTF9i3VhQeKCE7mNf/3Hv3YNlIH/hUPhogTG0+URa01AcUhQmpeg5ZM74XCdCVGttR08X20IsMgwkPMnvv0inn9l3MAReSgmYB0CXa1e3P2Zi01jcEYBYjlgOC7j9HgOsVgSuTx5LBQo9KUooP+RB4P+m4RFnn6uKJAV9e+5XBa5bA6tIS/OW9qC5YuaEQ6c+T/GRhUcpYSFLELS8sjm8kjlFWTFuViBU+vRSOzT6TxSKeKriGZz9D+XywG/3wOvxzml/hQHIDkc8DoluCUHJDjg0L4nSRIkB9T/Ns0bVx1DUnvvQ/qhfwIS0epMwKMygRoSUDxBeDe9G/6rPlHDWXmqehFgkWEg+Ru/ug+vnOSqNAYi5aEsRIC6fVPX73pfaUXBWFLG4Fga0Yk0ktk8snkHZDrU6m3BxeFW9WWIMKlcHrlcThUc5N9wSOLvuWwW2WxWfM/hcIhqou1hL17TE8E5XU1FBcfIyIhIGLdTV3Hqxt3e3i6+qPxsoceChNvAaAxHTgzh2GAUyWQSmVQSORnIQwIJD0lSvUbEODaZRDyRhJyXSTYIth63E+FwEwIBPxSHKgIlpxMetxtNwSACPj+cEuCUJHh9HgSDTfD7/fD5PQgFXGgKSAi5AJJ/dhMdSi6DsX/eCsf4STi4nG29/3nh+RdAgP7NVcKL0PyxByGF2hYwEj9qFQIsMgzcqXfe9lsMjqYNHJGHYgLWIvDoVzbVxWDKt4glcxiMxtE/PI7h6CQm4kmk0yQcCsJMHNR2QM2/EB4Lmb5UgZHXRQYJEAXI5XPq90XvDPUwPOUBIWEiy+hd3I6N687Futf0Ihz0T1s7eTlIbNAXCY/BQes0VotEIkJQtLW1oaur66z8ilQ6iwNHTuK/nz+E3zx3AA6XC5lMFul0CpLkRDadQjaXg9PthdsbgMvtguRwCu8RiZJ8LisknkOSQOETkuSAx+0Bdf9WOctC1JHHwuP1wiW5IMs5QM7BQfd6vPB6PPD63PD7vPD7XAh43Aj4fPB5vXDTz7xeBAIBNDd7EAl6EHC54SYPiNMBp+SEyy3BaxFFktzzr0g/+k0gPlKX3y+elAkYQsATgPv3r0eQy9YagtMKg7DIMHCXWGQYCJOHsiSBeomMBIDBiSwGRhMYG59EMpWAnMuLQy19kk6fmutig4RCLkehUPQzBTKJiWxOExUUxpMTh1zKyaAcDSEyFFVU0M/I66EI4aILD/q+jGWL27Gqtxu9iztxbm83mmaIDtpQEhxDQ0OiwzgJD/rUv54eD/JQNDc3C8+E7q3o7OwUh/3Ci8Kf9h86ihdfOoy9+w5g30uvIBBqhsvjRXwiClmR4fOHRHgT5bY4XU44XR64vT643V4hDEhUSA5JeJNoX4RTSZJUoUGqTuxFXnCmm0h40JVOJ5FJJjXB4Rf35klwKDJcLjdcbq8QheQrIfHh8XqEF8TldMLn8yLU5BMeJyy/PGQAACAASURBVJ/TKUQG2Ub3NTeHsag9gtbmkBAmPr8XLU1O+Ez6m0e5GXL/Ic7NMOn+sFlzEKBcjJYezsVosBeFRYaBG84iw0CYPJQlCdRSZNBRNJkDYmkZY2kZExnKBaCwJjqjKqA8WYr7zwtvhZqDIY6iCpDPUQ6GDEVRD8XktRA5GPT3bGaq2hSJjFxOFRnqp/Cqx0N80i5RKJACWXg7VBGTl/NIp7OIhAPY+rrzsPqcTrgpzmeOi4QGCQ4SHroAmflIJZ4Q8kRQ87vCq1BIuN1u4akodR07MYD/PXoSR04O49DREzg+MCqy40lQJGLjyOUycHu8CLd0CKFB3yPs3kBI8FAUGW6vHx6fDxKcwgtBXw7hzVBZ6vshxAQdQGhv6D4hOMi7IYm9pLyYdCIGJS/DHwoL4SLuVVRvB30Jj1SexlcFC4lB8lbRvjkklxAztAu0ZySEnG638M60tTQj3EQiw4dQUwBLuiPobm1Ck88rhEjA70E46IHfpYqkel6Zl3Yh8cvPAlxpqp7bwHPPl0CwDd4/+iv4N71nviPwcxYkwCLDwE1jkWEgTB7KkgRqJTKyACZEUjcQnZSRztAB06F9Yk4HVj3XQvUyFF7CuyHn1cMsJXyL0CfyetA5WhE5GOS9EDkZWgiVnsyhl7pVD8iqaBH3amPmsnlkcnm0Nftx2ZolOK8nArdrbpFRr80eOD2C4WgMfYMjSCQzOHj0FP73lePoP3kc+XwW4dZOBEMtYo0utxvZTAoTo6eRjI8LruSZoHscTgmJyTFBxB8IIZfJiAO9h3IpnC4hCIgtHdXJqyHUg8Zf7JsmxMSeCCVIioDuoT9ICOaQSZG/CmJMj98vwrKEsBN7pAj7xPfytJckQIi7nlwO4cEge9W8G9WbIsSh2GvyvrgQbmpCc0sLmkJNCISa0N4WxtLOJrSFvPC5PQiF/GgJ+eFzu+B2k2ektjvH3oza8ubZDCLAXgyDQFpvGBYZBu4ZV5cyECYPZTkC1awuJUrNUmWivIwYlaNNyhhLKsKTQedSOo+KNG5F/WRbDalRD5EiW1u4N9RLzcOgilLqwVeICfrkO0/hU6o3QwgH8mqIcraqSCEb1OpT4iN3dWJKZtY+NRefnDsk+AJeLOsK48Ll7VjSEoBTC/up5YYOjIxjNDouEtfJLgofOnpyGKlMDoeP9WMynsbLR17F+OiQOGC3tHch1BQRHgpaQyYZR2wiilw2DX+oBcGmFnHQd7o9IgxtcnwYiUnyaGRFaFVTS5vwaKTik0JwBYJheH1+Ma8q+NR8FnUv1MO/mnqvCgnyPOn7poZOCbeDuCcVj4nwNLeHApnUXiYeCsPy+sR4Yn1a2JWmKcR+U5K42G/aHyjiHl1k0ASqCFFzdBTQOPQYhXOp7xB5PNxuF3xeDzwet8jx6GxvQ8/iDrSEg2huCmNxexjtzT74XBKcTgnOKrs72JtRy98insswAuzFMAyl1QZikWHgjrHIMBAmD2U5AtUSGXQ2jWcVDEWTODE4itGxcaSzdNh3gMqc6qFM6olShPNPrxilqLkZ2slV3KBXlCIPhuiJUVBZioQG5V3Ql94zY+rwqo2iih79U3AZLrcHLZEW9CxZjHPPWYyVi1vQGfbBU0aoVKmN1oUVCZuMnMd4Oo/BaAr9g6M4PTSC0egohqMTmIglkREVsOiALCERmxRWkq6KjUcRmxgVidZ08G9qboPkdIvQJafLLcKcJseGxXPN5LVoakEukxbhRNlMGtHhfmTSaSEiwi1twmsgOSkJO4/xkUEk4xMi30VyudDc0gGvPyDEB3lB3F4vJJcHikJ8qRmJIg7+5LUQ4VJUXUr8t1MINjrYC/GheT3E9yhB2+VGJp0SgscXDCGbTkMhoeHzA5IT/oAfi7u7MRaNYmJyUjxDid16gr9Eh3+nUwhIEo4i30P3cmiVxKYEB92jvSu62KGEdV0skWB0ucgmF/w+HxZ1tKGrox2tIkE+giWdQbT6Kf9DgovyUKogOia+fT3yx56Fg/JS+GICZicgOeHoPBfhjz7IfTHMvldVsI9FhoFQv3D3Iex6btjAEXkoJmAdAuf3NuHOmy4w3GBqpnc6kcOpaAIjo+NIp1Iitp8+OabDrvgkmjwSmo6gQ2o2qwoFISa0L4c4PDqEN0KICJFkTB4LSvzOIq8dMFUPhvq9bDajVZdS1QWNR+FUmWwektuN5qaQ+DS7q60ZXV3tWNTVhkWtYYT9nnnH8GdlYDKRwdDoJE4ODGHo9AjGJiYwHk9ieIwYRDE5PiG6kGcyKXHwp8tN4TzNESEU6DCsOlxkTI6PIjY+KkKdKKch1Nwu7qVDNB2eSSiMj54Wh/xwpANer1+woIN6Op3A2PCAONTTz3zBJii6RyCfRWxsFKlUQggSEgPBpmaR6C28FiLVwikO2rQH5LWgkCS1FLCaT0EhTiQ8SISQCNBzNUSSuORELpcWYwvHkRAgEIKGhBB5N8iz0hRuAeWgxGMxJFOUIO4UXgs9D8fpdGjCSK1qRT8XIVzkvcjnVaHjcIo0fiFCRE6P6smg/9H9at6HWgiAPF164jpVsfIHAiJELBwOoi0SRGsogOamJnS2R9DV1iSqjjWHPPAZFFqV6z+E2A9ugBI9afjvGg/IBIwm4GjuRuBtt8Fz/hajh+bxLECARYaBm3T7PYexc++QgSPyUPMjEMT7b1mP7Z0j+NLHD+Kx+Q3CT1VI4MKVzfjyh9dW+FTp2+mQTF1nxtLAeBpIZdWEYvoUWiQQ06N0MNVyI0QLARHqoqiJ3fTfIiRfrSIlQvxlSiRWhYf6uJa7IZLAKbFbQY4EiuidkUM2q4VOifwMNXzK7cqjyQe0BDxoawqiqzWESIgOmh5oPefmzWAMwMnTeZwYiGLw9CiGhkcxNjaOeDyObCYr5idRRBzooEyf0FN+RHSoH/HYhDgQhyJtqseC8hMoN0GBEBoUGkVJ7YFwC5ojHVMHbzpAk9CgXAuCFGpuQyAU1uLQJMj5LMZGBkRZ2mBTBP6mZi20Sc2ip7HjE6PIpJPCHn+gSYytaTo1JEp8oq+WpKU51MO8A24X5VGoeS30pXsPyCYSJJQ8LnqZ5PLCA0J7TwzIc0Rrob/7AiEhjFQPFolOEk/kvVAFDfESe00ygvJCJLXJnxpjpyaCi4RwEqAiN0d9N4ibXgFLD42j76jJ5prHTMvryGczwiYSeLR2ipAL+r2iAEBLOISujgiWdneKP9tbPAgs0MOReOhLSP/mZ0CCm7/O+5eNH6w+AU8Q7tWvR+jd36r+XDyDKQmwyDBwW77z4FHcv/uUgSPyUPMi0L0MP/jEUuCxfXjfw9wccV4M5/HQprVtuPW9q+fx5PRHUlkZk8k0ook0RpJ5xDPqiU7NF9bDaijvQku1oNOgdvhTM4XVZF/KyRB9LbThqYoRaQtRdEg7RdJ5Uq0Mpd4ronooN0M0jpORSas5GfTpOZV4bQr5saQriN4OCa0LWCn1BUyms4gnUojHk4il0hjJpDEwnsXAUAKjI5NIZzLiUO6aCrnSchXowCzO7Q5xkE6nEhge7MNw/wkhOOgA39KxWAgN8hjQYZ08MhQWNRkdEZWXyKNBngnhzaBP/kXi9rgQDMShbVGP8EiQSKGwp1QihvHhQWSzaYQj7fAFmsQ8VD6WxAWJFDpo6+VliafuCdAbGYqDvrpVes68dvhX94su0bMknRbhUXTwD7W0CjuFdymbgdfnE+FSVB6XXohsOime8/qCIhmcNpbWR3NTSBONQV4p9WUhGaFWpaJ16R4NIWicaohVXlG9X+LShOdUkrrWkFEXSqrY0Js2pkW1rVCYkuRlpJIxJBMJ8Xfh4QmF0NnVie7Fi9DbHcHStiAilETeFETQ78L0gsFzv1jUoG/ijm2QBw/TCzv3A3wHE6g1Afp961iO8Ifv5cZ7tWZvovlYZBi4GT/Z2YcfP3LcwBEtMpR2qF8K4Omf7sHfP1vE7g2r8eifF+nwOdSHG790HK+UWmo5Y894duVVF+GuNwL3fvk5/Es/gIIxzpqm2PyVzlnp/RbZ1krN3LqxEzdfv0o7OKpPF54nZ/vwlo6Y6ZyCaDyD/tEYBobGMDo2gXQmLQ5yehIvhTlR6oHox0AHWe2TcT2eXy05m9MOk1opUy1xmw6c4lN0kX+sNeDTStfq1aToMEtN5ESFKa0akt/vRUdHG5b1dKN3SRd62sOIhDxwVfhpNK0xmZURnUxgaHgMp4aG0dc/jP7BEQyPjIl8ArKfDs/qcVgFKNao9eQQfSREXoHuHHAiEG4Wnod0Io7o6VNCLNAVbG5FMBQRYUG6GyeZiIkQJyqT6w82oSnSPvWJPwmERGwMk2Oj4rBOeRiUvE2f7qshSlnEx0dFvkUwHIE/GFYP66KZHlnsEAnWaiiR9mm/0EVaqVk9F0amg7fqhZnKaxFiR/U0pBJxJGJRERZH+RyU8E1zUeiVnCOPgVcICfImkMjKZ9WGi75QE7y+gBaOpXo09D3Xsj2EwlQFJnnDSIi41WpXWt8O4QkRekQXJHpCOj2kekGEuNDWor7sqtpVS+6q+0Z5JvQ34Z3RRAu9r3T5/T60tLSgs6MV5yzpxOLOVixqD6OtyQe/hwr+lnfl+vYjdvdHoIzQ/+foUrq8Z/kuJlBtAo6WxfBd87fwrb+m2lPx+CYmwCLDwM0hLwZ5MxrtEof6C5J4Gm24bPAQ/uhHRfJSNJExTYRMHc5LhzWVNfY04FqoFArES4WejUrnrPR+u74fhSKjkjXS8SiWBfrH8zg+EMXw8CjSqaQQAmroyplP8MVhUWvmRt+mnAKR5Au1QpSaR0GfXKvnar1MrR6uI0TGVCiUmm9Bn7RTKJR+ICQPAuUBUKw9dbte2bsYK5d1oisSFF2lKZlbP0yWs06yIZlT0D+WxqsnBnHk1RM4duw4BoeGkEgm1UaBIuxG7cdBokrNW9AaA2reBjpkq/kmmakEZjpsU15DW9dStC/qQXxyDMP9fYhPjInDfpBCo9q71b4WLo9gMhEdwWR0WIzjDzWhuW2ROMCTl8LtdCMRHxc/p0pdLe2LRCnXTDYtkroziYRIBqfQqUBTixAbal+RvHZgV/MXSHioORR6pSg1bE3dSl2EaCWHtbAl2iMn5UZIkvDORE8PIJOKi/E9voDwzFDSNf3M6w+pYWOyDLcvgHQyJvaVciM8eoiVdrgXHg2HJPIxRNdwEYrlEbaQ0KJu5PS8KIVLXiuxv1r5W1EZi0SHFuqldhJU4+7oIgGoiSoqkXumfwetw6H2UKFkefq75sYRoVlargqJZepYvnTpEpy7ahWW93Shp9WFJo8DLiFmZr8Sj3wN6V//FEqMcwHL+V3ke2pEwBOEZ/XlHCZVI9xmnoZFhoG7s/dgFJ/+3gEDR7TCUO34h6+ch6WP7cNteM10D0Kh+cVEBgDV6xAo4QEpc+zCeYoJiopERqVzVnq/FfZ0fjbecHUvrn9DT0UPU5WoiayMLOhQJSGbyWB0IoWB0Tii43FxmBVdtsUBXP1k2h8MISyazbkRm5jA5NiY8F7QATMQDosDb3T4NCbHRkQlpeYIVU1qFgdlChlKxiYhSS74w2HxqTiNMTZ6GolEHD6/H50dHehsa0FXa1jkW7S3BNHkc8154Ju58AyA/tEkjvYN4njfSQyNjGMikcXEZBzRkSFMkhCQc/D7gwgEm4THIJWKi+7W5Keg6kmiN0U6LQSAcMHQYddJeQwuwYaSrtUwIj9aO5cg3NYp1jc6dFJUjnK5PMJbQXkL6qf/lKMgCxFBgoRyGkgsNDW3ilwC8UG8pIZOTUSHhaeAnnd5fCL5mz6tpw7clL9Bz9LBPxRphcdDuRPCPEgOF/XSE1FrejrGlODQD+kifUbLixDrUhO9qZIViR/6GSV3U6nc+Lhqp9cfRCgcUXucyHRwd09VDaOQrlw6JeyjtVKJW/XSxYGatK97VcQhH9Q7w6N6VOgdk/Nn8kdEDg91I1e9K6pHSa1YJfKCSChoXdFVz5ICl9OlleeFYKXXVaa/C4ElQv1IlKiW6SWR6Z32en1CzLW1tmBRRzO6O1rR09GMzkgIzUEv/CWSfShsavybb0P+5P/AwWFTFf3bwzdXiQB5NjtXcJhUlfBabVgWGQbu2OhkBttv3WvgiBYYqlA8QA2J6iuWC1FCZED7/pzPzDZ2AaazQqXoZ5WIjHLXo89Z6f0W2NL5mkj5GJSXUe5FnwUPpoCJlIKwz4FOH0SoCH3/eDSLV4dSSGaoKpEsDr1jI0PioNbU3Cw+raaDHn3aHo9NioOfzxcQB2Q6TKaTScQnx8UhUiTj0r0OBcn4JJKxmCjRSknFVPo1lUwjEZ9EwOPAinMWYeXypeiKNCPsdcBd8FFyVksEpl4IxT5hFuFQMjAekzE0PIK+gUEMjMTQd3IAw8PD4hNxEjUiTyCTEhWfyG465JOgoEMs2TERPS0Ou5SATcnEdACOTY4hm0yIT+3pfsqzSFEvi7EokolJ5LNZsaaWziVo7VgsOmSPDp5AOhWH4pBEMnaouVWIBhHApJDQGBFCgoQd5Wg0tbSL+eiQL5LuSWiMDokysS2tHUKITFWEcjiQTkzA5XQiTBWtQiEh+tyUjO5yQaIyr06XCIuie+iwTpqCPBzi+6JxnkPrsK4e8EWzPgcd4NUkbZIEuWwS0eERDA+NiI7o5HGRXF6Rr5JMUjiVemKnNdAc5IEij4XbGxBCQ006p9K5atlZtZKU+obqPTPIXhF2lcuqNor3Su3toffLIKNE4QAKvdNyOFQNpRYVmAqZEknkaknePAkhWq/Lo+aakFDURI+Yg8Kpctmp/CFVBErwBoKg7uyRpgAi4SAWdUTQu7QLSxd3oNN/domq/PCrmPz/3gOZw6bK/aeH76siASlCYVKf5jCpKjK20tAsMgzerWs/+xvEqENYg1xv/ItNuGWdHu6kfqp/WbE8h3l4Msoee4p1ifkrEBmVzlnp/XZ+Le7+zMWgXhmlLtH3QQHSeQWxVA4jsTT6xyhcCFjaFsA57T54tZCTVwYncagvKn6XvB43nC4HMlSelJq7yQomx6hRXB7NrR1UiHQqJj0xOSkOqHTApMMyHS7pUJiITWiJwQ6RVEyfPeeyOXFQj7RG0N7agiXtQZyzuAVtocBZcfEiEVz9wP2sXAzyWMTTeZwYjOLEwBhOi5yS0+jv76d6qyIxmrwHlLQsEtHp0Ot0Ij4xLkKHfP6Q8LKQN4A+KScPA52NKRchnUiqidfJuLCbBAaFLVHIEF3pRAJxapqXy6gVtCQXOpecg+bWLiQnxzAydBLx2LgI22luXyQEl2i0TZWUslmR+xCboL4WOTS3tKGtsxtupwP+YAABnw/5dALZdFwIu57lqxD0ueFxuxAIBOB25EWvBkrGJ9Hg8XjVg7zI0VB7S4gDt5YLI8rTyvSfLrg9bi2cjapfqaVl5WwWXq8bPr9vKodEcjqECJwYn0Q8Fhe5JHnJIw7vk+NRpDJ5yJIbE+ShSmZE5/fxsSgm4wkoLq/gnk5TOJcaOkf5JCJXQytRSzkfooqVKLurhqvp4VJ6OV3RU0PkxdCbpTbsEx4hCm0T6R2S5uFQ1BK9lJDv9iCVigmvFAk8r9+vNkakSlfCq6E3j9RyOrQcEBECJjwokqiORnMHgwF0dLahd2k3VvV0orsthNYmP0KeM1I38cRdSP/qe1BiI3b+J4bXZnYCFCZ1PodJmX2bamkfiwyDad905wt46Rg1w2qESzvU7z+Th6EeuhNnkq51DLPlZBRN/q5g7NnmoJ+VLTIqnbPS++37ToT8Ljzwj6+bc4GpPDCRzuPkSBLH+4dFUzlSGd3tzTjvnC4sagsjmsjgf17uw9FjJ5GMx+F2uxFpb0c40gqXx4/EZFxUQaIs3FBTGKlUUhzcqLoPhQ7RJ+9OOtxnqJ+GWqY0ReP4fUKY0Pc9Xg+CPg8CHglLF7ejZ3EnWvwOeAqS1fUjnF4QqXBxJDjSmTxGJxM4NRzF0GQaR4704UTfKaQzapdtsoX6VtABmg6Y9Gk5CQUSRR6PTwgHOmrSAZdEEHkRROM5keyuVlqi/AlPoEmsj/6bchPoIEzJ2d5ASBxC1c7cFGIkIZvLiHCqtq4e4QkhwTI61C+qP5EYiLQvQktrOzxeN0KhMNx0fs6nQGE3fr8fHYsWiwNtUyiApmAT/P4AZJlCmMg74EfI74XH7RZCySGnxSf5VCkrm1eQzVEokVa9K0+f5FMTQRk50VGdKncRk7z4ky46t5PY8rgpyVqBnKD8i6QQA16XW+ytqK7lluDxqDkUIn/F6YTX6RQN70hI5J0eKHIa6WQCsuJBJpXAxFgUiayMTD6PeDyFeCyJeDyBWDIhSiGTvSRKqDRwOp0G9VDRGyySBKM+Ii6nWw2v0hr2iRAp4aVQu8WrwkMN+9LqmwmRQcn5Hp9P7ClV5KKmhyKJ3h9QCw5kSJYqwsNBe667xcgrpyhqPhHFnand0NV8oQyVyHW50dHRicWL27G0sxk9bWF0toYRaQ4i4HZg8vvvR/blPVAyqgDliwnUlAD9u7tkLZr/6j5uuldT8OaejEWGwftzxy9fwY6nBwwe1aTDFRMOpcKfSlSXmqsa1bSfzxZaBWC6V6GA2SzVpaaFaVWyHhq+0vtNuo1GmDVXIz6tTx5yMlVYymN4Io1XTp7GiZPDSMTjwlvR3taGSKRJ/PfQSBSpFB1i1UpQoqcCNW6jsBbRRI9Kq/oR0DpA0+HP5fEgnYyLA744gNMhUaFyonEkJifE9+iTdp9XEtV8lnSE0eL3IOh1weuaquck/CLiEFwEDP0skVXQPxLDyaFxHO07hVePvoqMrCCdVEuvUiUmspfEBSUWU+4E5YyQmKDcArKJ1kLrJM8OCQ7yTFACMvX/IHtFxSanhNjkhFinKA0rGslRAnNe3OMLBMWBnDwiJGIIltpEMAWX24eunuVo61qMXCqGdGJcdKCmztTnnLMUy3oXIxgII+RxI+R2wOVUj9P0RaFObjclX8tIyUBWzmL49BgGB4bFXE5vEHB5kUxMiJCgvOxAmsRDTq3MRF9qWWDqN6KGHYkSwVqzOzWZ/0zSt+gCTkIwNoHYxAhScbVjeUtbp0gsdzkBj9crDv2ZZBwO8j44JdEIsWNRN5qaI3BLMlpbg/B6A/A7HQh7nXB63FOHddEPJZ9DJpdDPJvHRDKH4dE4Tg+NYnh0GBPjMcQSSSRFg0NiqfbDEJ4nJS/sc7up/wUl36tdyYU3QuRYKKKHh1N73yjRm5r0ZZIJjI0OCtFDXinRzNBPIlGrGqZ55aaKG4DCtIiZ6u3Qx9aLAlColtPtUhP4JSDcFMSKZT1YtbIX5y5tR3vQgcw33orcwCEua2vEP2o8RvkEKISwfTnCN/4UUsvi8p/jO21PgEWGwVvcOBWm9IZ3M7wW+oF+pnfirAO55gVAEa8HKhxb7OHZXoWprS3Lk1HpnJXeb/CLZrLhrrlsET76JyuLWpXIyYim1TKmLR4JPqcD8XQWB44O4uCrg4jFkuJTdlHOlCopidKk1LVZ7QwtOkGLUPgzSbzUdZk+bW7r7ERTCyUDO8Sn1+MjQyJMino5tLR2ir+fHiCPyCTCzc1Y3tuNlUsiaAt54XM5QfkVhZcuhrRea1M/og/f49kcRpIZnDw9jiOv9mNgMIroyCjGo8Mi8ZoO0XTApE+nydZ0OgWfLyi8DCSMKGdC5A4oeSEQUsmkqITl8nhFNS0hMiAhlUyozeGcksiLECJD84xQ+Bdxomc9wjOTEzkZdLCn3AdiRp4GKpNKXonXnH8+VqxcggAJNIcEn8+FkEeC30U5Ki7EM+on5XS4Hjo9hlP9AxgcOIUMVehy+ZGi3IdUUuUbHRUJ8rLiEMngJACmkp9F85GpBiRa1S76b9WTRJ/1q12z1aaHdKmlYClsLYt0JgmPNyCE1PjIAJKxCRFqFelYLMLM6Dn6JJ/CnWLjw8JrQeKTEvojbZ1wiopRQDjcLKp/Bf0edHQuht/vQaS1BV2LWtER9iEoxIAWxkU2UP5OPovheA4Dw5MYGRnH6Ng4omMTGJ+YEH1MKNyK3je9LK8o0auJENpTCkUjiUZikZLnSVSK3iTpFBKTUdFpncQfhcPReyk8Gpo3RG9AqJYp1pLTp8bXKlyR2BGhZiR2SPw41aaBxMTtFuFUq85dgQvOW4YV/jg8P70B8vDRqd4jJvungs2xHQEHpLZehP7sK3Avv9h2q+MFLYwAi4yF8Tvr6YapMFVKTEwJhBk9M2YLlyoItxJAKx2bnimVWF4w3qzN+Sqds9L7DX7PzDbch7Ytx3WbF09V6xeHRwqNSuVwaiyNowNR+F15rFvWhq5ISMTO7zvUhxdePika79Gn7PkcHcbVTtZqbL8aMqQ22tM8DZooEGIEDvgCflFVikKk6KBOh09RMlSM4dEOY3nhIent7sDyJW3oavYV9VIUY5pRgNHxFE4MDqNvYBgDw2MYiyWQTFLCeFIchung20SlXOmT8hR5EbziMEhhTz5/UAgdOmTSIZn+Todx+j55XbI5taGdKB/r9opPx0kQiUM4JYLHxuDxBcV/U5UpgkJjUS+JYHOLGMfv86CtrQXtkWa0hP1oDVPicBO8gSZRhrcp6BdzD4+Mo39gACPDpxGLRpGVHXB4mxBPphGn3hTU/HBoQHxRBSlPIAx/qFnNq4AivC+U/0HJ4iSCgqFmIZDUilW0T7LoZ6I3qCNxqDZRVDtqi34U4tN6zd0hxIYiPD+UdyL6nlCuSD6HyXHyaMTEu0D9Pqj/heY6QDaTFEnz/z977wEm13VeCZ7KOYfu6pyQM0GABHOSREmUJUq2Faw0lj2OY3u89npsz37rmR17P61nxmPZHtley1pbDpLGlCwqMYsEExKRiNANdDc6V3VXzrlqv/PfqgZAkQRBEiBI1pVhgOiq9+6771XhP/c/68dLgAAAIABJREFUoZjPCZihaN5q4zzlgREwJ4JzvR42ZmcY9bDZzPC4nHDZ7FKU22wWeFwOBH1OuF0OGKkxYceEz22ljHS+hFS2gGyugEy+iOVkAZFoGulMFqVSSZ4zgkiCSwEHdepJLNAZjfJ+Apl27gjdvnh/CUbofMWAQYYHKuG5yvho53a07X3l/re6PeL61VoXvlZ19853ikhHs9md8Lrt4ka12RzHpmP/A5rEfCc/41r7onwHzoedC/M9vwLLTZ9+B15d55Le6Ap0QMYbXcGXvP/d4jDVtp591eW7EDy8Agh4OQ3HZR97Fdi8Qt7Ga+hkXO45L/f1b/Jjds0d7o9+fiN2rffIvFg6knUez9UwORPGXDiJeLoEp9WAHWu6sX4oiFqziZPTK5iYj4t418BU6zYF5QKLTxXsplKaxT60tSPO3VwpSJutYLpWEJrs+JPDXinL7j756kPUXHS74XPaYDPqpFNyqUFwsZwqYGougpnZRYSXY0hSfExBcbMpImfuzpPmRKGuy+MXqhTD7pgMTupMiZ0Mi11E2QpkGKWA5o40gYU4PzUBHf9czItNLAv6EtOzxbJXg0wmIQUpw91YQFPQbjabYDUbMTDQi9HBXoT8bnhdLJ4taJBilS8jlckhlkhhObyMVDoNndGKeCKNxYV5JJNJFPIqjZo5GlYHA/sULY3XVMimxP5WOgVuv+gJ2oMAgoJyOmBR27KatN66Z9LZoJSg1bFo7/i3hQftboYU0ZJsBwEDPAdTxNtdDoKpXDImIItrwp8T8HDBSI1jxyOfTYo2hToUi8UhJgAEmCzoWZgL9ahOmppROj4EOBaHU3QmPCfBmc1qgsNqgdvlRNDnQpfPCZ/HJd0xh10La8vuLJuvIJHOI50rYDlTxOxCFOGlZRTK1HUUUCoUBBCJoB11AR+kZ9FGWdzPmOFSU7oZ3kPef3Y72lqb87n07Pjp5PlRYYVKw6GASDvwT4VKqkDAmnTHSB90+3tknQx6De7BQeyIPQptPnqpR73z884KvO4V0FjdMO/8GGz3/5+v+xidN76zV6ADMq7A/f30Hx7CcoJ2he/U0aYKvVKIXpsKdcHPX7OF7es49qVAxKV+fimQ0qZioX09r2OO79RHoXVdFH1T/M2iuVAHwrkqzi3FsDAXRjqVZQSyZEEEPTZ47XSIqiGRr4l9LUMVdKRGCYBQFlSrGQosrFZpJAzOU1z51RTwlt2o6DTqdaFWUSTssJngtZvQ7XWIa5TlNcYoV2hBW6xgOV3C9EIc0+fmEYuSgsWwOdVdYRHLdG12JXhOFsEEGZwbuzEsDkmRKuRzsNhc0ulQNCru1tOqlcei+1BegAS1A9ztpt2u6l4QZKiODp2pfH4fvD43XDYrfF4PfH6vFMUepx1Oq5EtDjlXsVxFslSTXI6p6VlElhYRjydE/Ozy9chOejYVFfqOUNOqFInrRCRO+1rRG+u08jqKyfPpuNxPq9MjieJcW86bL6yUCwIyqA/hnZOCebU/pETq7Q6UQp6kTrUSEgVhUFtSkY4MdSq0tfV290oWBrsiFEtzngQ87J5o9QY4fV2wEHC1MisIJLPJqMyVoIYWvZwn154Ag+tN21hSijg3nofdA4NJ0Zr4Hgk2bBA0GgV8WO02eD1e+AN+dAecCLpMcFtMYiVLS1mzxYCSBkgmqxIauczu0HIC8VQKhXINuYK671wPAkfmshAQ8Vzt3+XPBHQtcbfCZ6RDKTUQ59vuzmWzWRQLRQUw5MNBO17AoFehhzxmnSCk2YC/ux+erj4BHKVCEZ83PIV15RPQlzPv8G+fzuW9FSugMdpgGN4J5y/8w1tx+s453yYr0AEZV+BGvePF322q0EtpThespepQXECZekU600sAyes49stmY1x4Xy8FMi73nOEB/O1v9aP/cq7/Cjxn18oht4268F9/ebNMJ5YpYHYlj3PhNKJxuh6RuqQyBggMmhqd2JA261VxeOKuPLUCqwWppiUKbnHeVx19WgWWovO3aDgMVNNS7KxExzyG1WJCd8CNwW4Hgk492pFsl1qrYr2JWLqIxZUUwvEUYskcsrmSgAsWrKRntbsq/HOpkJMCuEj9BHfI7XYJ1aPgmsV3OhVDtVSCzekVq9havSrUIqEVUfhtpHA6i3q9KXanzMcw6E1CHWIHwUlRs98Lh82Igb4udAX9cNhsMJvMKsMiX5BOBQP+IisJxJNplMpVcUpaiSwiGVuRIp0gxmx3INAzhEatIlkjBC7UGDSl+FUAwekNiBsVgR4F8wQAxUxKCngCEqvdJaF7BBl07uK1SKFOaEWcKP+vZcvaEngrxMjddqUfaOsOVLpEUyyJSXtiwjgLcgILlzcIi80p68S14NoVc2lxySIgcnqCMNtsAkTbHQ3a1/LnLLhJ4aJWhB0SgiUR29eZf0FBu6EliNaILqLdWWK3g3NbdYkSi1o6WilbXuo6gn6fdIz8XieCfheCbhvsZhM0Rj2qlYYktyeyRbEwjkRjSOYqiIRXEI+GW4+eBsV8GtUS9UdtR6rz+RoqQV4jQJZz0+iMYpJg1OvhYWaLwyFdmWQqhVg8gVw6CdTKyjK35TymEtyd8IcGYbU50awW8QvFf4CvOA9tnQGPndFZgTdpBWhD3b8Nzl/4e2jMjjfpoJ3DvBNXoAMyrsBdffZEHH/w1fErcORr45CvaFP7MoX9aiH+KpqJC1O/n976Cha4r3jsIn7ud7bj45jHL35xDlMvt0SXABmXez1fxLqXt+l9teu/Nm7dFZnFZ983gM+8tx/lWh0HJ+Zw9MQUUtmqOOk0G1XoGMxGqhDDzrR6ON0+sSelA48KOGOHopWwvOrtdL5j0S7AuFtLCgotYLkj3eapV2s16R5wZz/ktSHkMogd7aVoUeJ21GgiXWlgKpzCqYk5LCyGpVAXgXL7V7MpFq6kRrHQo0sQg+m4m8/kboIJFrWkwbBAZ4eC9BnSdPhaCYgjbceosjvI3+duOu15eQ5qCiQDw2qD2+ORxPHh4T6MDPrhtOph0WqQy5WwnCwikihgfn4B8/PzkgVBpyedQZ2XVX46FsHK0gxymZRcA9eOu/v+0IB0YAgyqBkQWUSr28D5cPebBT5Tw9l54VxZ6KfZKUjH5c8EGr6uXilgeT0EkC1zJenUCEBhR0qsZutoys0ly0vpDgRkNriWZbmPDFTk/DLJFXGUYleIonlmfBAocL25prVKFblUVMAIT8g5GIx8LxO7DdKtSEZp05uV89I22On2Kzcp6iasNtHKqDRwmwQV8s3UeZwXbtNsQC9AhscQoT4F4uy41NmdMsJkNgkoZsHvcbvh97kwMhrCYJcLboMWehFoA4VmE5FMEydOTWN6+hxq0KHW0CK+EkYyuiTgj2u/Sv9rUQx57Rarup9kdxFo3rBjI27YsRZ+t1lA7ny0iIMnZ/HC4SNYnpsG6gwhVKJxnpvHZhZK7/AG1enIR/H5+vcQKkxCW+sAjSvyBfhuO2gHYLzb7vgbut4OyHhDy/fyb67UGrj/9/eDv3fGFV6BS3UprvDpO4cHvvRrW0EL2/2n53B4fEm4/w0N7VL9sNpMYuVZq5ATL2kIEpBnMjH5WiUjSwI1KVJajYS8UQReoaOP0EcURUT4+1JItZyJtC2nIgB2mw39IQ8GAw54rcxQuPRdKdYbwrGPxFNYiGawuJJFKkWBrkp9bjsfiXCZ/BQNLV0LkpJN0MAdYwnRq5RkF52ibNmxbypNCOdMO1WHJyCCdBbaFAYTZPCXhLOVqSUwoSsUgstpR0/Ah55un9CiKLIuV0pYWl5BIlXAwuISlsIryBbKEkqXzaREw0FLUxbTBFxcGnYECH5Y9BMIEGgwWyPQMyjFMxO8FVgiiKoLBYedGRan7Ki4fV2wuXyrTl6kHvGaKXDnNVgd1Cv4pSAXWpLcG538Lia4dJNq5TuoheRSqM4FJ8j7p4L6Wt0rZl3UGUCYFB1ItVyRjAkCUVKn5PWkn1UqyKSiAiQI3giIjBaKp3l/dNIhoF0saWeSom53SrEtadztrkeDQEhpQOj8RNtZi8UuQIaAiM0YXpcCRSowkUNCHcWWWD2DBAM8L59Tf5cfHqcDHrsZPUEP+ro88HpcsFlIl6ohmSsiV24ilS0hHE9ifOIM5s9NSwAin5d27gbXymyzw0DQqDdidCCEm7atwea1/XDbzgdccv6pQg2nZ8PY+/wRnHjxJPL5rHym+MxyHXj9FMu7AyHpmBm0TXw2/3V05c50gMalvxo6r3i1FdDqYRzY3ulgdJ6S17wCHZDxmpfq8l74W//zBI5NpS/vTZ1XX/YKXJIqddlH7LzhclagHcLHnfA//OsHpeCjGHm4LygOR6WGHjPhBBYWFqWQtTscks8gNA8WbSIQVnQb5jMI+BDxdk0ViOr/pBvCApBFZ7VcRY1Fu1ELv8OAkMeGLo8NTovhkt0LXhv3c2ejZUzPRhCJxYUWpVKhm4rr3rKJlXA2OjkVCT6oX1BJ0wQVpEuR1sMEbtKPGA5IN6RGk0CDXRgWoybpeBSLRUn0VhasdZhNJvQNDKGn2y96EdJwuC4WhwGFQg1zsxEsLq0gvBLD7Pw8ShUgR81Fi+vPFamWi1JEm0xm4fdT/EvReZEBf9LBgAIatE412wRkcOc8zUK8kBV9QoOdiFZYoRJrs7DWw+ENwO3vaoE6JmfQHjiODLs2lbIUruwg8FoZjsf14roQZAhwobOXwSQCdnHYsjrFPapWLkmAHQt05odw/fjetug5m4whn05I8c1OD7tANqcL9WpNWbiiKRoMAg3O0+Xrks6EiOe1OumQUGhNGhu7XkzaZldDC6Znk7bHcD3aDFfEWrhSKcq10QaXHY16pSpzV3oStRbtbA/mdBDMEZxJgF6zgWqlKl0S6j2YMOJw2OB2WCW/oz/kx2B/Dzw+F2xGwKIFyrUmlqJJnD47gxdPT2FhYQn5QkHAn4H5LQRwLi8GugO4becabF3TJ+nrLzcIvw+emsN3Hn0Oc3Mz0qkRcFRV4JL3k9cf7BsRR6tmrYTP5v5JgIam2gnru5zvuM5rWyvQARidR+F1rEAHZLyORXstb/n6Ewv4yvdnX8tLO6953SvQ0nO8bGL46z5o542XsQLv3RXEb39iDWaW4vjyNx6H12XBjVvXYPeWUVhMBiSLTRwcX8SpyTkUabtqpX2oXbjy4pjUsupkUUSqjaJGtTsXKkdBBMmkhIhVKnfCtXC7rOjx29DrMcBtOh+k97IFGYEJQ9hKFSRyRSwmy5iPZBCLp0Qfcv58IitXhWVLhMtzEVCkk3HJc2BhzyKTrkflYlFsYrnjTqDB4pY75HVy5FuCcJvLg0qZguMGfF4vfB4n+rq9GB0ahD/ghc2sk/eEo0nEs0XMLS5jcnIWyWQW5WoF6VQcJiMzOBqy488CnzvVKrzPJNQl2qZykUhzYgGez6RkPiIkFlqQDb6ufik+SU0iGCHFqNnqtMouPnUzTWUfyx18d7AXVrtjVWRPsML3tGlRqjGhCv/VP0vGCXM+spidOIpEZF6Jug1GBPqGMbBmmwAizo/3mSDB7vQKIJDOSLksHQ1qFyS80GhapUYpsTypURVxtqJWhHQngiF2NCTx3WCQYpsaDXHHIqCz2eFw+VYBAq9NxPlM5m45l7EYN5jNAtTY5SBw4rUpMbui8xnNJrl2leZtkTVi18VkIY2J94OUOZ04jdWrFbHJ7Q71oDsYgM9hQrdLLyndwaAX5RowMx/BmdklzC9FsRxNIZnOIF9torevHx/YsxnXrQvBalLnf6URTxfx3acO4/mDh5GMx1BlCKPOCIPJKOCuUa1K18kT7BGgYdA08fHEVxHMjneAxmV8x3Veyi/gTgej8xy8vhXogIzXt26XfNfUYh6/+N+PXvJ1nRd0VuDtvAIEGAQaDz93Es8en4HTYcXWsV7ctGUAdqsZK7kq9h48hTMzYSnCLBTLtgSu7HqQNtMWBKuwM0V/kVyMVlgbOwwU77KatZh0CHqdGOoJoMdng51ShEuMQgOSc7C4nBRh90oii1KBmRPKxUoCmHk+ijjaxbM4D6mimgUwaVTsVrDIpZDaaDCLC1QhnxGQwUKVmhNqIdhNkI6F2Yr+gT54HHZ4nRYM9HUjEPTDbjFB22wgEoshmsojlsphcmpOaFEMvivQaUqnFTtUCsIZUsfilsF90gES0XRJOkMUM6tMEL10BujSRUCUSSVaeSHUIdjhCfaKFoMFOAGIhMBRR0GdSyuNW7IsxCGrKgDQJZ0Ej6wNgQJpRaRUqSRspVs4f48aUmAzkfvcyQM4/NSDYGdCOhWNOrxdfbj+7o/B3zsk18euCLsHpD3JTrsYTyn9A92kGEJI0TdpZU5vVyspm5Q6FvdFARlce66x0xdUoLXtOlUuyc+p8+BzY7O7hT7FLgy7EQQrBIkEX+yYUH9CkNGo1WXNCTIIMlW3TWWAEGQQ5BHsEGRotaRcFcSqluvGNWN3h9eQTSdFrM4OksvjEx2HXtNA0GnA6EAP1o6NoKvbg4aWLlUFRCIJTM8tIRzLItQdwF3Xj6HLbRWA/WqjWK7jqUOn8K8/fALhcBjNGkGPVborBEzSealVYHf64AsNKA0KqvhU8u8QyE50gMalvjg6P1cr0AEYnSfhDaxAB2S8gcW71Fvf+Va2l1qBzs/f6SvwjT/YBa/DiC/98+MSVEdqzNhQCDdu6IXPbcPEYgYHjk1gcWEBJpMR7kCX8ODbfPe2/kG49eIWpULMOBjsJi5B9SbIg/K5zRgMWtDtssBhNsDY6oS83Bpzh71aa0hK92KmjLlIHtFoBsUiRdhV1alosD/A7A01pKiTald1TVgMJ6JLUqzbnR4pIrOZhBSrNrtHtAMEHgQbJpNNdBoEIZVSTihRoVAQ2zeMYmygCw6LEbVmQ7oVS9EMlmMZTE6dQyKRoowd+WxG6DwEWJK9IXQdbSt3wy72uDy2AmAaCYMjaKADk6wb3ZDMZrGC5Xyy2bSInnk9JqtdbGolTTuxIsdh94Dv59+xqJbr1+mEdtS2VBVrXm8XPIFuWRPpzojMQiPBg+LKJIFxChAazBbMnzmOZ777d6L9eOnw9wzi1o98QXbXk7EISrmMHJd0JWZgEPAIgGk2xXWKNsHsnnDd3f5u6doQWBEY8B7QYYldD4JAAg0mbnNuBEK8x6ROsQvFecs5bE5x2WWngd0jgg0BaEaTvJfPBM0ISDdjl6P9jLbpW8oIQFG5uObsHFBno/IqaLurLJxVYGFUrGh9wR7YHR7pLFD0rWlUMTy2AVt3bsfIYABeiw5GWs5WqtIBc5j0cFj0kmB+qVGqNrH3hdP45rd/gMXFeXkPKYdcD7FD5lPU+iyR1ucJhASsGfU6fDz+lVZHoyMGv9Q6v5t/rtEaYBjouEi9m5+BN3rtHZDxRlfwVd7/x18/i0cO/vg/tlfwlJ1Dd1bgqq0Axd4UfWfzJfzR335fFaHQSJBZKOiF1aQTvUMymxc9AS1UWZCKcFbHIDI1VWIJsaplcdQWg7eKTVa1NqsF3UEP1g4EMRh0wGpQAtxXGtV6E5lCGfPRDM4tqSyDQomJy9RLKDgh4X5i/ckCu+W92go4a81KJsYiNZNQgWbcdWfhzewDFvDsXrCTwO4FBdcerx+h3hC6/G50B7wIBd1wW03QNWtIZgo4Pb2I02fPIZHOoanRI5ejoxJzPUwoFQuyo94GFlLkMjMjn5VUb+qpWRxzB13CDum8ZLZKp4GFseibmYORjkvxLTa1zFBgR8VqR7BnSABFhsL1chGVWkUKdRXAxw6OUkaoboYSc3NlWLAyf4Ihb6RnkdKmbGnVbr9Q3Fogw2J1YurEATz29T+XoMGXDtrP3vaRL6BrcK3oQuhaVchSt9YQa1p2hHhsKe4FaCRRKuZED0MnKpfXLzv1zOYglYrXKKGAxYIAC28gpPQSItbXyT2hWLxSZOemKhoPghUCjLbDFEENj620LS2QIY5nDWW9TEDFDoHJImssdDIDtT/scNQEoKj0bXaZeG6ISJ6dDK6z2eaExx+S7gevg+CL7wv2DmJkzQZ0B30waarw2rTo63LC4zDD/BoABs9DMfn3nzyIhx9/EtHoilhBCwjValY1T7x/Kk+Don03uvtHhV5WK2bxiczX0FWagb6YvGrfGZ0TvX1WQGPzwNC9Fs6f+2rHpvbtc9uuuZl2QMYVvCUUflMA3hmdFXgnrsAvfXgYH72tB/uOT+Fbjx+S4kupKFjkkHZSRTmfVvkGbo/sRPPHfAWLZUWTUpQlySnQqp10ES2z+NcCbge7F070+x3wu2wwG17dOooeVovJCmYjaYRjaaRzJXGqYhHIPAHxsiK4EFG5CkATZYHiTMlcqA3IpBNSJFrtbpk/i3datlKTwSKOQmhSUpiD4XC5hT/f0+XGuuGQJIyTdkNwc242jPmFMJZX4liOJZBKqY6F1aF25cVpy2xBiRoLFqkaSCeCgxQoBrsJyGhCOhDsNnD+7EJYqJnQ6iRvgtQidifociXgopUUTWBBXUIgNCTFcjoRFQcisaBlToaKNzwPMsR2ln+nZStJ6S6aTSneufPfDpATaMYOCAX7YP5JU0BSKhbG6f0/QnRpSmWCtAaL8cF112HHHT8ha9rUKJBCSlUpx7BGCrDdsDrdqoBvGQIUcqQ9UUNCHYUBTq9fBRxyLXivGjURgxNIsJAnEKS9bbOVBM/3UUyezSbgcHrgC/ZKsV/K59WzKNbDFqEScc3kGgXgUieinkdqcTj/dmCeolGpVHOdviUIZ4eD2SEaSMAgtSWka/HZsTk8IkA3CkCqCdBgZ8PfPYiunkEYDDo0y2k4bQaMDPdhfX83gk4T9K+OpXFmNox/eOBhnDo9Lk5kAp6pJ+E90ajPIO+bAhnqXnAeFIPzGnhd95SexNbCIRjy4ZbT2zvxm6pzTZe7AgZvHwzrb4fto/8XNC3wfLnH6Ly+swKypdds91M763FFVuBnv3gY8yudlvQVWdzOQd+yFTDqtSBViu5S//1rDyEcTUthx0KZxSWFu3qDXpKUKcilCxCLOUktblvEiqpbiYVZ9LAga4e3GQx6CdUb6/Oiz2OBzfDq9BGCiwjBRTiO+eUk4uk8yiXqLlReBkEFd/XbNqoqKK4VCycup6qroTQGWrGBJd2GhacAC40W6WRMCjM6ALF4YwZIwOfBhg2johFx24xy3YVSDfFMUVyEJs6cRXR5BaUyaVq0jAXsDre4JpGOxRkwXI6FNEPuoCNoUO4/7GoUCjlxQhKQUSNdimF9TXFGIv3HZLFLN4J2uJVqSehV3KkXOlMrkZwdgkBoQObGnf9qkSnbCmS0hfVKm6J255VoXRWpSmyv3J3aNsLs8IhAXnbwmWDONO+W3bBGg1wqhrnxw4iH56RYd3iDCPSOINg/hmDfqHRFOATXtahR7AZxuHwBoZ21tTB8pmhLm2dnQJytzNIZkAyWJrsNeunQMCeDOgtSmShyJzDjvWKXp5jPyM8JAlzegAAydkj4XoJbARlMGm9RnpQupyHUM9KiCFTaIIM3QhLEFcqAwWCR93EOqqCH6FJSdMEiWBS7XqXV8PrZSQnKtaVjywLCfd0DcPtDKJdL4vyl1zUxMtiPm3eMYW2fHyax+r14UJ10+OQMvvfwkzj8whHRDlEzoux360o70rKG5meKYIkhkfwc8j4r+ly/PDt8ptYVT+J9+e/BlAu3slPesq+Vzonf6hUg7dE3APNdvwTLTZ9+q2fTOf87YAU6IOMK38Rv7V3Cl79z7gqfpXP4zgpc3RVou0otriTxX7/6fSlkWBAqATXBAuk+WqGh0LmIhWubTqWca5XNKl8jWQHyPq0UiV63E4O9Pqzt8yHkdcCsf2WAUa7Wkc4XsRQvYDqSxnw4LtQj9Y4WHUqqWVXUqsKY5ya1hHaq3IVXdC3mW5SYwl2ryc42Xy9FebkiVBNSoyqlPBxON4YHe9Hf5UbAY4HX64TJYECuUMPEuSWcPjuPRCqHIt2SMimU8mnpHEgHpd6AiTkQHr/Qj1jYt/M3WDgLDYhhbVK0s6uRU3kRshtdESDC4xBkUOxMOg7BgHRkmk2hKck5i3mhTykKkAmB3iG5bu6i8xqZOyGBeavVvhLAN6jRoDaidV+kL9Wi4Sg3KdbNvL/Mt6D4u2WZ2povO1T1Zh2plUX5JeGF/pAIz1WXQCuUJdUR0omGgC5I1LZQy8Bj290+WCx0tuK56PZUR14oSCkp+A0mi+gLuI4CfrQ6obWxi0JXKYJAT6AHej2tdukmVUVieVFey2Rz/jcdsHTUwGh1oiUxmy2tMMCWk4B0KVRRTl0I15APirhcsVhnF66hqGgEHhL2J6AE8vxlcwwGbMDvdcHlsCGfKyBfKsv9sjvdAnw4JwITX3e/AA0+J5HFOWj1RmxYP4jhoBtBlwUBrwtOpxNWqxls5CULTfzwyUN45tnn0CjlUKg2kaFtL7s7LfMClVCvdEektLGLIk5kpOAVsqKBIfDk/NnZCVQi+ETuG7Dk5tEUk4XOeNetgE4PY2AYto//MQzD17/rLr9zwVdmBTog48qs6+pRc8UaPv4HBzvBfFd4nTuHv7or0A7g+6cfPI/Dp2fVzi93vmWQV69VvP1aVWhPLOZVx4KUKrVTrJykWqFsWgajmUXLQMrRWL8fPuurW0flq8DscgpTcxFxaSqUqigWClI0iTxZo4p6RflR1XS7eG7vYreFxm19BovzfCYthaPF4ZKiOp9OSaelu6cPvUEvAj47+kJKc8E6bmZ+BZMz84imikgy4C+8hHw6KVkQpKewo5DLKSE2d9fZGaA9rN3llzWgCJoUKY8vINQp5moozYhGimurzSHzEOG3UMyUToDFMkEEd/j593SDYseI8yfdSxW+WgE0LLppb5uIhmUXX/Qp/F+jLXtvbc5LmF47uUJRytq8IqE/kYbDVOwG8yaUSV/LAAAgAElEQVR4LSq5WrpT1GeIokMNdq0UPa2VydeiqXGu3mCPFPyqkc7rqYoFMKlNrNSd7gAsDmcr80OB1AIpSOzUEGi0qFEUuxNMsVvADgKF+YVMUrQqwZ5hKbD5HFLAz2O4PH4BCtLJIMjR6qA3maSbQUqRsdWlYIeF9D9er4AMycZgzd4CH7J2zOKwUVKCKgEgX99solAoIOhzYaA3hIGQT3JQGKL42DOHsJLISNp9rVJCciUsnSoCmNDAmAjs2cUiSCyS4lcpw27WIOjzwB8IwO/zyJ9NOup52I0qChBbjBfw/KEjmJw4jTLBk16/mlau7i/teA2i/ZFOWL2BcrkApy+AUP8YDCarsu+tZPD54j/BUViAvqwoe53x7lgBrdkGfXAMzp/9f6F197w7LrpzlVdlBTog4yosc0cAfhUWuXOKq7YCo702/OVvbkexVMHv/sk/Qqs3yY40XXm4yytZCizA7C4JmVO2q+0dce72KuUGC+S65F5o4PE4JcBvTY8DQZtO0pRfadTqDWRLNcxEcxifXcFKLAOL1S7ULDr4rCzNo1gsrNKy2tajQhWxWGGzu6A3Glu8/6YU3LRDZQHJnV2tRicFOefn8PjhtNths+jQ3+3HxpEeBD125Cp1RFJlhGM5nJ2axszkGRTyBaH6cDeeomYW+W5fUHbtSWNSOo+SFMkEDLWK0kQo/r8B3q6QCIwJlNoCaM7LYuNuOZRblIis2XWpCnhh4UxRM2lEzIzg+mdSdDeKCfiwu3zoGVwjxXQ0PItUfFmdu5VKrmhQisJGEMhjt0Xdam5tIKIAh4DCVp6GShRXkEJE0qSatahUXFMBHexw1RvKFreVdSL6Cp1OgIbN7RenLCny61XkUgkJO+Sx3IEemM3KMYp0JV5vOh4VKhs7Oew2+UJ94mhGLQopUqQorSxOyz0I9g7LenCOqVhEwIXT45MODMGKdFJ0OrHmpYheheIZlK2vUKFU+CLpSApAK/ClwvjYFaOdrblFI1O6lVq1LvP7wM2bcfuujTAZlY6lWqnjoedexNEz88gVyijns2IYQF0Oj2+x2ODvGRCgyPtMq2HeP3acmBgv9EMd0BPw4pbrt+P6revh99plTSv1Jp46PInvPfQozk6cFBpX26VN3Lakw6K0UmJ53KIKslfm9gTQ1Tcir+e6G/UafLTyMIYKp6EvrHR0GlftW/UtOhGT6x0B6Ad3wPEz/6Mj8H6LbsM7+bQdkHEV7u7p2Sx+7UvHr8KZOqforMCVX4Ff/9go7rupG08dGse/PPycFGcs3lmwCU9eqDYUnerBpGRVoClRtfDD2eVosvBUgWcBvxvrh7uwptcDn+XVhd3ZUhWzK2lMzq5gIRJHrliGgXkELq8UixTcRhZmRKjdlpuJG5HBKMU+d/pF/9FKuuZ8qZVQidkZKeZMZrtw+Zll0RX0Y92aQQz0eGAxaVApVZDO1jATTmJqehaxWBwNFv2y006npCasDpeAqGwqIWCA5yUNjDQl5j8QZLAIZwq1qEJawX90R+I1EOCQ7sI5E2SwACbthcdSNrcsfGmVW5AClD+ncxKF4nwvuyLcWafAmoU8j5OKR0UrQe6/EkUry2BZI7ZjWhbC/HvqUGQHXDTgDem8tKyn5Pr4c0V/azl0NVVmBot3jraQnAIU7qDT5amcz8Bgsglth/MXu1iDCU5vUNyreLy2GFlSvQuKzkT9htXukmeHFCMKxdnRIJjk3AK9w/D3DMFsdYhOg1Sz+NKcrJWXFK1WUGE6vqz0IR6/gAPOSehSOq0AGHGPaii9hVybiMBVcS7BgKS2ERQ3GBJIFzA9qrUy3B4vTAY9SoUCBLexC2Mz4v03bcTODUOyHiQfMVZvJZWXPJnjZ+bl3rHjUquWBIARTNAhyx/qk0yRmjhnkfqXF9DeTnQ3ajX40Htuxb133Qin3br6Yc8W69i77yj2Prcf80tLyGRzAmC4bu3PXzvFXLp5ot/g/WvA4fQi2DsCvYkgSXUBd9ZexB35x2HIL6NZK1/5L5XOGa76Cmh0Bhj8AzDd+ClY7/rFq37+zgnfHSvQARlX6T4zmI8BfZ3RWYG38wpQ8P3tP7wB/P0P/+ZBJDKFVhHEnWW7AAtSglioWKxW0WS0qUks7Lmry2Ku3mgKD36kz4+Ng35J77ab2fF45Q5GqljHZCSHmUgaS+EVxCILUqyxgA9098Ll8Uphvzg3DZ2mCZPJhEI+j2qdFqkBATgsGElVaou5mU1QymakqK0KV78InU6DsbERbBjuQX/ALl0WykaWsk0cOXQcE2enUKmzQNeKnS0D35SYWSP5DixwJRiPoW9ib1sAk78JPqgZoKCca9SmPgm9q9mEJ9AlO/rcZW9rDQRkmJTImUUhdRxSuNKGtszEcbu4LbGg5LnFaapWhcPXJba1JCzFlxflZ8pJC3L9vmCfdH+U9kOS8M6L35WJraI+CQhTVrgcQnPTakWnwq4IxfCcR2zxHKKL58ROlq+X7kgrQ4MCZ0lLd/kwsG6HrIOkZ7c6X6RzMY+DhbRyG4NoNJioXi5kkFhZQC6+IutKlzAWwsVsWhJORMditkpyeGhwLXrHtkgngIDEG1AAi48Uhd9cU1KS+BzQAaqFiARAENxxfaQT16KAifZC6FLsFJlEpM45EAzIc16rwmqxyWrxHjJTgEDJ77bjnhvWYfuaXrnHjHkpaYCVRAk/eu5FnD47K90Odg6EctaooVlrAR+jEaHBdcoFq1JEOh4R4MhrymezsJhM+KkP3YV7bt0JYyuRvP19kspWcXYhipMTZ3H46FHJpimVK/J5U/oWJSIXJzcJWGSAoaKq8fPQP7ZJABQpegSeTm0FH8t8Hd7yEnT5Tlfj7fy9fdHcpXsRhC4wCMen/gQ6vwLD1/JIF2tYSpWxlKqAf75wnA4ro4zXMgZ9JliN5zeyDPyuD1rgsujR41bfrZ3x5q5AB2S8uev5ikfrCMCv0kJ3TnNFV4CWtbSunV1O40v/9LBoLrgjzqKpLWpmxkKVPHk6lRhUUFy7oG4LoN0uF9aMDmDH+kGMdjugawuzW7NXJaoaqWIV4UQWcyt5zEVSiMWTwmmn0JVhbCzizXa7aBfo0pRNpwRg6MkvAUWvDpWCXC6JEJlCanL2SW9hYUugws6KyWqBw2pEwGHEmqEQBnt8oOZ8YSWLswsRLCxnEV5aRmRpTkCByxOU4o3UFoIn2tmyWEwno1LQ2t1+1dFIx6Wolo6G0SRCb9J6WLyK1ayAMsAb6BIKUKmUR7PeFKoR80WoP2g5y4rwm7vsktpdq8LNbAijSfj95PITAPA8nq5eub5UNCzUKVKNSPZhyrW/ux++7j4BZ9JFIfKgCF4yFnSoVypIrCwqd62Ws5LL3y0heuIm1QIIBAIEeuwqHNv7fcyfPfaqzx5Fz1tu/oB0E7hzr4ANu0wm+IL9co84f3YJMskVnD32HKLzk4iF51CvXno3nfSqnpEN8HYNwhPohcsfVE5QzSbYyeD18Xpmx48IUCEQpGWu29ctQnJS3djBIs1NHKXEkhmS9i7OUQKy2HGhYFxlTxAUCr2Mz4/Y3Gqh0zbxwdu24Zbto6JHqdaBhg44eGIOe/e/iGg8Bb1OCf5FY1IuCsDL53LI5XIS3jc0tg7+YEjucyIWETBHq1+TwYiPffAuvOf2XbCaVS4H4V++VMViOIVqUyMdibmFJUxOTWN66hwWFuaRTqdkHkTLBq1G7HHZARNXrVpNNBreYB/8oQEJeCT9jM8wtVXbK0dxZ/6JTlfjin6zXp2DX8vdi5cCicmVIgqVOvj71RoEGgQcBB5Wo7YDQN6Ehe+AjDdhEV/LISq1Bmhnu5y49D+Wr+V4ndd0VuBqrwC7F1/7jzsl4ftbz03h1NQiUrFl2UUX7jqLJaGT0CXJrHbIReCt2Oy1elO0FkGvA2uHQ9gw0oueLi9sZpMUcC0TVOrEV0emBpxZzGBidgXJtCrK0vEVlIs5KZhVUVgUxxzuyCqyDrsldSkAaRerk11nioN1qlOi0Yoom8U5d8tNFJx3+9ATcCDktyPotcgcFhdjmFvKYDacxPzcHLJZJpo7ZBe7kM1Ikc//Jsgq5NNSNFPTweKTfHuey+ZyS5FLlypSlQgAOCf+mUCjXC7KHFjQsaik8Jtp3UInMplQLjB0T/H+CQhE19ASgfN6STXidWUSMSmGVbJzt7yGu/cEHtIVQVN2/N2+LjjcAWhau+BCYdObRBeQji0JuEhHI1hZPCe76Cw2WYgG+4bhCw1hcP120XkIaNE0JZU7HpnHi889grkzx5SFKvMvCKwqF3/XcW6b97wPdndAhOviRCYAVCcdAJdfza2QSQjAGD/0IxGDtwev3eXrhtXuhM5gkueNblkXvob3gPSp9dfdgeFNO5X2pl5DLhmXcyxOncKz3/+aHJL5IQ5PAF4/AUk3rE4XnG6/OHGRaqbsjFUAH59npV1RFD8+X8zmUOBDgwbqogmixiiXTmHDaB/uumkrhgfYOQGSiQJ++OhevHBqCk2dCRaLRYAMgQapW5VaHXanHR6XA6ViGfFkVlLMu7p75TmLhufkflaLBVy3fSs++sG7sH44tLo2Tx87i6efOSSQY+PmDejp7RcnqUg4jPEz05hfisgzYDQaEInEkIhH0axXVIdGND4EoQycDMAfGoTFYpfsDckCMRjhRBH3p/8ZvtISdB2txtX+6n3j57sGuxcED/x1OpyX31/aoXjjF/3mHYEdjw0hm4CODSGr/LkzXtsKdEDGa1unN+VVz56I4w++Ov6mHKtzkM4KXO0VaHcxFpYT+KvvHhbXIhZItA5lwBs57CyaKWg2W2mZyQJcuxp2R+rKQG8QO9YPYE2fFw7Ty+svWOwUyjUsp/OYWkphfiWLQokcfgM9VpGMLyO2siQ0EBZFBBPsUoh2gJkYFBqLg5NLuim5XEoAAOkhBCl6oxm+YA/sdjuMBh0CXgdG+zwIebizX0OqUMFyqoATJ8/i3LlFsNHATgVpKwRLdqdHwgSz6ZiiJrl8smPNdGn+gYU/KTekbtkcTpjNVqFjpVNKJ+LxdUlwHDsw7LoQCHBH39/VA6vNJQBEdBF0KsqlJSeDhZ50duT6uPNclkLf5nSrjkVsBeVKGcHeIUkiZ3eFnQhx8NJoBSjQYYq0LeWkRQGzQTQB5P6T6jR14iDOHn9Ouh/iGqUsuWSQ8sZOw573fxI7br1PAAtpUbQgJsijHevS9LisCWlAZ48+i+IFAIHHsDo82HTjPS2QQUqVAhj8xetnke50eRE+N44DT3xL7ml7iNVraAh9a7YIDcxsc4j2ZHHqJOYmjkrno2UhJm8JjWzEDe/7afi6+kQrko6tCECQrsszP0Q+HRe7Xz5DypJXPTferh7ceO9PI9S/RjQ2YtFbq0q3RQG8htDXGITIv+OaNCmA52tMBNaK6pXLZjEy2Itbd2+G22XD+MQsntn7LHLlKlyBkFC2mJPCe8Rivn9gGLfddgO2bxpFKlPEU8++gJn5ZaGBMemc9K/I3DQy6TgMeiNuvX4Lbtu9GWazCalyBd99eC8OHz4uz0cw2I2RkSGsXTOKnl5StkwoV2twWrWwGjTYf/wcnt1/CEtz06L9aEJZOvPzyTtOamFX37BQyPictXYJBDxvKx3C3eW9MBVX0JAAwM641ldAozfB4Ot7S7UX1XoTkysFkNrEX/wz/+7tPBTgOA88LqRhvZ2v682eewdkvNkreonjdbQZV3nBO6d7U1bgwi7GX379EZyYWoKHhbrLJ4Jmhosxx4EFIzsbLIoYeiaFKqlENhtGhwawa9s6bBrrh9dB1yA1Wiap8udyrYHlVB4nJhdw4vQklpbCYLA0C3t/V0jC7JLxFaSTCVX8GY1CfWJhbWgnMbdsVFn8MrNAnJNaWQrcOdYbLegbGMTa9WMY7vOjy2WEsVFDOpPD5NwSxqcWEUuXhF5CYEFKlclqFSpRuZATaoukl0ODfEbNgzoDSZfOpCVHgy5GmVRCZX8YjKi0U8QrZVjtdjjdXlQrVSTjMSmW2QGyu9zwckfd7pEwvVR8RVyqGJrGbAXupjPpmx0V0sIIIBwenwC5RDQi7+nuGxH3p1QiIgCQc+QaMYeB+RQEByqQEEITi8yewaEn/hXnTh+Wop5C41cbvM5b7vsMtt/+IdGLi1OYRisFe2xpDunEinQ2jj39XeRS8YsOxeTrTTepTkbbbUp1M2hlrIPLakQyPI2TLzyL5Uh49b38ed/YFgxv2g0jXZi6+uU66L7E9Z+dOIKJF55CucBwQzUIQtZffwd23PpBsZalGJzPAQFgLp3E3MQxjB9+SlnmXjBI1RrbeoMAt+X5aek0iID6gtfwGH2jGzG8fjsG1mwW0wNqJiRzQ28Qe9zESgTZdFJogLz/pMQxLJGAgWJ8alsWpsZx4uBe6SJ8/md/Fl/4/GckF4YdPRoaPPHccew/PI6mwQJ3y96W1KnUchhVhjRarTBaLfIcFUtFAaf8NNEdTSeObS5ct/N63Lp7K4ZDXsnY4HUsZ6r40cFT2PvM84gszKNeL686w0kgY6Mh4D3UPwotO0alojIrEKexBtyNNN5b3Yux+gx0hVhHGP6mfMNegYNo9TD6+qALjsL20f981bUX7Ewcmsli33RGuhXv9DHoM+PWNW7sHHQg4Hh1+/V3+lpceH0dkHGV73anm3GVF7xzujdlBajDYCdjbimKL37lQdlppztPe3ec9CXSmGrlktBJuNtO21bufrrcTmxaO4rrN49gpNcPu8XcstS8eGqlRhNn55Zx+MVJTEzNI5lMSXGjtB10qzKIIJkVMmk54oQjeQZG4fFzR5aFHp2CZHeau7NCB2GoXUYKcxbkvkAQ69eNYcvGIfR02WUSk1OLOHJsHOdmFpFKpVGp1YQbT+oRnbKoOWlTZ3KZpOqUMKBPo5EdbwbEkZdfyKTFttfnDyCdTgpAYj4BOzzsGNA61uZwwOkkZaqMVDIhvHtF9VIFqc7INPGGABOuo9lil11lHp+v489YSFJDQCoVRcyZRFT49oGeQbFrnTy+DytLKr+E98NqdWJk8y6s3XEzXN4gwrNncOCRBzA/+aJQo1iwtwevU/QLLbH3Sx+g/rVbcdP7P4WB9dslHZ2DnR5SpziP2TPHcPCxf0EmHvlxkLHnfXB4gkoc3sr8EEcukx52bRlnXzyIY0cPizEAB0GMv2cYY9tugbe7X7omEsRntcszQNAXmTmDicNPIrY0K38n89FoEOgbxe33/5yIypPRBaE4uXxdAsJWFqZw4LEHEF2cvvjyCAqMSquinJZefrAT5fZ2YWjjddi8+w7RuQi1qOXwRVE8QRbvtwjFxVGrDofLg0CoH8sL5/D097+OualTQin81Kc/h9/9D7+D9WvHVk947OwiHnzkGcwvRuDvGUSgZ0AAeTYREyvfGh3IzFaB1KqjlAefTYL+QpZhgHXcfduN+NB7bsZgb9dFFxLPlvHY88fx+N79iEYW5DkT3ZQI9hVQkayRviEBXJUKc1naye/K8jhYieBD1cfgr8egy0akC9gZb/0KcDPE4AlB6wjAdv9/uqrBetFsFS/MZuXXuwFYvNLdJuC4ccQpgOPdLijvgIy34Duh0814Cxa9c8rXvQLUYFCLwW7Gb/3hlxHPVsWhiIJR7hLTKpQpzW3qFHe19Xqj6BP8fi82DoewZbQbIZ9dhNQvN4qVOmbiBZyYDGN6ZhHZbE5Ep6RgcXCXnkWO5EfoDcI3R7MuhfdqcdzqmrAoEoE0naMKFIInxNrUbrNjYKAXm9YNYaSvCwa9DsvxJM4trmB+OYXw4jLiK8uoVYpSNLNbERpcIx0AUpqUQxEtXetCCeI82GFRTlAs8grIpdOw2Gxwud3IZtLQaPQwWiyyI04bWe5a2x0ueDw+0VCkkkkR3XI3WsL1+Is2wOLEpZPfCa5oXdvWO1Cwy51m0r7oQETuE8XdU6ePSJHP7ge7CQQ17SQ8UqZ8oUEMrdsOm9uD5bkpnD32vACc9uDuf3f/qAi82TFYnp+STgcLUO5utwdpQdfd8WHc+bGfb6WY16DR6gUIEgScOfYcnvnu3yMenr3oVjPPYvOe98Lp7WqFMWrFIcpo0KPLZcbi5DEcOfg8kqnzQXCseXfc+n6Mbb0F+XxO1o+ggXoKrhXdu6gdCc9OYObkQek8tYfd48eue34S/WNbVZJ7vQqni6LzMpZmTuPoMz+8aI6iwSA4ldaaBnqdXt0P0vBeYZCSt2n3Hdi65x7psFA0ze5IKh4RKhLXSgT2zaZ0igjwCAL3P/EdTJ08LMfn+PXf+E38/u/9LgIB/+qZDk0s4KEnD+DsmQn5LPUNr4PLH5LPAT9r/GwQ7Mhz0cpNzGUSSEQWVOhioYAbbrge9911E9YO+OWayFBpfwZnoll87/EDOHL4MDKZtDzXHCpUEOpZdXrQ1T8qIJqfJYJc1X2ChBeSPjiCMD5SfgiWahrafFTAXGdc/RUQfZWzCzq7B5YP/O8wbXnf+e/GKzidNrB4+mwKs/EOhe6lS02QQcDBX+9GwNEBGVfww/dKh+7kZrwFi9455etegXYXY//R0/jiX3xNdmYdLm/LmaYqAmruMlOjwSIvvrIIbbOJ4aEBbNs0hi3DXfBaXv70LI5imRLOzMcwMbuMlYRKdCbdY5Ur39InqMKbO8Lc/GXXgsfkrqrK4CCVir/LLngTkiHBbgLBSKjLj7Uj/Vgz3Ieg34l8vogz0ws4NT6D2cUw6k0NrK3dcQIIUmRYxNNtZ2B4jfDup8aPIR5dgdHmVkVdrQSbzS66C+5gkypF3QUdoqiVoDMUbUal21AsIsFOT7UsmR5uj086GckEsysKqFVZyNdbtrEELQpMSUHH1GrpDOWlG8OuA4EHsw0MJiOSywuYPfMipk4dRjyy8Kr3mTvUXFcWkBwEFH2jm+Dt7pNdfl4vLXE5Z3amjjz1PZzY/9hF+gy+b/3O23DvZ35z1V1Jgg4ZaNes48yR5/HUv34F0YWpl4AMB2764M/AHeiTop/5DdSKoFmD11TDs499ByeOHb3oPbynt3/k8xjZfBPCC9MCTugGJRSlUlEKemaPpOJLOHPoKRHYtwcT2zftvgtjW29adcVyeIMo5TOYOPI0Jl7Yi3wmufp6Znj0j25CIDQk3aR254rPAwtwao9iSzPn7W9b7yR9avddH8ae9/yUgN5cKirCaorAaaVcq9LWtyGdBgLzsy8ewMSx/avnpVboT/70S/jVX/q3F137o/tO4KGnDiAWjcqzbXO4hO7FZ6JQLIKhlNLhE0oeu4ohSakvpJOIzE8JrdAXDOEj77kJt24fkWNXmoBRA6SyBcQKdcRTeZydmsLZyRnMzs6LloRAiwBGUuWrVQHZzO6gDolUMElwl9BGgps6NNTrmMzYoZnG7cnvQl/JQlukZXIHbLzuL93LeKOAC7sXWqsHltu/ANONn4RGr5zH2uOVjcEv40QveSm7FQ+dSLyrOxaXu3oEGfdt9WHPqAsUk78bRgdkXOW73OafUwBO6lRndFbgWl6BC7sYv/mf/wzn5hdXk4NZoDKpmHoCdg9oG0pLUIO2Ab9dh3UDAYz1B+FzWqBrpQy/9FrjRWB8PoWJc2HEE0kpTDRalT7NYkYCw1AXOggtafk7BbrsbChhMhOohQGzavPKHVbSuaQwsxnQF/BibKALgyEfTCYdljM1TMysYPzMOczPzoh2grvcdH0iOFCZEymhC7Go6wr1iuVoeHEW2UwWwZ5eOF0+sRtVadXMTTCKo1QqEZX8CWoyCDIo8KW1KQFCMs4CuImu7h6xD00mE2JNKundYgtbV2nSkoNRlmPnc+nVTAzmFzDAjanY1E6MbtkFp9uHqZOHMDvx4mU9RtyB71+zGUPrd2Bs6x50948JqOE6qDyNpjhwHX/2EXzv//tjpBLLFwmrSb26/f4vwNvVL/eAhQ4pXbyWyRf34+l//dsfoyJRz/GBz/02QgPrZKdfieh9aDSqqKQW8cwPvo7J0xdfB3U2N977SQxs2IVYZE7AFsEQd/Y5pFOVSiAVXcD4gcdFE9Ie7MZs3HUH1u24VVK/5b2BEPLpGF544juYOf3CRZQo0oNu+4nPYXjDTgF2HARkDE5sNmtYXjyHU/ufwPSpF+TeXDg2XX8b7v34L0NnZmJ7Vih2DA08e2wf5s+dFjofbZcpPKd+qd0ZIkWpZ3Adfu23fxdf+Pyn4LXowK5eeHkFDz78DI6NT4tGQ6bDxHU9aWwqAd1mtwvFqVwqyfNFnQ/T3ZnZQmAUnjkrz9gtuzbhJ+6+EQG3Xexuk5kCnj5wDMlsBRvWj8HjdSO8HMOLL45jYnwcK1HVjSAI5Ces/TkgNZJdDmakqPnTaUunHLZa7meol3FD5TD2lPdBWy+3NBuvTDu7rIe28+KLgYNOD70zKLoZ4w0fh+nWfwOd2XFFwQUtZZ+fyuB7x2NgB6MzXt8KUCR+9wYP7t3sFcvcd/LogIy36O4ymI8p4LS27YzOClyrK/Dbn1iD9+4KYt+RU/i//+IfxF1HaCUaLYxGs9B2TBYLKrK7bkJP/5A45OwY86PbYVbF0UsGC5dStY54oYrplQLml/MolJTFLEHEhUOFiHFn1QAD6VOSFk76lEqZbqcWcz7savDveUqz0YCg34qhoAnddr3s3harTazk6lhIVZDIkKqUxtL8tNiDkmbCQtRmdwlIYPHKHXJ2T1h8M9CP6eVrxkaxe8d6eFwunFtKYHxqAZl0Wroq2UwSydgKbDYHPIGggA6QLmUyy647AYVW00Soh7QaExKJhLyHLlFKa6FSr+nkFIvMY/L4QSzNnhGePYtJamDabkf8b7uHVrJVoXJxsNhrF98iQjaaZAeejk/tLI722gZ7h/HBz/57DKzbLveNBb+kfLfoZ1xb0nyWZ8/gmR/8E07se+yigpx5FDd94GcwsnGnnHFgEmYAACAASURBVJevVyClJi5Ve//1K1iZv7iTQZBx38/+B6zZuFOuO5NJwWxxwGqzif3t8z/8ZyxOn77o/vPYo1tuQKBvTLk9Mcnc4ZL3UZdBUJRPJ8VdinQpUsVWQYbZgg277sTG6+8QLQ9BHHNFEpF5PPmtv5GuxIWDIOPeT/+GhPpVinmVXN+iT/Ee0rp48sQh7Hv0ASzPnb2ouzO0fhtuef8n0DO8AQajARvXrUUxdg7f+tpf4KnHH0M+//LCVx53dNN1uOG29+O2227GhjV9yGRK2PvcQZybmpGuArsqDDTkoHUvwfCmjRuwbfM6CdibnJnH6fFJZFIp2OxOBAdGxCGKgGZ2chwmow67tq7FtrF+QeJHJ2bw/IHDKBSKWL9uPbZt3YJQbxDVWh0nT5zC4cNHsLy8LJ2YdpdQAvtcPul0EduTcsY1pamAkfQqfqZLBMZ56daRIrhNv4RbC0/BVUtAV4yjUS1dBFSv1e+8a31eGoNZaS6MNpjf86swbrlXOhftDcy2Z9PF36Rv7KoIKB4+GcfeM2nJruiMN28Fblvrxl3rPWKP+04cHZDxFt7Vrz0yj79/eO4tnEHn1J0VeOUV2LXegz/6+Y2oVmv4lf/jTxFNpJTdpVDW1e41d1Spz2Bmhc1qEb3Dzdetx5pe70V5F+2z8B/AWKaMycUYzizEsJIsoFJpARcWdUQlbEuICFovRQz1Fyy+Jf9CbeiqzkXrn1UWtiyimYXBat/lsGG41491/W702FX+RjhVwXQkg6V4EXkCGoIWvVE6ArHlBcQFaCQFEHAHn65UQpMRHQhkM4A7xe+9bRdu371RnJBmlzN47tgszi0ui76CxTzzKmjdy06GZGVodbAwCLBaRToRE22Iw+4QcMb5ZtJJmQPPw84M/8fCembiOA7+6LsyJw6xAmaH4QJbWQEWDIbT6aUD09U/AgbSUZDc1T8s2Q/hmUnse/R/ITxz5iKQQGvUG+/9OHbffb/oaSSpmwBD1ZUC3tihYbL2oae+j2e+9w8o5tKrDwvzLHa/52O46b0fg9PpkoKVzmDVWgUzpw8LyFiem7zo4WL43fs//etYv30P8rmsgAyHBBTqceSZR/DCj74j+oqXDrPFBj2F77x+iquZd6Jh4rrSx0hAYKOu0rNXO1wMmzNjw/V3isuUdIiaDVidXkTmJvHkA3+N7AXUKp6T4u33fOJXJCeCIJPnIcjgOZlZotMbEV2cwdGnf4DTh59e1VPwvUzL3vPen8TY5l1i03zLthGEnHocOXwQ337gAfzwoYfEKY0UuXYRqFy1CEJNQgHr7htCb/8QXN5uVCWlm0W8QQwMeJ0s9M0GI26/5QbcfdtuhIIe+RykixWcPjOPF46clo6E2eEU+huzPtgxiizMopRNwsQOocGIQrGMEoX+jbo4sgX8AaxbP4qNG9aKJe7s3CJePDGOmZlZZLN0PqMbGc0WGrDZ3XJszpvrL8+jPJOqlcjPDTNS+Dw73F7pqvgbSdyceQQjtRloKzk0S2k5d2e89hWQZ8XqhN7mhWFoJ8y3fO4iQbd8L14QYNo+8hsl5DC/guCC3YvOuLIrQJDxvk2kUtG58J0zOiDjLbyX1VoD/+5Lx8GuRmd0VuBaWgG7RY+v/M4OCd772oN78eBDTwpFSWL1SGlqZRywyCHQ6OnpxQ3b12PP1jGE/C6YDC/fAo5nKzg+FZFwvUQmp3bAW1QqFTytg4bp09QkrBaT/LNWKFR1EWSwENfLzyUxu1aTbA4exuNxYt1gAGt7PfDaDcjWgemlLKbnY8I/z2byyKRZ/DOvIiAWvCyUaBdLdyLy5rkjz8K/kM8JFYxUl0qV4X5m3LHnOtxz83aEvHYsxXJ4+ug0zs5HUC5VkUmtiBCZAMPtCyCXZVHOQtEsTlG0NCVlhkWzw+2Rwpg5Gdz9bYu6hYai1YqAm8JrXhvXZWb8KGLh+R97RLbueQ827bpdpYeLY5MOZqtNrGyDfSNCbTl16Ek88s2/QuwCITa1LQNrt+JDn/st9I5tRpk2ugJyWCuqApfdkGZTgxMHHscP/u6/SWZHe1CXs23P+3DPT/8i7C4PSqWSvJfXMTd+DE888Fey23/hoGZjx533i5CYQI5FO3e9KZg/ffBJTJ88IH9eLZBaWpsLReeX8xlhJ2c9Oxm77moZBDTFMWzh7Anse/gbyDLXpDVoVED62U33fkIC+qgtaqePSzHODAytVoDT0Wd+gDPH9qm09NZgN+KW938Sw+u3YaivG7ds6cNoj0c6OwvzC3jg29/GX375y5icnLwIKLaT3HkYrc4onyVS8cY278DQ2s2wiMC9BaLrVXlmP/L+O3HnDVtguoDTXajW8eBj+/Hs/hdRb1REEN47ugFub0AyVJZmp1EsFARs8bNjtig75AytoOtVOBwO9Pf2CH1qYLAPxWIJJ0+ewYmTp7C8QhBdUzoonV7E4HRd4/2jdS9duKjL4OeGFEE+J3Rz4+fG19ULm9MrTnPWWgbXN0/i5vI+NGoV6MvpTnfjEg80qVA6h186WMad98O451PQu3suslTmIeSzp8ijP/azy/nMtF+7lCrjGwdXxCWqM67uCtCZ6uO7gtjapyihb/fRARlv8R3s0Kbe4hvQOf3LrkCbJjW5EMVffut5CWgjL5+hYxIIR4vPWl1cj7pDXdh93WYpfEZDvh87HovXbLGM2aUojo3PYmJ6CalMQf5FpMOTZC2QzkI7Wula6FoCb+5UU+DNjoYBOhZVdRUcxiRnFsLcGSZFit2Dwf4ebBgLod9vg75Rw1I0iTOLScwuJpDJMleCdCudAAgWPRQdswhiwUThbHRpHitLc+LYRI47CyYWYCzMGq3uypqRIdxz63XYNNaH6YUY9h46jUgiKy5S7DpQSOz2eOH2UbPBQtUotDI6C1FfIbvBDpcIl5klIs5XpRLK5Yr8IuiiHoDJ6GzqsFAjkDrwxIMiGL4wcI434p6f/DnsuvMnxF2K+Q8Vuk1xV76rT4Th7FIQnPzdH/8mFqZOXnRvHB4/PvkbX8Tolt3SsZAddtmVPh+SZbI4cObIM/j6n/0eShc4N/HcI5t24kNf+D3Y3D7RkJDqxkJzZWEaj/+vL2Pm1AurlrI8NKlcm29+P2wuP4wGo+hdaLubTcUwefQ5LE4eFz3MauFvMMHT1S8ZH3wmKNhm8U/qkGgARLNTV/keBf59W6fTlMKcXYstt3wAo5t3K9cpsUI2YerYMzi1/3FZ//YgVWrLnvfILz4XtAUWml5LkyGdDKMRU8f3Y/+j/4KVxYupVhuuuwl3fPhzIhp3Oay4+/pRbBkLSdGXyJXxV3/xp/jzL/0plpaWVs9ptliF+pVNJS+6br5gy+7bsWX3nZIQT/tkcbliRoXbh/vedzvu2L0ZJiNBN2DQAPlKHQ88tBdP7zsGjabB3EG4fAH0Dq+Xc0iqeKksAJ6ibn5e+Cwyz2MlMi/PDgXkwaAP69YMY3h4UDp9cwuLOHHiFObm5lAsVqTbxc9qINQn4Yqqg6jsiEmfaieYE2TwnATU7mAPjCab3Deek782VU9jZ3Mcw415MT3QVzqAo/1gEFjoHX7ZMND3b4Nhx31CiUKLEsXoyJd2KEQ7w02aC372cp2NS/1zx2yLbx2O4vHT5w0RLvWezs+vzAoQZBBsEHS8nUcHZFwDd69Dm7oGbkJnCqsrsEqTqtXw2//PV1HXM92YqdIRZJMrQp/gjittRHu7u7Bt4wh2bhpGf9ALk/7HmcDFWh1nF2M4cOwsJiZnUcgVpesgegta0VJPwaqIuX0S7kY6DOtddk24i1tDsVJFuULLWo1QPMxmA8xGo+zIet0ODA/2YOPYALq8dkQTWYxPL2FyPoZYPCUUDq2mJgUfd6S5iy5p2oWcFJ3dPf1wezxCZwovzqNYzEuRyewPOjkx54K6E3LUTUYD1owOorvLj3gig4VInLJ0ASLcwaU+wuX2iiaDnRB2InKpFJYXphBbXpRuEMXyXX1DCIQGBFhlMxmx/PX7XHA6bSDlORZNiEMRSzd2cI7vexzH9/+oFbCnbhWL4Bvu/gg2XHerCkuTlG5qVRqSdM2OAQFAKhrBN/7sP4og+0K6FVOrP/7v/kiyM9rp2qqjQs4Uz6ABKU7M3PjGn/8+csnYRZ8Sahd+6lf/C5y+LskBYfHJNOx0YhlPfftvcOrAj6RT0R4sdrfd+kE4/SFUikVY7U54/UEUs3Gc2P8kpk8fFu1Ke7AI33z9LRjefCMaOpMA3UI+IzkopImxS0BwIQGCcu0NscSldSt317uCQYys2yi7+VWxVdYjnUrjwNOPYPr0sYusaSlgv+Gej2Fw/TYp7njfCWwIemkkQOoVheR023r2+/8oxfSFY8sNd+LeT/6yFNMEsDdtH8OduzfBazfixYlpfOGzn8KhgwcuWn+6sfF9pHFFlhbFzpjaEtIEd9/5ExhasxEGraaVT9EQsKnX6nHf++7EB+7eJfSn9phdTuO7jz6NIy+els+qpHczXT7QDbPTI5046oMI9HRoQK9tyHOoM1nEFY2J76T3EeQZDTr09YSwYd0adIe6kcvnMTk5hfGJKSyGmQbP56tXqFD8zJIix8GilutOUTwzU+hERRBCqhsdqghsiAz5mZANBVLRKgVsaExje/UkRrGgOpvvwg5Hu2PB70MCCxOBxYY7AbMKZ+THUUntAfaIXw1kXPhcvla6FNO3v3ssJm5RHc3FtVUMUCD+0esCb1uBeAdkXAPPE2lT/9v/PAFa23ZGZwXeyhW4kCb1zw/tx79856GWXeqQCI+TsYgUYP6uHqzfuA7XbxzGul4XXGbuof34KNUbmIvlcHImipn5KMqlymr3QtFgWEYDdTrnkHq1mlNAvYFOMiDoqpTL50SIQZ0Ai+hSuQyr1YrRwR5sXtOH4RApWjrE0mWcmY9jPhIXISuF4uVKFdlsAclEQo7F4poJ2hSrkzLCYDyjUVE9MpmMFIksXCnI5o4452Eym6UAYrdBb3FQgQtNswm71QKb1Sr5CBQmE9CQrsQCLzw/jVw6hvDMFM5NHEc0Mr/aiegfWY+NO29B78gGuH1BjA4P4sYd69DX60OuWMeJ8Rm8cOQ4liPKiWj61GEcfe5RxJfp7nUeZGzYeTM2XX+HBPOJEL6mdpbdgV50D4zB7vYjn47jka9/GS88+d2LcjHE7ekz/x6bdt8p1BcWu7Rg5XGY21GpVKWwDp87jUf+8U8Rnh2/qJNCEHPf538HfqaMi0CeYnOL5IlQk3Fy36Or4IUzNtuc2HjD3fB0DwhQddgs6O/yQlPJ4sCzT+H40RdUQntrUONzy+13Y3THHcg3zIhHIwIMXL5uEIDUqiXRwNBq1ePvgd5kEiqf6A9QQZfXAYu2Am2zJoJ7m8WEyalpfOfBBxGJRC5qCgX7xnDH/T8Hf6hH5T/Ua3I9oPajXoNJHMQMeP6Rb+G5h7950YPOXfzrb78P937il6TbwIwKl82KPTvWY/vaXuzf95zY00aj5+lZ1Ngwk+TOD38Wgd4BpbepllBMzKNeLaN/8y3IFYriRMVPCP/HZ7FaKmO4P4Cbd23DpnWjcLvd9HjC4ZMT2LvvCGbp/iZ2whb5vBrMDKbUCzD3epV1ciabweL8rLhmdQ+tkZybXDqBWJiJ7VEFZJtN+L1KYL5uw1oBLRNnzuDwkaOIxpKwOvywOV0q/6NaVUF+AjKqyu0qn5HvCc6ZgF1vMormxGp1CBVLw25loy6AXqunXbAWtWIWW3Rz2IUzGNMsCj0N+YSsR5PC95fokd7K78k3em4KtXndegeBWvN8x2LDnT/mENXuK1L6zz9faE7bBhEX0qUuV/jNrgW7F+xidMa1uQK0u/3QNr/8ertZ33ZAxjXyTM2vFPGL/+1ox23qGrkf79ZptGlSEzNh/Pm/PIOihJ0tw+pwiqhYHGUMeoyNDeL6TQpgOF/BgS9VrGFyJYuJuTiiiQJqtYYU/dytk7wLCo1FwK2YxGxo8Oc6UmHU38iOp0HbRH/AgtFeFwJOM5LZIsZnYiKOXdvvR1/AKceejxWwnK3AadWj122G16qX3b9Ito6JhSym5sJYXloQATO7AKQsGSVdu7W7ypTtUkHoO+cTsDUqL6AVyMacCZe/S97LXVvudNNNigF81HWwwKQlLnMrTr7wtOzoKr3Exf+Atx2z1my7CR/99M/j/nvvxMaRLphaWXCxbAmHjk/iwLHTiCbSmJ86jWPPPoLZsycuejQH127F1j13Sxo0OxkETlw5Uox83QOwuTyolgrY/9i38cz3/1G6Ue3BTsKtH/oMdtz2QXEOklyDJkScTuEzc0A8bnZ4onjkga/i5MGnLhKPM9zv9g9/HhuuuwUOhx2aZk12y5fDC3ji23+Lkwd+9GMgg2F8pEAx48HjMGFNrwf6WgEH9j2Pffv3SQjj6vwsZuy56Ras3XkHSjonYtEVAX4Ob5dkk7BLkooty72ivaoU1o0ybMjCoa9K50LT5DUpYwGzxYITJ07im9/8pmhILhwMurvnp38BNk8Q1VJJdopJyRNXqmpJjlcrZvDsk4/iwDOPX/Re2gHvee/HRERPMEBdTiy8ALPZDLtZh4kjz2Lv498TTUR7UNew/rqbsH7HzQj2DGDXtg24cfsYuhwmKdznkzXsfeEkTp0aRzmfUcV8qYDIwgxOH90Hu82KO+6+B1u2bIdGZ8Xk3DwSqbSiLZFDhabQvti5GBsZxM7NazDcoyycZ6IZPH/kDCbGJ4Wa5w8NKcvlXBbx5Xnp6LFTQ8Bqt9swMjyMjZvXw+9zIxJexqnxScTTZTQ0zNJou6Kpzgk/E+zg5XMpuffyd7RjrhTh9gZF4N6g5bF0LGnVXIJGR3cqjYQX0k1LUtKbNdzZ38SNwQq8S/uB2LTQheoMVSzz2ay8fXI4GKpJzYrRCq3NA1SL0HWvgXF0D3QD26Afvh4as+MVtRRt5c+lOhltelS783EpdynqLv567xIo7u6Mt8cKMGfj397W87ZyouqAjGvo2frW3iV8+TvnrqEZdabyblqBmzf78Af/Zr10AH7jv/w18lXA5QkIJYXFgNnuEsFy/0AQuzYPYUOPF04Swl9m5Mo1HJtJ4sXpGGLJrBQjDNhjUc4CW3HqFcjgf1N3wR09Fh603KTgmDvp/OW0aLBrbRe2rekROhb/Mc0Uqqg1G7CZDciXmji1kMHUYgomvQZbhz0CftrMrXSpgWMzaUyG00gmk0iT9pWKC3WJOgIJFqs3UK2W5TrJ7efOrHJZUvkK1GYoiodBikKrVdFiuLnKjgApPOPHnscLe/9/9t4DPK7zPBN9p88A04CZQe8AAQIgCLD3KpKiKMmyLMk9dpzYzjrJzd7c7N1NnOe5N94kTnF2s3Fy47jELXZs2bIl26IkipIo9l5BgETvHQMMpve5z/udGWBAyV7JdmzJxu8HD2Vgzpkz/ynzvf/3lucxOdyHYNAnRRsHdRUSqEc+ejpVOTNlDPx7/P0fwaf/8i9QXZIvv44mgXACGBmfwYmz19A1MIrpiTG0nz+Ou9fPLqPc5DmL0LbzMOrWbBDKFC1e2fEhyHCWVkuHgxSkruvn8OozX8ZI75Iug8LodXsewvbD70ZxeZ0Upuw0eTxu1JTa0LqqFLUlTgwMT+AfPvtZHH3qm6IrWSyU7S5sP/wePP74Y8jPVWFsqBehYBju2Vm8fPx53L55HdHoUkZCri0fWw4+AaurWObGYDCgyGmDLh7A3faruHLxHBY8S1xwdpBa1rSgddcD0NrKMEMBcjQiwmxFEB0TgTxF9fmuYthMaphVARhVBH8K/U5Z1WXStUrm9Natdpw4xo5OlvZDq8Xa1lbsf+BRJHJL5LqX1WWtVgEZ0RDyNT54pwZx6vRptN+6ueyKp23z9vsfR/16WuVCgOqMaHsiEop3/dRzQiHLpqoxSb516wHkOQqxa+d23L93E2qK7Yv75X4udIzgzJUOjI2NyTXo97hx7vgz6Gq/IufKmu+E1WKFVmdEYVkNqle3IN9VJOA8li7+W1fXYe/2DaivLV9cASV3/3qfG6cutmOwv1cWDdiVYkeD2pWJ4R5ZWKDYm3NM62jSpjZsaENtTbV0FQfH3BgZd0tQID8nryXqa9gZ5DVC+2fpZCTiiEWjYnhAqiKds0jBE0CrVss1K9uKBS5tgxVVgXTRDHpUVZRhS0sdtjWXw+gZQHzwCuK9FxAbvS3FepLhm95ZpRMkmo/EL825Shz3eK/z+abWQmN2COjj7zUljdCu2g51WQsMBBX3PDOXVFDLqVBCQUsLujNqqR+XqvBmQAapUexekCa1Mt5+M8COBilUb4euxgrIeItdX5/5dg9evLwUKPUWO7yVw/kVnYHa0lx89g/WQq9V41svXMax01dF6EtONws6JlZr9TrU1VZiQ3M51lQWwKZ/LUWK3YVRtw+dA7PoGfXA448oWoEkV/NZANMZipkDemFDsHAnJYU8eIUNkYJOq3Qz+OUcCgWhSQSxYVUhtrTUwGbNTZeNgD8KTHlj6J/0oXdkBr5ACBUuMzaucqG60CoBegJIwgl0DnvQPe7Dgj8kBU8iqoAJDiXLg+UkbTpTCIVC8LinxPmJQXE8MP6Vx0iQ4SgogtFokuKJhaPPO4c7V8+h5zZzLXoWV/tJm2po2wZXId16/Bgb6MZIb+druhpr123EX/3t3+Hg3h1Ca4klFRHn4MgUjr16AX3DU4jE4rh68iiunnpu2RVIofWG3Q9g/a4H5H3ZhWCQCBOaWTjqTGYpqCeGuvDit/4ZXTfOLW7P1X3mXLAb0bx+K1SpJNzzXgGV+zbWYe+mRuTqNZha8OPLX/46Pvt3f4XJ8aVEcRaNbZu2413vfAccNhPcUwzYAzweD156+YQ4E2WDDFrqHvmN/wv5RRVShEcjIZhMRiTjEbgnR9B+/iVMjWYtsqiAAqcTu468DwW1rRgfpUg4KiCD7kkUEvvmZxGNROEqcKHIFEOuhp0cWq4qHzMOLfypHCwEwqJ9GbjbjvaLLy8DGQ6HA9u3b8W69RuR0OVhIWVGJMFzTbkQ6VJRmLUpDLSfwblXj2FiYqkbxDlsa2vDlv0Pw17WLMx5doASQQ80SODG1Qt48dnvL3Oi4nE1tG3F9kPvFgC4fdsWPLB/M6oKlq9m3xlx45ULt9DT04doMCiJ56df+C7cU0vi8UXAZ7HJveosKkPt6rUorqqXQn7Lumbs39aGEtcSgOE2A7NRHD93A+03byIRC4sIv6RqlVDRaCJAy2PvwpzMdzwalU5QYWEB1rQ0obGhBk5rLsZng7je2Y+hEUVLQRMI3lsEKgTgkXBIQARBIDtQzM6wO4pFEyVgW0UwFBV9DduYsUhIcTTjeYtSZK7okQqcduze1IKtrbVwWpZEsEm/G/GJLsRH25GYG0V8shup+TEgGkRKb5IOVjYAyb5x3gwYyYCH7O3vBRJgBojWAJWjAqr8ChiK6qApqofGVQ2Ns0o2ZYchI87+33UZst8rAzK4LfdButS9ICXT5eB+swXf975upXvxq/MF/nbpaqyAjLfYNUc//v+yos94i52VX+3DoU0tAUZhvgEXb/Xii987JXQgcrOZT8GwNqNBi+qqQmxeW4/60nzYjUoA171fhgMzfnQMTGNozAOfP4QYAYYEoVF4nRI6lBRuUMvKPlf+7FYzivJyBODMesOY84aRSKYUnUQwiNDCLBrL7di1vh5VpS55y+l5H+4Mz2PAHYUnEEvTX5IozsvFhroCrCq3wcAqkUVvKI4bfTPoGl1AKKIUNyxqJOBPq7g3kVZDwStXr0mlmZ0aFwchUqeEFqWluxV/NLJazA4BuyHDvZ3ounEeXbcuCvecg9ketB+tbVyHmqb1QhMh/aSn46p0OqZGB6WzkxlWmx3vef8H8Zd//t/hcuQtFiSXb/bghZfPYGRyFvocs2gyLrz0zGuyMige3nnkPQKGpKBLROEoLEdhWS00OkVLQher73/+z9Fx+dVl54zp2Q/+xh9i8/6HRbDrmZsFwvPY1ECtSzlMFhuiKhMuXTyPP/nDT2Cwb8mWloVnVWUFHnzoIRQVFUkYGylCPp8Pp0+fklC3bFoSxb/3f/CPUFa3Vux0/fPTcn3FmHMSjeLmqR9iuOvGsuPjOdm87xHUrdsFnz8g80jbYSamE2Qw4DAVDaGq2A6HgSnvzG5QMlQoyPeprPAmcjDvmcfsaD+G71zFcPf1ZR2lmpoa7NmzB5UVFVBp9JhHnmhAaEIg+SSphIT/XXnlKVx66ellwIlzsHfvHmzfcwDQmSVHhlQfvUrREp07e0bmIltOQGrd5v2PYPOBx+B1z8DlcuDI3o3Y3Fwp4Y8sKnl3Xb47hpfPXcXkxLTQ3C69+hz6u27KeSL1S6/Tylxn75vHU1G7GpX1LXIN7tizH/u3rkVtoSIgDiUABgzf7p/B8TPXMTDQLyv/ao1KqFWF5XUCNJgqT7MCajWoueA9QEBts9vRWF+DXZvbUFLkwMiMF5c7+jE4PCVgj1qmcMCvCPLDzMCJSneQlMNcS5502Aw5OQJaSFMUupTQJ1VCK+R8K5qgSFrcnxTgXFJShk1ra7FjfQPK8pWFBo7M6n7GXYn/8q5PjrQjGfYhMdqO1NwoElPdy66r5NyYiM7f0NAaoHZWpN3XlMeHJr8C2sI6qIrqoTZahPIUpwg+qby/8XW8ZNmhjKYAk0Z5Teb4+e9PEmhneg2KgbhybfwkkJH9mbJfR+3FNy5MrnQv3tBJf/u86K3e1VgBGW/Ba2nOF5U08Km5JWeWt+BhrhzSr8AMsLD/9Meb0FprQ//oDP7nN47LCj6LPxbS6a9s1JQ5sWvDKrTUlcH0Og5SdEQamPXjavc4RifmkWQbPpVCmHoEuhXxy5ECVJ1GwEU0Fkc8mUJBvg2tdcWoL6VwW43R2SA6huYx7vYhxnyARBw6VQKrK/Kwob4II7kHCgAAIABJREFUhXkWTEy6cfV2H7pGPQil9FK00AGKXG+TTi1BgGtq8lFkN4lWo3dsDtd6JjE5H1K40VodjAYdCu1m5FmMiMTjEgrILgdpWhT4soBlQN/0+JAUTuLuQlCElDg3kcPOv118+Qe4dvrYYnfCYsvH6rYtaNt2H4or6kTzQdoPqSd0l+q4dgbnjz+DgG95uNWq1U34/L9+Fdu2bEA8lkD/0BjOnb+OGx134PH7hWLSc/uqBONxhTh7NK7bge2HHxOHKh4jqV2OIoKMGvkdAR1XlP/9f/0pbpx9ftm2DCV8/OOfxPb73gHv7KjoDlJBNxwWA+yWXKHIWR3FGBsfw5//6R9heLB/2fZ2uw3ve897sGpVLcKRmIAwv9+PCxcv4fz58/LfmZHnKMD97/8DrFq3G7OT45iZGBD6nKSRq4DB9rPounpKEfmnB4vukso6VDZuQG5+sYCLPFexFMTcjsJ6YyqAuqJcGLUEs0rGB22NF6IaLKjyEUtqEPTNob/9IrqunoT3nhC+5uZm3H//YdhtVgHEfuTAlzIjpTYJxY8AmfqGV3/4Vdw8vXz+eJgPHDmCPbt2SWeGhbiSUq9DR2cnTp48hYmJiWXAsLq2FnsefDeq1uwU1yfqX3avb8DBHS3IMegEZIQiKTx/8grOXrou2qXx4T786Bv/LLoMCrgbGxthteVh1uOHNxCVBPW5qRHZF4feYEJ9y0bsffC9eP8Tj2Bbc6n8XlHsAM+fvI4T564LIJA0ea1a7hXJWKmgGLxY3NJI/VtwTysJ36QmJZIwGgxoaW3Frk3NqCjJx/RCCO3dY+gdnMDk+IRipRwJIBIJS8eIwJDniuCQJgc0E+DzheeKLmOkS2l0GkRCvK6V+SZYpvUz6Ubsimj0JuSY9NiwdhX2bV2DGufywLKlxJLXPpQzhfb/LkciA1iyuwyZAj+jc5Ag0iyAkN01EEtl0Zi9fl5FKAnwx0aQkd5J5j2z93vvJ8i8dya+MANQsgHEvZ0M7iPzOSjo/vzJcdwaXbqvfgW+ulY+QtYMvJW7Gisg4y16qdJpih0NdjZWxsoM/EfNwH9+rBYPbS8ScfEn//7fAG2urCIy7Zr2p86CYpQWO7FuVQnW1hQi36zwp7MHue79U35cuTuGvuFJSRRm4cIuAUP0FAk3Iy7iUgRn0oGpVVhbW4TdLWUosJtkl4FoCp3D87jRN40ZTwB2sxF1lQWorcyHPUeDuTkfrtzoxa07/YgmVCIApr0oixaGmTFPI9dkQrnDhDKHCeFwFHeGZjE2PY94MgGGyDlsVjRVFaC5wg6zSYdwLIme8QXcGZ7DnC8iNrUslklLmZkYEfoH9Rpir6oGHK5iWKx2hPxe3LjwMk4efXLRenXN5t04/PhHhbZCS1C9nsFnJoQCAaFhsYvxwne+KAJe0aSkhy3Pgd/+/f+CA4fvRyyeQvvNTvT39CFI7YBWscgd7b+LWxdPYm56OV1mVcsmbNzzoITiKdkRcRF9ky7FADzqXWgx+9S//AXOH/vOazoh73jfx7B9x05E5kaUY0rRDlaxEOb5yzVbRFT8ja99HcPDy/Mh+Nk+9Fu/g23bt4vGgt2M/r5enD9zEhfOnUEgsBQ0mpfvwEPv+zjW7TiEyclpDA0PKEGH4YgU0uqoBz3XT6P92mWFRpcBGmq1UKQcJTWSxu0orhDKjYTUhbywaMJwWZkMr0rbHieQ0uYgZS5GRGsjewxhvxft519ExwUCwuVp0xs2bMAjjzySvkaTiKu08KZsiGhIuVMvJomf/OHXRMSdPXJzc3HkyINYv2kzgqGoaAJ47VMIf/KVl/D8c0fT1/zSVlu2bMGBww/BVFADrbUE8x4vyl0WbFxTgyKHAnSGpzw4c+EaBgYHxI1tdnwYF175geSZrF+/Hq2trSgsKYe5oBKBhBH9vV24feUsum9fwczkqHQeCKhJ1/ud3/0/8K6HDsFiICUxhYl5P46euIC73QPC6SYZkF06dvZoHEAAV8YgP1fxInXKNzcjHT8Jw4QK1AKtbmxEW2OVdJG4yNDeM4abHb0Yn5hE0OdBNEQb6CDCEYU2xcwPary0BjpeKfRIPmtyaKur0yLoV7oyvAYJMhhiSTMI7oPUPFI2eT9t3bgGB7a1odxhgS5dcWeoRNnnhk+eTKGd6XSIoP/HPEzZ5eH7s9OgGFIoI7uAzxT8mV1kwEHmTs5cWffazPL9CaHY7WDEmkLRVEbmSv9x3Qzuk3/LvO5eSlT2fjKvyxzXnYkA/v746Iot7Y85579qv/7IjmLQ8vatNFZAxlvpbNxzLCeuz+LT3+h6Cx/hyqG9nWfgXbtL8IlHqkXo/al/ehJ3egYku4CDDjF2pwtt69Zg89paNJTYYTPoXtOmJ8DomfDjes8EBkamEAqHhUct4m5Jj6aLjPL1yeJXKR5ZDAJGgx7rVhVjZ3OpOA3xyzQSB0ZnArjePwuvP4L6MjsaK/Kh02sx5omgd2wBoxNuxYWIlquJmBSBXK1nloWJXH2x0mRStrKqTf43OeH8mo4lkiKw3d1SjhKXDfOhJOJ0wEmkMDDpx+CkFynqQZJx9N65hcHeTnHr0RmNUriRTuUqKkOu2SwFcnf7FTz91b+X1VuOTXsfxEPv/wSMBhP8Po/keND1KOD3we/zCT3m+vmXcPvqGbG8zQxahNY1rcf67feJexULKpk1FrkMmUskpBPSee08Bu4upxSxINy872FU1DZK54dWvLb8AhSUVsOQY5aQtWjQi+Pf+xJOPfcdObeZwYJ43/4D2LZtq1Jwpot7WWFNVzUED6TlHD16FJ2d1JQsFel0Vjrygd/Hrn0HUezKg9s9h/NnXsWNsy+g6/Z1sfzNDJPJhKbmFmzYvA2xlAaTc37ozPnQGHKkHHSYtXAPtuP6xdOYnJpeRrXieaTNLh2f2J1hl43dAiRj0KnoWrZUojEIrrSuBZsPPoGUgGau9M+i/dwx6ZRkD4LJnTt34uDBg6KbYBGdhAbelBVBrU1E0clYDPPTY7hw/ClJXs8eNTXV2Hff/Sht2ID5sFpyJizmXNQWW/HiD57E9596ctnr2dnav38/du/aiYQmBzpXHcIpvSSz67RAjskoYImCdtIV2QGgu1UqFkQiOCc6KavNhpzcXOlm7DtwCAm1CX0jU7jdPYQXjz6NV5/9lrhuyeWj02L7/odw6MijKHE55TqanPdhet4jXQkR+0eCYhbAa5C/4UIA3a+KK+phdRbKsUwO90jQJHNIqJvIMedJV8Jqs6K6tACtdaUwGjToGnHjdtcg+vp6MTM5jkiYafY0VYjJfcBsDaPJLABIAj15T+kNSrBmOCSdLT4jFLDG11A4rgAO/svrm5StNQ212NFaj4ZKJ4w6NUg+ZAeI+CBT4Ge6BJyHzNXBK5dFOl+XloClLbQVjRf/ZjYqf8uAlMwVzP1muiEyT+n9ZJhR/P8Z7gEpTZlgPO6LNClaDfB3Oex0vYkvjgzIyGyS3UnJgInX68KQHvWVsxNv4p1WXvqrMAMEGQQbb5WxAjLeKmfixxzHvx4dwrdfWRJbvsUPd+Xw3iYzkAnc4+F+7jsncOHGHQQDdPwxCY2BQu2mplU4uGcTWmqKkCsdieWDK3/dY35cvjOCobEpAStcoVM885XuhbhHZSxrJeiNjlKKIJsrp2urC7BrTakIhz3hlICMmYUgJufDsJr0qCvOgU4NEW3fGfUKrSlK7raKwWQEEAzri6bTnHVSGEfIIRc3VrWsxNNxSqtVhOTBUAi1hbnYvbYcpS47/HFCEQaKqXB3ZAGdQ3MIhaOYmxzCi9/9PHrbr6BuzSasXrdNdBT8LAVFJciVIleDqbEhnH7+Sdy5dk4KKYKMhz/wCdEmcGWWK7AS1OfzwuuZF+rI9Egfzr70DCZGljvJcXV+z4PvQ01jW3olmnoArmvToUojIviOq2dF/C0Uo/SwOwqxac8RrNm8B0nJUvDDYs6B1ZwLVSICJCIiAr598wpeffk4JsazsjbUarS1tmLHju0oKCyUVX85RyJsUMoZpqGzC3PmzBlcunQJwbQVKwtDUl9Ir+F88H2Yr8Gkc4Y2sht2b7QBdTbMFSEPP55UwVVWg+Zth2U/Fl0Cedowgp4pdN65iytXriy+15u9rSob2rDnkY9g3j0lWRM+z4zkfUyPDkjhmhmkHu3ZsxcbNqxfBBm8bjwEGRq7dLWYuD3YeR3XTz2LmYnhxW05L+vXrcOm3QdgKWmCh1yYZAI1FSWAdxTPPPkVnD1zZvH1vC8qKyuxe/du1K+qU65RcyFU5hLEQGemsFD1tIgjNt0NTSoGNUP1EnGSiCSYT5zO0vfQ5k2b8MADD8j+2Uk41zGOb377O3jp+1/GYFf74vsyzXzT7vuxbsseoR/RuUnRGGlkf9Q8sNPALp+EHPIaikaEole+ai3yCkrhdU9hbKALPq9bXsN9msx2oQHSqKF5VRW2rq2BzWJC19AsTpy7go72m/JMYSw590+qm81ViJxcm2iieE1GmBSv1SlajDgdpQjm44rTVDqUk/cdQYZkuHBBQS5NFWpKnHjnA3tQVVEAelDQ6C5DVcp8+Hu7BJmuBF8Xj6XgD6XEoUqjpdACMGgBU9ajLsJbAYAhHR6afqQtakHupTkREPDq4t1JUEKRtrK8sSTIZi/49ShZr9fJEBH8PfSrbGCRfV9ktqdjFLUXK6ndb/ap8avz+sbiXPzhwTLkvI45yy/6U66AjF/0jP8U7/fJL3bi8t0la8efYhcrm6zMwOIM0Enq7z6xBgze+/cfncTLV3pFd0DrTXK5KfQucFiE+7xj/WrYTK+lSAWjSXSP+3GlaxwDI5OIxhShJjn06WZFVidDqVmFEkOHJqYYy2olUOK0YktjKZoqndDr1QhEgRlvVIrdPDNF2UkMz/gx6Q5JSJpRp0E4FseMJ4hAOK50KRIx0UqwcOF7UCycb82B2WRAMBwTMTk7FaS+UIjK/a6vL8TaahcMafA0Ph/G5a4p9E0uYGyoH2d+9HXcOHcM0VAQFXXNWL/rMCz2fFlFdxWVIsdsVrokyRT67lzH0X//XDqB+x3YuPN+mK020V1wTtgd4ipwT8d1CeVj6NnYQI/w6LMHuyTbDr4LLZt2CTAheGLXgIUh/7/Y5F4/h+NPf22ZOxLPGQHG5r1HkKtNQZ8MQq9Rwg0zAIPHOjY+idOnz+DO3TvL3reurhZ7DxxBXfN6pNR6ybsIL0yJMJYdJAKH4eFhXLhwAb29vQKm3sjgeSbfPtMdkc+iUqG6tk5C4fyhMIwWF0rqN8CYa0GuNoFiiwpWQwpzc3Po7u6WXIuJqUmhm72RYbFYUFtbi4amVskeOHXiOHyeebH2ZRGvOIIp5BaCThb9e/ftxZrmZvkbASxX0hdgR0CdJyF84cCCJH3fvrQ8cd1oNOC+AwfRvGkfNHnlCEaSklBfUVyIc899A6+88Aw8nqVulSIS34tt27aB2/LaSejM0OTVAHo6SyXEtlWXiiPl7kYq6oNKrXQPubLPa1t0DJz/VAqrVq3Czl07UVxcDJ1Wh5eu9uKb3/4ezh9/Gl03Ly6bruaNO3Dw0Q8LrZAgUkPLaNFYKDa1vNaU/Ss2y2JMkITQ1CoaWmHLdwlNb2KoW649BvHlWvJlzsKRMGw2OxqqS9G6uhQ2qxl3+0dx9sI19Pb0YWHerdCwjLmwiVsdQYYy/wl+ForrScVityMnVxLBSVFkJ4OLBLTj5TUuxyZdSxUCAR/i0RDWtTRh73170VrrgPUNtgcWhdQJIBjjfaISu2tOCRtiGTqVUJySCiAw/iTRxD0XJq8uAgsCjsy+2MHIHF72rjI0Lu4i0xG5F2xkW9hmv47/ze2ztSZM6yY9ijSplfHrPQPUafyfB8rAf3+ZYwVk/DJn/w2+NxPB/9+v3F0BGm9wvlZe9uNnIBtgHDt1Cf/61CuwOVzwexdktd2S58CqulXY0FSJTatLUeCwvi5FqmPIi8t3hjE8MSPhWXTiEVpUeulabB/TgVssDqSwUUEccUgzYmHBwp/bOGy5qCiwothlRV6+GfYcA7iwODbtQcfQFAKhJKqK8lFXbIU9Vy/84jujfnSNzmNufgHxhOLlz5VlpkhXFFpRVWCGLYcZGjEMTvnRN+7BQjAiBS+LCrtFj4bSPFQU5gmg6RqaRt/4HHp7unDuhe9IUcnVVw5SgupbN2PNpj2SNE2aCHUKpIXpDCZJLe64fEqKNobiUcfCoiwaDkteBvn0o/1d6O9ql5A+Clkzg92QTHYGV5bLqldjy76HUFa7WroedOCR0EKo4CgoRm/7ZTz15f8hq82ZwbmubV6PPQ++B3aTFrkpH3Rq6l/SDYm0y9bCwgJOnTolHYLs4XS5sOPQu9C4cZ+ko7PrQ8vTiHsIndfPo79/QMTLg4ODr9EzsCPBcLzSiio01FbBbDZjeiEKfygCY9IPPaKLXHIWjxQNv+cD74dab8HxU1fg9seQVDFRPQdWowYOUxw2fVJW2VkADwwOYXRqDm5vSKxxxeZUclU0YrnLVX+jNiWdI/6wM1FVVYVClwuDA7149uhRTE7OSCH2esPhdKK6qgrl5eUoKiwE54IUKa86H1FTKai58Lon8fy/f1ZS17NbMwQgTzzxBGra9iCgsQsAZTxH2O/Bc9/6p3SexdK7EkS+853vxMaNGxEW8b4KKb0FKVslkpocMTqgwJyrj6O3z2Cs75ZSbEMNvUEnc8uEb6fTCVLPeL27CgpQXFICvdGM3jE3nj36HE6+8H24J5e6VTyCxvXbcfiJj6azaKjBYAYIFvUmClhXTAOUgD2lFOe/uVY7SmubYHMUiLXzzNgINDqdUKoIftj10Gj08ruC/FxsXFeH2vJCTIxO4+S5azh74aKcu1yzDXQzM5gI0LkmwO5FXMmpIaVKOjkGAXkM21OrdXLts9PCLgi7PCqGEkqKuB9+n1cokQ3NrXjfke1oq3a+6Uf/MuF2VsGe2RHhNIt+XfYL3+C7ZO7QDG0qAwruFWzzddKtTP97L8jIpktlaFzZlCnul/+f9rSfOTaMGd8bWwR4gx9j5WVv4xngs+T395dibRmVQL+csQIyfjnz/qbfdQVovOkpW9ngnhnIBhivnLuJT//TV5HvKhQxplB5QgHUNzTg0N7t2LC6FHk5r83B8IdiuDPGDsYEBscmhbYjycqZbz06MFGHkballOwJUXMCBo1KbGoloIp8epUG0XgcwUhMis+aChdaG4pR4TRhzhPB6ev96OofQbnLir3r61Bf4ZB9k0o+PhfBle5J9IxMI8zgLq0G5hwTygvtaKl2osqVsxjGN+uL4nL3lOg5onGuCJMelZDU5EKXU8DE/IIPw313cPboN3Hp5Wdek2XhKq0U3UNRWTXynIUiVhWvfZUaFlse9IYceD2zkvptsdkEjAx23cbYUB86r53BUE/HIphwFJbC7nBhYXYac7NTyn7Sg3SRXYefQNuOA4qLVArp1ea4uFUNdt3EN/7xz6Q4zB7UYxx8/LdhYrGNEGyWXOh1OsRDC0gyYZhgJpnEsWPHcPr06WXbcpW4unkjiivr5TOwWP7Nj/0uclIB/Mv/+BQuXLosr8/JMcFstiDHkgeN0QqNzgDa0ra2tWHH9m3YuaUNNlueAMCOwUm4u88BCyMCNiUQL5GAQa/HwYfeieEpP777wxfhEUcvaiq0sJg0KDADNr1CLlH0PGqE1Ra4o3pMz7jhnZ+WgpM0NE0yBjMCyDdBtAEEGUKDSSRAHzB/IIiB/j7J12AII8XELFppqxsKBoSKxedqZqxd04xD998Pp9OFngkvpnxJmEw54kZ1+ZVnMDc9tgxk2O15eN/73ouyNbsxG9Ujx2AQgHb78hmcO/YdTA73LgIszj87Dvfff790IARkqNSIa3MR0jlgNOeDXRhqcbo7buD6mRfR13kV0ZACSHmPEUCVlpYKiCoooB7CBpvVKqv97HDEVQacPPUqXnnh2dc8+zbvfRDv/OAnEItHEA5FxISBOiUW+eJIFo+nxdipdKhjXOlApVLyXGBQX3XzBjA8cqy/S17PEEoW+QIONHrRMgWDfpSXu7C9bRWqCx0YmXTjxRNn0dHZLfauzOMgyCBAT6kgXRFqbfhMIIBUqSScBEjERLfBa4aGC1qjSYAoFypoYsDzF4tEEAoHMb8QwONHduOjTxxCjpEEpaVxr3tTNn0qozvi5ZmhJclcZ2k4qKVgh4GLHveO9GNtmYibr8l0FzK4JFuzkdFxLD4u08AmQ/O6920ynY7MPjL7vFeXcXXIJw5SXIBZGSszcO8MfHBrEQ6vUcJef9FjBWT8omf8Z3i/FaDxM0zer/mm2QDj7I0e/MNXnoZvYR4Wm12KRq6YsqOwf9dG7N28ZlnolUxdKgVPIIIb3WO42DGASXcAaq1BaDwsEsW2UzIFFA3BUmL2kvkj6UqUa/A1pEFxJZarlSaTAdVl+WiqdiIv14CZhSjuDs+is3dMBNONVQXY1VKJ4gIbyJGmT2QkEsON3kl0Ds3Kqjk7KUa9DlWFeVi/yoWqQos4ubCGDIRi6Bhyo3fcK/Qp5liwwvH5fZJtYcyxSPDayWe+ihe/83mxIuUwmS1C4WAhxM/JbsGmPQ9JDgGPnSusLIpIo9LpDML/D/jmhD8+Oz6CEz/6JiZHB+Q9WCzT/YmBaa1b9ojA+9Rz38WrR+n2tHydfd32+7Bl/zukS0L6jdCm4jGUVdZjYnQQT37+rzA/uxQIx2Mtra7Hfe/8TVjy8oXL7iqtgsNmRnimD96pPkSCipbl1VdfxbVr15bdDewKSEdF0s1jsFht+Ju/+19oaW7EFz73T/jRs89KgVtZWQGnwwlXzVpYytYipTPDkWfGvtZKtNYVCIBkFsCUJ4pzt4fR234RMfeghNIpKDQl4FLnXIWRmQBGR4cVLn6aqmPWq1FkVcMu3JSlcjCosmAmpMKs2y15Gta8AskN0aYisMEHm0FJbufglgwuDMQ1iGlMotvRpuJIxsPC//f7/Jifn8P87BSmp6cwM+OWgp+FdoHLhUfe+ahobp5/7lmcO/WKMk8q5mUoII1mA+lfoaSkFIcOH0FV230Ia23U6EuhfOb5J3Ht1PMIBZZsinNzzdi6bSs2rF8Pq9UqRTpdnoNJHaL6fDQ2NaPMZcOp40fx9S/+I6YmeX4zc7B0upT7SoW8vDysaWlBY2OTCM0Zajg1PYvTZ86g4/btxePklgTFH/zo7+EDH/6odAFGJ93oHRzG/JwbqnSXUbpl6fwYuT+Zb8HzIpqNqFD+SJvKMdtFBM7jZ4YKt5H7Q6OI8pmNwS6DJceEpvoq1NeVi131tWs30dnVh3BMBZ0hR0Avt2W3jvcW08LpRsUOC52u6Cgl865RLI4JvgUQMUBTBaHsUQRPwDE9NYGqinK8+x2HsG9bK/IsNBKQTEq5/wkiCE748bK7C5x//lDLQevZjHA8OwFIHKfSuRfZjlC8CmKs51MQPUjGjSoDCghOBFColFyLjND89ToR9wKHe7+qMp2MzF2Rrcngf5/q9uALp14b0Phr/pW38vHvmQEmhPPnFz1WQMYvesZ/xvdbARo/4wT+Gm6eDTBOXu7A149elBV3FkHMdbDYXcgxarGuoQz7NjejssT5GorUnDeAa11juHR7EP2Dw+IaREoQVyYVtygWKYrcW2oV+UZURNXyf9Jizcz0C21Jo4HNZkVDVRGaa53QG9ToGXbjbt80PAtBhKNK/FRloRVbV5eguCBPAtaYu7HgD+NW3yR6R2dEyMpVe66GOqwmbFhVgKYKBzR0nUkC8wsh3Oih3sIrGgGT0YDpyQlcO3scw70daN1+CEHvHE4/+03pFHCQGtK4YScCnjn037kpmQHOolLse8eHUNu8TlyjxPknCZhycoVLz8C72clR9LRfxc0LJzA7SUtYxY2nqr4FzRt3wlVSDqerGGWVtbh08nkc/c6XMD+zHDCU1TRgy94HUV1bD3UygnhMEW47i8rhnpvHc9//N3S3X1tMLOfxFpXXYtuhR1FYUikBh87iChQVlSAw3Ye7F19Ex60bGBkdFa0Di+2MToKrxZwTvkcypYKzoBSt69bhTz/5X7G6rhrHX3wRV69eUwT0Br10HHT2MsBejYTehvIiO3avKcWqYqUdz4LI7Yvj1PU+3O24ichsP7QJZdVeLgK1DhFDISY8EXi9XrFnpTUqKXcGRFFkBvJzldRnDq4WB5GL6QAwMzdHcQLsjiLocy1ANACLyod8A4XRi3gAoXAMc1E9Qrp8GAxGCYH0eabl7Y05VgGRFCRnaGiiQYhFhSZVWlom1+XJ57+L2xdfleMWk1c5oOVFPzsnPEctO46gbPV65ORaJYH8+Pe+iLtXzyzrUBFkPP7E46hftUo0BwQr4XgKvmQOqhpasW9bGy6e+BH+8lOfkkyS7EFQQVCrzAc7DUoXi05Vtrw8FBeXoHVtC4aHhkWYT5F+9rE+8PA78cd/8kls27xRtgtGY3jhXCdu3ulHIhKU7A120yLhMAwE3FodIkGfHKcSkhcVEXjZqhbk5FowOdInlCq6REkHIBoVKhO3Y7eIWiR2TOiUVVddho3r10KViuLW7R509Y8jGCbASolrm4TuEWQQrDCPhgsRGj3iYQVk8FrmeSKNLEnNTFS5ltjd4Fwz5I96j2BAyQ85dGAPHntgF0ryLQJ4SckkiKD7GB9Dr5cnkQ1p5XGV1ckgUAmmrW1zyfJMX2hUPMRod5sGKXFFN66YSGTRn7I7ENkA4/U6Fj8ObCzeC5lrPOvfFYDxa/iF/jN85F8G0FgBGT/DCftlbboCNH5ZM//2e99sgPHyuev46o8uCMeanQvqMEy5ZlRUVqO1oQKbVhejssCWzrZY+qy+cBw3+6Zw5no3BkfGRezJlU5+aefa8mR1UyEVLBVh6YXrtLvUkls9+xz8n2QJWHPRUF2I1rpClNl0c4YHAAAgAElEQVQNiCZT6OyfwdlrPZiY9cqx6Y0mGLVqsbFdU10Apz0Hs94QbvZM4k7/BHyhCPQGgxRctKfV69RoKneibVUBivJzEI2n0DU8Iw5YU/MhGIxGDN+9gcuvHkVf5zWEA17Ut2wSmtBQd6cU2yVVDbjvsd9CcUUt5qdGJdWbyd90fyqrakBxZa1YiBLcsEA1mc1iz+mdn8XFV57FhZd+IICDg3O9Ze9DaGzbCo3kb+iQk2sWoDE9OYJjT31FwE724Krtxi3bcejwA1BRmJug2BWynWfBjzOnT+HKxTNSFMpQqWSlmQCDWQSskhxFZdh+3yPQa1X4zuf+HN13l1vPcm5NVifyXSVwFBWLLa/dVSb5B80N1Ti0vQUFVj0uX7qAy5eupPUp7HQkAIMNCUsl4jkFcNlysae1FGsqHSLop4XnlCeOly/eQV9PD7AwBH18QcS6UsypVAgkTRibj0gmCudRNACJFAzqGApMSdhMy8u+EEyY9AGTs3PitESKFotOxMOwqANwGuOis0lPBYKhmNCrgjqnCO8JEubdk4JYbPYCATWk+ChBiSyONWmnpYQiuGeQ3+wEvHPsTHngnZtGYHYcC3OTmHO7l+WMiKaosBQb9z2CDXsfRsAzi+e/9f+h++aFZa/LycnBhz/0IdTU1kp2CIEPLVP9GjvuO3AfUgsT+Jd/+Gu89PKJ1zxkSI1qamqSHBICjPHJWQwM9AmNiYNi7uKiYkSiccy5Z15D9furv/kMfu/3fhfzs9PIz8+D2WJD51gAJy7dRl/3XQx335I0eu+8W8TWBJ4GkxGFpVWorGsSEG00W1FctRpGU64E9LGLR+DBDp1iMasTS2F2P9iF4POFVskmgx4NDXVYu6YBdqsdwxPTuN09gJlZjwASpQuiU8BKLE2dIiUyTj2USroRpHaxU8jzSEDBQaBIO2ieS+q9fL4F+Lw+2MwWbGprxuH9e7FhfRNsZoZRpjsZWS5P94KJzKTfS6/i79kRjSTSXRBNujOSZZfLpxuXQwiwo9Sx817VLXeQIrjJDtN7PY36j5N9ZPqcmadrBrisAIy33/fxW+GIf9FAYwVkvBXO+k9xDAQan/l2D5ilsTJWZuD1ZqCx0oJPf6xJXKQIED77tR8JFcZVXCIUnpmZGVn927mpDdvXVqHMoXDas4cAjN5JXO4cRt/wuFCsKLhVfOvDsgJqsTthtuYrbjVxOghRWKroOZQEZGo0uCKcTs1Wa+F02NFYW4yWmnyUWnSLzivz/jBOXe7E1bvDkiNA3jeTiM0GLYqdFuRZTPAGwxiZ9MA9T9egOPRGgzgvSb6FSgVbrgkFeTmwmw1C1XD7o5iZ92Lg7m30dVzB3aunMdp3Z5GmZM/LQygYlBX+sppGHH7vJ7B2+yGE/AuYHR+Ab8GNWITUKOUz5FOTYbZIQcXPRyBhMOXgzLHv4dSz34Z7SlmJZnryuu0HsO+h98HuLBRQEQuHpcjLdxZIwf3SD76JF5781zQze2nmmxpX4x3veFhcewjI+MPj6x8YwJUr19DT051esX79a5/z/Z7f+RNs3XUfnvqX/46RoX7ZF883dRFFpWVoWrcVwVQOJua4gqyF1e6QVGan0yG6ltYaJ7pvX8NzR58VUbBiTUz+iV7pZNiqoWegYp0L25vL4DQrYuIbQx6cuHQXU5PT0AWGoYvwGUWQoZRRSa0RAzNhzAZSMFssYvvKeaWI22GMi8YiA1j5+7DKiAmvChMzbqGN2V1FsoquSkZgVQfgMGSBDLEjjmMuZoBPlZ+2RwUW5qalCyKOSLGogEkCCukS6HWSLk1wwa4Oh6RQa7USuBhYcEMTGEfMNy22xMFQWHQd7MTMzHkRS6bQsvU+bD3wuDhRvfL0v6Lz8qlF4wDuj0LtzZs3y4/L5VJARlwNr9qF9evb8PL3v4Jvf/XzkjOTPSoqKrB161ZUVVWKg1RCpYU/lStJ35MjPaL7GezukPmitoFBipkcE3Zk1m7Ygk996lNorKvBubOnYDFbwOtdlZOPK7d6cPzY87hz4zxGB7qW6U14DKRZFZXXoKSiFg3rtqGhdZvMJymA7CQwtI/3BDt6OgPvQaPQpUhx5L0T8vuEakU9SW1NFe7bvx3lZYW42zOKK7d6MTI6Ls8h5tuQdshzwv1nOku83qjn4u/5vGEbgXkikncTjQioJ8Bgl4k2wwG/F+FAEAZDLhiw+O7HH8DmtTWKM1R6ZEDEjwMZ/P0SwXNpOwEaaRsn4lleJdmKNf4pJPop5W+0wr13hJMKxSon7WL1Rr+1ssmUmS7LCsB4o7O38rrXm4FfJNBYARlv82uQGRrM0lgZKzOQPQOHNhXgPz9eKzz5ix0j+OaL18VGFYkojEa9dDFY2W1ctwaHd21AdaFtUSid2Q9FhD1jHpy93oWugXFEohRhBhHwzgltgtSGwMKcrHw6ZRU9T7QOqVR8sRuylPAtYgzZxuXIQ3NtMWqKbbAY1TDr1DDoNbIazW7GlRt3cerqXcyHAHOeUwTi9M6nmFwsOFNcmeTaeAKxcEhWwknXoCCYr+Hqp9DnWTAkkvB7pjHafRPdN86i4/KJZRkTLH1ZZBKsFJZVYd8jH8KWQ++WlfLpsQER75I6wrkiH5zUp3xnkbhLZew3GXjHVeUnP/9pdN1Ysg6lBuOx3/ojrNm4S4ovrhSzSCbQs+U75bNcPfkcjj/1FUxNji9LuS4pKcGWrdtQWVWtrAyHgkJ1ooUs7WT9/iWHKp4vFmTstFAcy3/zC4qx9x2/gda2Deg68z24p0alE8IClwCwvKwcDz/6ODyhhIC6a+134Jmfl3OpM5rhcthRX1mApG8KQ92kkGVCFZWeRFBtxYKGbj4aSU2vKrahtsyJlEojnaP+oQn4/AHkaxZg14SEipVJCjDl5CBucGAmpMGcxycCd9Lt1Kk4nKYEnK8BGSZM+VSYcHtkhZu5IDw/qXgEVk0QLmMUCqkpHbqWSsITN2AmQccnnYBeDzUsqZSEwbEo5kq45DNoNNLRoHBfbFvTNsu8ngRUqTRyX+RhFqYUt6HrFVfOvfAs+DAd0iKqMiLfVQxnUYXY5HbfOo8zzz0pnZDMYKHNbsbq1avFyUqr1cDiLEVezWbk5ubguW/9My6dPLbsIUY3KQb3MSGc88P8Dq3ZCW1eNdQ5efB759HfQWreS+jtuIaAd2GZvofi+I/8wZ/ioSMH4RntQU83g12VipuOXjdvdeDsmVOiT/lJg9fq6nXbsffhD6C6aT2mRvrletfrTBIWyYUGukKRskjnNNKlwiG/nFeCEaFvJZPYsLkVhw/shDM/H3f7xnHh2h0MD40KwOW9ECd1ikAqoXSa2FVR0r/DCl2KVDGC/XSmBulSimmCSl4vtEICjngKaq0G27duwruO7EPbqhJo052ue1Uur6PnzlIDvbnvlHA6WiYjPb9336EYEIoCNmXa3tRYUiitaDDe1MStvPjHzsAvCmisgIxfgYvw7G03/u7bvfCHlmwtfwU+1spH+ClngCneTPPmePHcbTx5/IpoJ8ivDno9AhI0yTia6yuxf9d6rKmvhFGj8OAz333kM/eOeXC5vQ/td3vgC4SRY7GL+NU9MSwr+FqDEYGFedF2kMJCsbF0NFjwyZc/ueyKLiOZoAZDARhtDWVoqLBjwetF/8gsbLkGNFcVwW4xwB9J4tzFGzh1tQP+hFGKZeGIh0Oykq8U+mop2MhzZxESYRFDe1yjUVZzUymVrGYr4YBqdF46jh986a+FGmXKschxZdvIZqZ5865D2Pfoh+GqakZurhUz4wOYGOpFOEgBLwMKlQ4OrWTpLkWuOosZAg/qNl56+qsYHehePGu5Fhue+Nh/Q8umPQiF/FiYmxFhtdVqg8ViBXOKp/pu4xwpVufPIxJdSsc2Gk0or6yCw+nC7PQE5tyz8HoVnjxBAlfG6fSk1hmh0RthteXJOTBb7eKAVd+yEa7KBoR9bvj6LiIedEOlmHwJ5aSsrByPPvYECl0OdA5O47lT19DV3S/zws/pD4ZEUF9oUaPOqZOMkUyhQ1rUjC+O4fmE0KBoe8v55vzzuFmEpxJRKQ6rHHqUO9glULbm9UCRduO6LRJEd+bCTUxOTUlhqVMn4cpJwmFcWm+WTgaMmA6oMeH2pkFGgYjiBbCpQygyhoWqtUQnScEb12MmbgE0Blndp1Ce+7LlFQj9jO5ELGz5Y9AbJRk9Tucln1e6G8Zcc1oroBZhrzU+BUMyKN2yzEiqdQgYShDXmAXw8gBY5PJc3zr7PDounRBg+XqDoYSVq5oklZyJ7Bdeehrdty4vc6MiRYpp5GVlZXKtpdQ6pMwl0FqcsDCRu7gIYb8XP/ju13Di2e8s0/bwc1XUNeED/+mTomma7r0iTm7atMvY5StXcOH8BRHTZw8CY1rT8oPQmplp36LfUTHN/iHsf+eHYTQY5XMSWKi0SiI9FxfYjYhFQwIEeL8yeZ5gIxyiGDwAc54DW7dsxv496+FwWHG3ZwznL3VgdGJW9sFnC0GGJK/Ho1BJ4rcCMnjf8fcKOFRsn30et5IOzpR75vxE43JdMMOG9wkXAbZtbMW7H96PhspCEWH/pMFLNJtalf3abBpVtnYiu/jnE496DF4hyz2ulP2GYzQlACzG14KMbPDzkw5zpYPxU34prmz2ujPwiwAaKyDjV+TiG5kO4U++2IGpOYWzujJ+/WaAtKhPfrAeTPOOJ5L44dluvHThlqxwkv7BlF4WqEajDqsrC7BldRmqi+0SXpc9KGgcngvhSucwLl9tx+jIqLjXuAqKgGQcUxOjSKRUUOsMCPk8olcg9YRFbkFJlYARxf1SkVmyENCo1HA589BSV4ymKgdS6iRudI/j4pVOmLUp7Nm4GjWVJZifm8dLr57DzZ4xGPLK4CwulQLLt+AR6kosEpACgwJVsZJlRyVNx9LrDVLgUqRNgSYF3tRr3Dj/Mp758mdED9G2434szM+g4+IJKYCyB8HD7gc/gK0PvE+4/9OkSs1Pyyqpkq9B8bNRHKKowWARw/dMpRK4fv4VvPrstzE/M5EFMuw49NhHsGH3/QKMPGm7WoaVGVMhxP2zmBwfxrUrl3H58hWh4GQGzxPFvqTwsEIhH5+r3xQbk6PPn8LCIrhq1kFjKUAk5BM7UbZxCGKKyqtkpZwrzr7hW4i4B9NBZkqwG8/lzn0H0LC6AR1dgzh6/AwGRiagEpqbSlafA6EI7CYVyu1qGDWKa5gAURXgCaswtpBEOMawQHaP0kU+z0UqIRQodgZKbVqU5i2VXBlb1JZN26GxluDE2asYn1CE7wwQpL4i37hEEFHoUiZM+kmXmpdrgeed3RoWkrq4Dw5tABaTVhzGlHo4hXBSg4VEDkIqszgIed3Tcp2QEkaqTSRCJyNFIyNUH2OOFKuRkF/0BDqdHrn2fOh1BuhSYVgSbugREVCluBioEVXniO4jpckRYTE7Dfx8Br0BJS4TBm6dxcvPPi2dJ3aiSB3KCO75eUmz27jnCIwmC9ovvoLxoZ7F88/zzS4GaT/stBC0x1IahA0FqKmrR1tTLRpqynDn1g18/KO/ibudHYr7VXoQnD/8gf+EltZNSHjHEZwZVDoGOoNcZ8/+8Ae4efPG4us5N+bcXLRs2oFVa9k5UWF0sFc6JDOTIwIYeA3TYW3HocdQVtMkmgxOB/UZvCfFcjYd7MfXB3wLItRmmCOvBb43M2RaW5uxdWMDCmw56OwZxcVb/Rgbn5Guh3J9qURMzq6nJMNzW2brECCHQ+IhwM6m3zOnOE1F6RrmhdaYi/r6ejQ11ksH6uLFa5j3zGPfrq14x33bUFNsEaAhBnVpMLCkFssSeCvGV4uDx8RnIg+OVraJ9N8yT81st6dgeiv6W2WDBbpcRdJIgoni2U5VsgiTJTj/cSDj1qgff/vCUuL8r9833Mon/o+YgfdsKsDDrW8+Y+aNHssKyHijM/U2eB07GX/2lbu42beUMvs2OOyVQ/w5zEB5gQmf+kgj+O+CP4gvH72OiXlFMxH0LYibjhQStjw0NFRix7paNJdYX7PiFk4AXWPzuNA+iJ6hKQSDIcTo+pJSVtlZgAX8fuRa82XlmgDDNzed1mKoYc13Iq+gVETbmUAvApyiokKsW12Bxsp8RONRtPdNoLNnAt3dPQgtzKK82ImyIhfm3XMiLk/oTHCWVElRT/GtLVePttVVKC10oH94HFfbu6VzZ3MWig0vhaEsYmbGR9B16Tham2rx+KMPo7ioAJfa+/Dq2csIJXUoKKvB3NQwTjz9Fdy+cFxsWzOD87N220Hsf+y3EGWRveBeDA0TqpdaJavwFEczP4Grr5JojRRuXTyJk0e/hdmJ0cX9UbS+dvNe3PfIB+AoKsHs5JgUY7Qc1YemMNR1E5evXsVA/4CkJnOEQ2EFlGlIDSMnXY2K2ia0NK9GscsOnVYr4EOh+BihyytHXGdHSLo8CVnpJfUrz1WC8ppGAZCekU74x+8gHvFL0cauATsfq9dtRFFVA27c6MCZ0+cQjEYVGpIEAALGXBtceTmwwY94gPx3JReEBZg3nMKkL4lwQiPznkipBXCJkDsRUzpcQT9cOUCJXQuDTrPo0KRRa8Ryl9qCSze74WWBqNPDpFMJyMi7t5OhMgrImJzxIJGISqAbNRksPsPeOZhVQVS6coQaKJksaTAUSerggwWBpA4e94yE2lnySZeKIhzk/aAR0TFpRcw1URyWAgj5FmQ13mSxIy/fiRx1GLnJeWhTStq0AGeVFmGNDWGNHaCVc7oTyOujqqwIuzfUodCswY2bN/CDp7+PmzduYnZ2RkLpKNinhbOztAbbD79bOovnX/w+pkYHlq4dvR4PPfQQ2traBDQxGyZCmKN1YNf2Tbh/Z4sc55e+9CV85jN/i9nZ5R2J6voW/M5/+2uY9XG4B9uRikUR01oQ0Nrhc8/gxNFvo//urcX3Y77K+g0bsGHTZtgLKhBIaOEPx+Bf8KC38xq6269Ip4T3CJ3S9jz8AdQ1b1DsZiNBoZnRnpggg88aPnNEmK5SQ2swIOj3y3VHYwKHqwh1NWXYsWkV8my56B2ax7lLHejr6xO6He+zaCgItVDdVEIXJKgXymLa8YrAwueZkzRwr2dOAgof2L8L+2lha7cKhDhzsx/Pn7qGhYV5bGqpxaOHtqLSZZeCXkyqCd7TFCcCB2oqCBxysgEGwxXT1xP9CDIOUmn3WulaZITYAoLSAm9J+FYaQPLDzjC7HKRJUSOSzZZ6PdBz71cCg/b+7IeDKzkYP4fvypVdvHYG/vBgOTZUssv/8x8rIOPnP6e/9D1+7gcD+P6Kb/Yv/Tz8og6AnQt2MNjJGBidwl9/4SkE4xopNOkGw6LK71tAKh4T4eXOTY1Y31AKu/61xOCB8Tk8f/YGzl+7A+Y6OVzFknpMGkTAv4BwMKg4AZlyRQcR9M3JCn04FJCVchYGdFuikDYRi0vgVnlpGXZu24i2NTWiBbl0oxOdPQxI8wmAoFCU3/gsnKmhIOea7jZcRZYUZL0W2za04PDeragoc8A9H8L1W3dx7tptzCyEpQBhsU9HJ7r6dF85gSJXHv72b/4aBw/dj3G3X9yO7g5MIUIaRTyCm2eP4dwLTyp+/FmDtLLGjbtQ27he8jRIhSL1hEnDPEYeW56Dwm+rFNMsmLnqPTHci+e//QUMdLdngRY1rHlOvOODnxABOFd3WXh7ZifQeeEY+u7cxMTktHRbauvqEQp6Mdg/gFgsjpaWFqxZvwVxdQ60Jqt8HqdZA00yIsUaV8Rp7ZnSGBE3OGVVnQCD54Egw1FUjvKaJhhprTvVD+/ILcSDHsVKll0ZnQ5aswPBlAkTE7OYm5tdzElgGN+aptXYumEtHFaDuGvduX0TkQh58hoBGcFIEpO+BHxxHay2fNTXVaF1dRXsNhv6Rmdw9tI1jAyPwKZPoDRPC7OB76tMDe1wYzBgKgBMzAWl6FZrtcg16lFkAZz0BU0PhS5lwEwQmHF7BaCarAVyXZN65vW4oUsGsbrUhlwd3YjSORbK2UI0pUMU1H4EEYMGJrNNaEMUCFOPodCldDAZee0l4A3GEAj4xU4VGi3sVguKbVrkqsJQpeJplywG3ynuVTGtVcATrXipu+DkVJYW4MCmetSXOzE5PY1//+Y3pBvI7pBQ/giOkmqkLGUoq1uDoN+DV773FXS3K6GHHOwatLa2Ys+ePSgrLUEwkoA/lYOEwY6Duzbh/q2NQrH72Mc/jq6urkVbW25LzcruI0/ggcc+DE0qgrnhOwpwtZbKXA7cvYETz3wVQ923F9+P+o8jDz6IluYmyawIxHUIqXIBtRY+7zzu3ryMjqtnsMCOEFSobmzFnofej+rVbWI/LMJzSeROSgeDNLFIlG5R1LZo4Pd6ZJ5seU7ojLlCi6qvr8DGlnqUFdjR2z+MExduYXxqTrqwEvBHIbsAbz8YGCm6lKRiQECHOwKZcCSE+fkFHNyzFb/z/odQ7FRABJ9s86EEnjvTjudeOQ8tYpIBdGjXOhRbTFLw096aL2bhL/l/aTE3zYLlbk9nXSz+/g0IyDOAgZ0P7j+T0bHY9aCd7j1dDu6fRGe+7+tJNaiN+9On+1eSvH9RX6i/hu+j06jwl4/WoMSuGF/8PMcKyPh5zuZbaF8vXp4GwcaKTuMtdFL+Aw7lvfvL8NsPVsqeT1/pwGe/9gNEY6QuaESHwUwBaidII3LYLdjYWIbNq0vgsr72YeL2RXC2fQivnLmCnu47sipJoJJfUCKiYa1aEV6yWCJ9gW43LPKmxofTnZJ0TkY6QpertbTM3LN1PXZt24BIIoFXz1zG5WvtCLDIU5HekpACifvkMYpdJlctEZdEX9rEOh0OPHRoN7ZsXCfgJsegEY73c6+cxbmrHULZ4UNyqKsdHRdfVpyEAOw/cAB/8RefRtPa9Xj6uRM4e6UdXn9AsZt1T+P25RPo77wqhUv2sDmKsOPwY8h3lQqQYgGc+fJngc20bkXbodiHki/OovT7X/kH3Lr48mvOcsPaTahZ3SZ0FgaVeeamcffWJUSCigVpeWU1Dj74GCxWC4J+rxSELNytlnxEUjoEYzHFxUpNM9fAYoeIpRApXAmjC2G9Qxx2KMzna/MLS1FcUS8OVyHPFBb6LiDmm5UCMkN78kdSGF1IIBwHDDqtCKIj4QhcBQV45IF9OLKbK9UqnL14GedOnZAOFjssnINYPIXRuQimgyrs2LoRDx/YhsaaYimgBqa8+Pr3XsTZS1dhVCdRU5ib7k4oUyOdkGAMnogKSbVeVtn5WdjtsJrU4r6z6C5F6oxKK4JZujrRslSjz4U/ZRQL3IX5WSTCflQUueA0q5GrTYhQW+k4ZCgrKYRjKcRSTJrXI55MCQAmNYwUK1KdqLtgV2suqMK0N4xQmKnYKaFh1RcYxJJUEV+zxE4iDj28ukLAaIdaqHRpkAy1COGP7GjCutWVIq4++qNn0noDUrroFKZCMGWEO0ZSjVpA+bXTx3Du2PeE6pcZTACnULypsQGu0jrklDQCGiMO79mApnI7vvD5z+FP/viPF92kMts1tm3D+373kygsqxbaUdAzJV0fXW6eAKmejit46ftfxUDXEsjIycnFgYMHsXZtC4x6LRhRE0zoEEgZoTXmiIbl2pnjuH7m2CLla+uBd2Lfwx+As7hcsaONR2UuQoEFLDBhPRqV7pAkcwd9AhQYpGgwEryoRD9VWujCnu2rUV7qwPXbgzh9sQMzM3PSBeEzhl2NSDSSpiXyvMUEERBIB33zogeKpzT40GMH8f4j25WcCqXhJufrpYtdeOb4Bbhnp2C3WXBgz1Yc2tIEh8WkhPUxuoWdhTSNilfNYkI3HaXS3Q19piVxz92deXLcCw64X0kLT3c/SNPKNvnOpkRltBy87NO5fsvehRQpUqVWxsoM/EfOgMuiE6CRI+mSP7+xAjJ+fnP5ltvTnC8qgvDLd+ffcse2ckA/2wyQFvV/v3cVaFPL8d1j5/Cd585I14LfsJIboGZ+Qh5s+QVCV2pdXYFN9cUosr72IeKNJHG1ewoXOkcxMjIGz+yY0KC4Um+m9amjABaLGbFIED6fT770Gcy24JnD7MyUfOlzsAiULAWo4XDmYWNbM7atb5bi9MylWzh78Ro8nnnZniAlnqBAOy5WmOwcSAmXTEohxyKBnyfXZMLGdS1Y07IWtjwHTNqUOPecPn8Ft7sHkdLq4GN34PJJTAx0KdqE9Hj83e/Fb37s99E1OIHrnT0IRZTQNYpKxwd7cOmVZxCSTIulbWjNWdu0Dk3rd8GS55AiTuhLUpSqBWQYjTlSLXP1ll0UFdQ4d+y7OPnst2RO3ujIt5mxacc+tO18AIXFFcizmgGtHqPjExjt75PQMo1OA52GBXQUOWoG82Wv9KeEBhM10NlJKyu8XE3OKyyBq6Qahhwrwv45zN95BVHvlBTZmUI/nlRjIqhDMKGWwpwC+kgojJKSYjx6eDf2blmDpFqLi9c6cOblo0KVk8KPBVkqBbc/hYDGjncd2YuD29YKNYtFVzgcx8krXWjv6kMs7IMm4kXUN7M4x8oKcUqCFZlOrkoyyTkmhTqvXWkaCRJKie5C8VVKgwah5agBawUiWhvcs9OS3C42ygYNtDEvtNEFoTZJQa9RC8Utk5Sd2fcy3rvYLKcQTWkxE9RiIRgB5HgAk16DIosGOu2Sw6vkNaiMWNAUQZdrU3j+CTqc0cJXg3g4hD0barGldTW6uu7g1CsvCoCTY5DFczUCMMEbNwjAzbFYMTc7i9sXT0hKeiZjhVQhbuNyOrGquQ2F1S0w6HkvrEYq7MUzT30b586dVcL90oPp87vufxz7Hn4/tHqDdB5jFFWnVNDr2bXRYmyoHz/8+j+it+Pq4nbsxtWtWoV9+/aisrxccYZKquGOGaVrk2u24faV03jlB/8m2hVTjhlbD74Luw4/DqNEBz0AACAASURBVFdRiXS5CAJFmC0BfjEszM1JVyMWi4gwm/eM2a6I1nMtFklfJ3Bd3VSNfbs2wGIwoP3OIG7c7sXQ8JBc55JbQvc4domgUhzAJFMjCv8C6VIEfDo88fBeARl0kQpGlbwcAsUfnbiGF09fRjDoRzwaQ0GBC48e3oP7tjTBqFPMDDJ6iIy4O7vQ9xMokEIlN81r7+rscL97/5z9t8zm2ULxzN549tj5YGjgvSDjGxcm8cLtN/48eaPPnZXXrczA681AY3Eu/uvhClm0+3mNFZDx85rJt/B+Vroab+GT81McGrsXv3F/uXDQx6fn8OUfnkNn75DwmJlTkUrGpbACrR6TgNPlws4tbdi/sQEVLiWZOXvMLIRwvWcS17vHMT3vlxVdct+jIT/ikaBwwkld4qo+g7EIKEgPoTiUxYUU4VoliIv8aO+CR3QHWze2Ytf29VKYXrnZhes378A9NycFAoEIf5gVkZeXj6qqCjjsNszPz2FoeARzc/PpUDH6/2uRn+9CRXUNKsvLoEpE0d9zFwMDwwrNwGhC5+VXcevc8lA7fkar1Yp1m3eirnkTPKGYrGJLejWTjdUqjHRdw+VXn5cOQvagoHz7/U+guqlN6FDsGBAQ8dHLnAyCJBZPFLuSusN9zY904vQL38OlC2eX0Vde7xSTm27Pd2BdaxtaN21FRGNBKMC5TEKjN0HDqhZxoeio4hFJwzao6ZZFb95sL5qUdAPihjwk9HmK+5QKkg7uKKoQ56lo0IfZO68gMj8m4EopeKgr0GAqnANflEVyVBx9YpGYaFwevG8HDu5YhzyLEbe7+vHsM09JDgFpLhzJZBxGqwt1LduwYc0q1JQwkFEZiUQKY+4QvIGABNj1dt7GQF+XAh5VpDQpNkwsoHkuxM0p7UxFcTuvP8EZkhSvOJTJf6fdqVhwVtavhcVRBPe8B75gGBqDCaFoEp45N6Jz49DGvQrgicTEGjWZTk3nfpTZUyx5peOh0giwCyT0mAskpWPkMsWh1yhhcEkRs2fmPCP6NiGgyoPGZJN9UCPAz0K6YCQcRYHdgOZKBxIBN3p77or4WQwKwGA3NbwJPSIqkwBXrsY7nAVA2IObZ1/ArWuXMDtLx6VMfJsyF7zWcs1WybngZ3LPzsj9lz3WbtqDPUceg8WWJ3Qj6iTseQ44nPmwWXJhNpswODqFL3zm/8GlV4+mXeCUPVDrc/DgQcnlIMCKxIGFmB6RlBbBYBjtl0/ixrmXpLvQtG47Djz+2yirXo0AqVCEVxodAkE/bHl2GPVG/P/svWeQXemZHvbcnGPfzjkC3QiNnPNg8gyHQ3JJrpa7RXollWSVy3a5FMr+Y1dJ5bJdKsmWtkqWvEHi7jItxTA5IKdBRqNzzrn7dt+c73U977kHuGgCA2AGJGfIPlUoADee+53vnPM+3/uEhdlpLC/OiVibRT7BOMGg0+2FxWITG+bAil8yZlpbm7FvewtKfU509k/i3MXrWFpeUfJvMgkxmuA485qhhvLRkptd0EAkjj3bN+N7X3sezfUVWI4ATiswMb2In7xzFldvdoppggQHppLY0NyIF0/sw/a2ejitRrkGqVoLHp9COhPJlAQZ5oecxDI3CEJIt8o/r4IWmg1Q58HPFX1GwfOFGg45X0itygHslhQKwq8MB/FnZ+5rvB52HVl/bH0EnvUIPNfqwfcOlj+zj10HGc9sKL/YH8SuBkXhvePkv69vX8YRWNu9+On7l/DzM7dhtCnBcBTbkh7BwoxUJ9J8dAajiKqfP7ANR/dsgdP2IE1qNRrH+Zv9OHO5QwAGLWgpDmdhz26IUAl4F81rAMh553osLU2VglIphEjPIjd7YWZCEpI3NNbg5ImDKC0rR9/IDLr7RhAJR5HNZUSEOz87jUBgFb7iMhw/vEdWwsuKHJhZWMa7Z67g/JWbCARCEtZG/YMisGaXgwUnb8Y5EUHbHU7MTwzj6ulfYFz0EBpY7A4paEmtoHe+t6waW/edhMdXLivbXP0sLS/DoYP7YDHk8C//xX+PzptXH3D+4e+v29CO5772PWzZc1SE4Asz40LRYEHIgiwajYqNJ3MfNIlVpAPTGB/swbVrV9HX1/eAW5Q63yg2drg92HHgOWzdfQRuj1cRMCeTUqhy/ynoppBYkw5DnwpBm02JRap0p2Sln0V6oQNTDmmDE0lzqWLdSwem4gpUVDeKg1E2ncBi30WE54elqFRDBekOljCXYSmkaHZoYszVeJvThZ3b2nFwx0Y0ltoxOzePn/7077CwsCD7wIKXVJjK6hq89vobKCnyCgWIf1g0xxMJfHLtOvr7+iS8jq+loxGfo+5GBQwcQ1rxUvPT0NCAoqIimWsEIfyNfN7jdst7BGCorkAajQQKErymeJw5J/Jzg6v2wXga0UQKwVAIk5PzmJuewuriNNLxsHQaSJ3i8xzOZE4nuhed2SaWx6ThebQReC2K3asqdGd3SMCOlNMasbLlCnrW6EbS4EQ4lpSMDNoKkxZEXQcii3BpwzBziTpv5czvDKd0WE0ZkIFBQAB35NihvSi3a3Htwkfo6urErVu3MDU1JceSc57F9OM2q92Fwydewp5Dx6SzIueKwYrtW1qxd9tGeFy05TVgwp/Gf/rzv8Df/n//D2ZGeh/4WIb/HTlyBK0bNyKZ0SCUMSKW1WN2cgK3Ln2IiaFuFFfU4uU//EfY2L5PxPPRCK2FaYJgljFlj4pdSmqL/AtzCK4uibsWFwOcbp84eSkdJY1olLJZjdAkN7ZU47lj7bDozDh36Q5udg4imUgil02JToPjznOF84ffR9MJAmMCEL3BjBcO78K3XjkkrnIEQr/86DJ+/sF5LPtXZVGARhUEBaSk1dXX4WuvPo/jO5uEKigajTzAKLxCql6NKvAodJIizZCXP5tRoQDy/fxZlKiIiFwH2Au6E6pe42GUKLV5px6MoYUY/tU7Y0jlrZ8fd+zXn18fgWc5At/ZV4aXNtOO/vNv6yDj84/hl+oTGN73/Q8mkaSn3vr2pRmBwu7FSjCMf/0Xv0Dv6Kys9Lncbim6F2cn4V9cgJ5e8Q638JJrKkpxfP827N9ajyKnPZ/arPzs1UgSXSPzuHCjC13dfVhZWZYUX66Ck2JF5x3e2tVNsd9UVpVVK06lI6FQXQQIpFMocZmxY3MjikuK0Ds8gZt3+rDsDwq/n0UaC6ZwMAj/8jLqaqrw9VeP4dieNlCH7o+mceaT2/jg4/OYmlmAy1MMu/w+BdAonRr66esldZu7d/n9H6Lz6ilZMeV+7zr2Otwl5ViamcD85LCAjE27j0mBHfIvI5JIYEtbM954+Tkwy+LHf/Of8dd//mcYHey791v5G+kO9eZ/809x8s3vik3nzNgA/IszcDjcohthZ4NgxKjJIhecFAoLHacYmtfd3Y0bN25IKrS6UfRa07wJW3cfQvOmHUJBCTNBOhLKF//KSiYtU7XpiAQnajNJpXAjuDM5AZ0RmVhAsYm9d2CyIuLWeRuleGYYGvU4JVV14hDF4jcwegvxxWEJsJPV+xxgsVnR1LodRlcpIsmUaBO8ThtI4XJ5nHDZrfCadFhaXcV7b7+DUdK30mkBlJwKNrtV9DI8qjymFdXV2Ll3n1Bzfvbjv8Xk2FjeMtmCIp8P5eXlAiSKvF5YHQ5Fz0KrXoJFm00E8NwEZIgTT5729xnOUl7dKLyNRknViSEUjSKWyiCeyGBhaRXj0/NYDYURiiZFxM4AN+oGJBMlGRFgR2qRy+mE226Dju5q6Sg0AvgYC6F0Nwg2ogYvQjkbElytz8bhYk4DV7KjK7AgKhoHdeP8j8KOlbQZ0WhEgMDmTW2iaYkuTeDMxx8hHInIvIlEIjKX5pYDiKYoLmfxDEwM9z3gRMXPJnDcsWs3Dh0+gqIi7z2qWU9vH7xuF/bu3oG62lps3LgBJZU1uDOygv/jf/+X+Nl//vdSqKsbgSAF50cOHxJL6mDOBobIsdtDutT4YDd2HHxBEsBJzSKlid0UWsqS2mQ2mRAOrShGE3RUSsbFyYvAk+CLnQx2LoTyp9FKpggpc5yTnH9bNzXjyJ424TDd6p3Ane5BLC2Q5sdgPmoymJ/BzlFSdFWKda5WqFoU8NdVlcLjtCGV1WBwdAJ+AgyzWTqRzNfgosvi3BxaGurwvT/6Og5ua4RRaG6K+JrHVu1qqGOi0plyaUArnVAgo9VIB4J9PZNOARcCVBgZQjG5DjBoFctbtcuhAhl2RT4ti4/A4p/93dC60PsznPfrb3k2I0C61P/6lXrUFj2sh/d037EOMp5uvH4nXs0sjT9/dwxnbi/9Tvye3+Uf0d7oAsP1Gitt8jNPXb6D//STDxAO07lFr9xAczkkk1FEAquI0s9eb5ACoL6uBs8d2CEdDK/9wXioWCKDu6ML+OTuCEbGpxFYpctTAIk4V+eNsLuLxG6SzjD36Sr522WBibyAjKxCn3LYHagq92HX5jqUlbhwt2cQp85dxfJKWPIsWESKBW4oiGQqiWQyg3KfBy8f24UDOzcDJisCsTRu3ryFC+cuY94fgtFKYKQRDrfbWyyr20N3r2Ow8ypcRSVw+ypw++J7YgdLgfru41/B5j3HYLS6xOEmGQ1KxgeBF0PoYqRoBAPY3FKDl08egdtXLhSv/+2f/3d4+2c/+ZWp1Lr9AF785j9AVcNGzE6OCl/e43JJ4jcLmWw6DkNsAYj5JUOERQwLPnZpJieZzB2BzuoGjE5o9UZ4fCWoa2qVv2nrueLnaiw1KRopZHWZKHSpMDTZRD7DWouU1oy01gSrW7HOTaxMIRP1CzdeAF82C5PNCUtxLcJZMwIrAVgdLhRX1UNvsskq8upYB3IrY9DnFJBBwGY2m7Bjxy5s27NfwgFZ+Vh0DxZApLd19/ahs+MOlhbzwWx52hK/lwGCpGjFolG0tLXhtTfeQFFRMbo7bstjRrtTvsdjt8PjcuZDFJW5/Fm2wjwBvr+QU/8kIcosGCPxLPyBkIQNxmMJROMJ6X5ML4cwPDyGwf5+rPr9QkckQKAg3eMtkt9B+hp5/2SzadMJ6DQZJAwuhDUOIB6CJbkIm1Gj2K9SP0JHqkJ6Wy6LrNmHqNGH5WU/ogE/Thw7jOP7NmOivwOXLl2SYWFYH8+9aCKNhVAaCa0VvtJK6d689f1/JwV/4cZslFdfexXb2tulI0bThfm5OXz88ccCVLZt34GTJ0+isqJcNB5Gbw2u3O7BD/7yP6Dr+tkHKHh0mtq9axcOHHseaWs5IrEkHC4vclqtZO5YbDbZD6PFBq3OoAi8M1no83keiWhQQEYiGhWAzA4GryscBqvVBaPFKucI9Vt8nDQrHkeeD+xM7tjajKP7NsFoNuHsxS7RXtERjNcBCvb5QQQvoskg6NAwdVxJYY/GY7CYLWIxTAqgzWKVaw8F6LxOQaN0aF85uhvfefN5uF32e521wvEs1E6owmxKX/R0jGJjN591oYIIvp4i8WhaAR52xWjsge1JQcZfXprFqd51HeVnuT6sv+fZjQABBoHG59VnrIOMZ3dMvnSfNDwdEQeq9VyNL96hIzWKrlEHNxfJzq0EQvi//8tbuNE5IGJs0hTozMQ1X2oc6P5CehBX60lp8vmKcOLIfrx+Yj8aKh8M2mGhNjoXwLlbw+ganJQsDLoe8YZPrjcpRlLoWBgyRjqHesPMkwW4KpinUMkLNYDNZkVdZTl2tregptKHkYkpnL14E6PjSsCbQavQfCS1N00Xo5gUBywItmyoxf7trSgqLsHCShDXrt5Ad/cAInTJMuhFZFpb3wSH1Yzh3js4+/aPMdxzQ9KtadW6ujwvxU/T1j048MI34SxSLE7dbpdQcShUn5uevJfyHQmFUeq24uC+7diyZZOs3P/Zv/3X+Hf/5v8SIXHhRg3CruOvSdoxx0afjcNjMwqFKwkDUvEwdJFZARh0bqI1q87iVigbmQi0uawUdCmDS5yQqJuhkw858xTHcsWaRaE2GxfRsi7NTBLlszIaA1IwIqO3Iqu3wukuhsPuRCo0h/jCALKpuOReSPo6RelWF0JaD8LRlITt1TVvhNvjhkWfRmBuBJO9txFg8nW+KCM1ifSYvfv2orysTPQqtLwlWCRffmhkRChPkxMTMoYMBiQg4mo3C1GnyyWWtaSL8ftLSkvR3NICr8cjRZ9QQDhP8qvDa88yVWjLxws56/doUQ9Z8V0LMvh/1WJ07Wc8whDooSc7C8TlcBbjk7MYHBrFxMwcFpZXMDc7K9ktDl+5dAepveFqPQXhuVRcCeEzmEW/kCPISK/CpCH4oHYmK8Wtoj9RLG4pMNcY7ciZXFgNJxAIxbFt+zZs31CJxfE+dHZ15bUrSncirbcjoXUCRhvcvhJYbS5ceO/HuPj+jzE/PX7vt1B7dOTIYezcuUvml9+/jLNnz+Lu3bvSyWnfuhWvf+Ur8npSKWlzq7cVoaenB+c//DlGhoce0IAwd+L4S19FXfthoaORClXdtFkyRSaHu0VEbTKboM2lkY5F5DqkN1oQT6aRyuaE5sT8D3bgbK4i6fKQ6mSxumAwW2VeEOjSEU0BGRp5jUZPS2QXtm9uwOEdzUjEM/jo4m30jUwhEo0q7lL8DamEAH6hGEqXQi9dDn4edUfUrxCEc5/oJic6MLrIaXXSTXvjxcN49dgumCT75tHXf3WO3nORyqMPYS7mQa6KJWLs3DB7g92NtcKLfIYG957eeY/6yvXAvS/evfj3eY+eRSL4Osj4fZ5B+d9O9ymCDaaGr2+/3RHwOoz41olKfO1IhewILVy//9P38IO3TsNoVfjevHnyFscikfQchSvOWiaDdCoDq82KrW3NeO7ANrRvqIXTer/lSZbCzEoYV7vHcKNrBIFgTITCLIBX/YuKkFnSj5WUXoKCPH1aaDFcnhNHIK4qShp1TgBGY0MVdm/diNrKYoxNLeDsJ3cxObMgxRUDzgLLi5ITQXpSUWmFOFPRiSaZzsDlcqK1sRo1ZT4p7HoHRjE3vyQ5FGa7AxVVdShx2zA/0oVT7/wYfd33Q8TUo1VW04SmbQdRXtsihfOW1mY01VbIiuvYrB/9w+OYnZmRooQFkkGrQV11Gdo21MPhsKKndwA//P5f4Pr5D/KC8/vzwFdeIxqKTW1tcJmzMCCNeCIt1qpGWtxm4lK8pLUWsfy0uMtFSxBbnQMycRgcPklrDq8sy5g5nC7YnaQxJZTiPRGCPuGHjnScvNcNOxd0jcoY7GL1yeNLsGWxu5GKriAx1wNNigVV3imMBa3OhLS1FHZ3CZrqa9HUUCsdpRIrcy3iePeXb+HunTvSDRJsmBdcl5WVwe5yCuXJ5y3Czl27BWR8+MH7GBwYEDqew+mE1WKBju+xWOD1+VBcUgyP2wOn2w2Xw/HQwolzh1aepJZQ2MqVX25CT6G0JF9wqWYmalGnPl5YjPExxbfsfpHGM0HNGFA90z7N8edJzm5+x9xqAmNTsxgbn8bM3II4LZFWxaBLanrEYYsZLkyVNxqVgL8IjRIiQCoOrSYFu8WEYrcNNpMOwTBd2cIwaLPSIdEigzTMSFgqYS8qxoYKO1KrUxgaGBS6mAi9qVnIGST0L6e3ylxmyCUDG3vuXMFw1zUEl2YwPzMlBTSP44EDB9DY2IS+vn6cPXta5heNH77xja/jxZMnEYpEsDA/L1QsGUWNBgMDA3j//fewvHw/0I8Ap7G1Hcff+I4ItVms8xzTGoxYYGhgIgwmkGhSYWT5m5GFRm9BRqMX8B1PaRCOxJDKZERvwQ4mjx9pfLSwJeWO1yJxLBPnKK3Y1tJhjiYSXCzZs7UFR/duQSiWwMWb/ejqHcKK3y+0J1K8mNnB80mk/NIZyYomKZPViEEBDRPY6aWNczIRVyh+DocApiOHduMrzx+UjkMukxbb4UJDnQKZv5yR/L+qyyico4VAlvQ85gLJrymgSalzjhJ9Lt/QD/BReRj/9CfD0s1d39ZH4IswAs+CNrUOMr4IR/ILsg9vX57D9z+cBEXi69tvdgRYeBBYEGAwVI/bBxdu4y9/9A5mZmdFMM1iU0TZOp0UyywExOIxlZLCkTdoJhc3N9TiuQNbsX1DNWxrPK/pJHWpYwjnr3dhbmFZ7GGtFvKog7KKn87kROsg+opMWgpuJUVZccYRMbiOXACuiJLCoEVDbSWO7mtHc0MVRsancPrCDQyMzshNn4U0QYbCieZKLp2ELKJHIM0mSg68Vg+73aXQHHJZsbuMR0KS5kvBpkmXRWCyB503LmF8/P7qbeERam7fh+btR0SUfezATpzYtxU1ZR5xwOofncHHl25jdNaPeDIlK56ZXFZE2wQJInLX6jDScwvXTv0Ms+ODv3LwN29tx0svviShbRT1jo1OSC5AQ30DikrKoLMVCVUpHE1IQe4rLheOP4tRppaTtx5cZRge4HC6hTZEOhFTxZHww5gKstpRCnANC0s7MkZ2CeyyAk4OutFsg9nmRCK8ilxoBrnoEnIZ5gYolCmNwQhveT127zuIDQ1VEk5HrQzfy6Tpjz76SATpJhMtd9XtvuQ0kUqiyFeKV159DSXFRei4fRNTU9MoLS+XLgW1FF6vF2aGJuYF4Jk8J0T1+C8cOLVQ4+ouQQYBBgs50a2zLGUhls8hWEstUfeqkHHyMJDBApAlmeriU/irBEh9jtOYRyOezCAQjcu8mV+OYGBsAVNziwjSfpXURObFGE1yLjAIkYUyBc9MPm+sq8KOtgb4nBYMT0yhs7MXwcAKzHoCLuZ9WKEtakQso0WJHTAlFrE0My66I5Vrw+5SHFakDS6hJqWp0zFQh+WFNrmKoTsXcf3yeczPzwmIaW5uRlVVFW7dvo3lJYUOu3nbDvzzf/E/443XX8PY1CRuXr+F8fExcY6zmk1Cp2LXo6ur6wGzAnY7Dj7/Juo2bIbTW4qSynq53ixM9ALBSegIrjln81otBbkq5XNaZ0MkY5IsE43ejHDQLx1Nh6tIgjolpE+nQyRCIxJl8SKViMlY8v/UKdF17uj+7djRVoul1RBOXbqDzu4Bud5RDE46JBdC2JkR5zKDCWarE3a7U/RUgSXmgyREtyZBkhotHG43AqtB7N61Bd/91quwGw3wByLw2hjIyA6IFhZxdlPmKOcP5xfnQuEcv69UexAwqMt07FasPRcIMgi4BWQ8ZGL+x/MzOD+w+jlm7Ppb10fg2Y/A56VNrYOMZ39MvtSfSEH4j05PS2L4epDfb+ZQvrC7RKhR7GJw6x6axF/94hzGJueVIKtIQG66ElhmscFOrYQUngkBHlwpFE+XdAZVFSU4sX8rDm5rgcf+oGgrkszgZu8k3jt7DR2d3ULnIEWJ75duiAhuNbI6TjtOggSCDFmeIyEizy1XAtlYwGpRWVGMAzvasKG+DPNLIVy5M4De4XFZcQwHVhCPBAWIFPnKUF5ZKZ83PTEmgmfyvLkSzGKbq+gsPGg1yS6H3mQUO1fmXgzdPoeV+QlZOea+pdJJCY27t2k0Ilavad2Ftm17FPvVA+1wuR1S3M7MLOHD05dxo2sIWb0ZGp1GCkKudtKRh4WTWNImErhz6T1cef/HwvUu3Oiv3761XWgho6NjQqMhR3/33v3Yd+xlmEsaEQhFxfGGNqNM+iYFje5JpK/QtYj2vAQ3Xq8PNpsdkWgM0aVxaKNzQjtRS+Ks3oa4zoGUxggjxdEGOvWkYLE5YLE5pVB32/VYmehCeHnuHmVKQviKfHjjq2+iqrIcC3NzWFpaxODgIBYXl7AaCEixJe5SeftW0dQwdCyVQTKrQU1tPV48+Rya6iuRScWlYOb305Uoq9f/SqFFFx2WlWK/mR8wle7E//IxFmjqarDw2zOALgeYFZflTxXBri3UCulSSubEk9GlCovCpwUe6r5nMzmxxF2JpTA+F8Lg2BTmlwNYDYTFopWURepfSop9eH5/O3ZuqofdZoFeq0U8kUTv+AJOX76Jyal5WK1KSj21QjrmWYTDyAZnYM2uQsvCXXZSOe/SOa0AT/7NY1Re04CTRw8BiVW898ufYXFxAYuLiwISJMHcZBbTAcWtDCivbsBX/+gf4IWvfAPxeALDw6NYWZqHMbkMi0ZZ4Z+cnMQ777yD2dnZe0PO82LDlt3YfewVVDW0wlVcSYIgVkduIBdfFerXwzZFGK+TfWaY5ErSKKCMc4haMYNJIQxJN4sAgVkwdBVLp+5dBxRXLYhZwJ5tG7GttRIjU4v4+Pw1TE7O5XMylsXsgdbKdGSrrm3Atq2bsHNLCwxmB05fuYObt++IhbMskDDjRaeRaxOP0SvPHca+rY2iJxubWZLjUl9div0722BicEweYBAccA4Y2Y3LHxZ1TqhCcXVO8aohr80fvXui7xyT65Ujai04V9TxW6dJ/Wbutevf8tlG4PPQptZBxmcb89/5dxFsfHhtAT88MwUKxde3ZzsC7Fa8tr8Mbx4pvwcupuaW8JMPPsHA+AyCYSZrJ6RzwNVLetFzpU+sPY0mmG12GE0Kt5mrwFzdY0Lw/l1b8MKBrWis8D6wihtOZtE5NIWPL97Anc4BcXux2xwwWSzCp5fi3mBALqdVwr2o98jnFLAoVeod2ngqIWksEoqLXNi7fQN2bGpAJJbCpVv96OwbFacXil5ZeFGgaTBYJHvB6XILDYv6iOXFGSl0rSyajRZkaaAqxYZGQt1yuTTikSiGO6/i9rmfi2XuH37nu3C6nPj4w/cx0N//oOWsTg9vRT12HX0Jb7z2Kl4+tgclPo8srE5NL+KdDy/gyq0upJnI7GSHwCadE/lhWq2I0gkOZkb7cf6dv8Vg53WhWKgbOx5cnebYkErErbV1Iw4fPoLqlh0wlm5EMBREZGVBKGHsBjGIjJoQahYYOhYIrAiIc7u9cDrdiLNAWhiGlpoO2ZSSJEsevt6JJIvLfBo5cxaKiktRUVkNb5EXJT4b+q+ewvRI/z3KlFCqqfM3PAAAIABJREFULGaUlpZKoRmJRhAOhRAMBERoz3mj1ZuQSOfETYkULilgdXoRQPP5Hds24/j+7aiv9P1K8a9adCrkFqW4L0xEVgsqlU4iq8ASvKd0GvjzpDgjuyXf2VA7GA8r/O/3WJTReVQnY60mo7AALAQ+6rEs/K5HJTYXUq7477UU+0QG8Idi8IcSmFtaxcS8HwNDk5iemkBLYx2+/vxetNaVyD4TiLGw5Pj9+P1rOHXpJjQM4bM7YLZa5VilkmnpLJgzQRiTS+IeJqBeBkgp5gkGMzmtzN1XXnoBDpsZP/uvPxPxPWlDBLFavRmzi8v48IP34J/nvKItsQnbj7yMF77xp7BaHaKtySUj0o1AZEHoXnS0+sEPfoDR0dEHLnSlVXU4+uofonnLHgFG+qQf8fkh6SRIvohsWumi5XRWcVzTpqPQ0YWLQFajRSilxXwwhYzWIu5v3H/aBUsQZ5Lzzig6M+q0CDgIblJ0rMpkpXtTVuLBiYPb0FJfjrt9kzj3SSdmpycR8C/Ieyig37drG/7gjRfR0lCNIo9T3J16R/x45+x13LrbhWQskndFy8p7CG4cNitKvQ4Y9TosrIawuLiCE0f34+9/5+sotuvkbGRngvCfc57AoZDmpPq7FVrSqqCX5o0E0/wQukwRTKskqLWajGgyg3Wa1LO9v65/2rMdgc9Dm1oHGc/2WPxOftqlrmX87PzsukD8GRxdCrppR3tsu0+42dzGJmfx/oWbYAIzCxTedPqGpzA0NoFwJCo2lxRl099duM10E2KRbHPKCh43es9Th/DCoXZsbiiHhXe2/MbiZGDKj48+uYvrt7uwtEAaRVYCsbiCLwJyCpeFtqBVQvLEqlbhbEuIWD5IjIUPP89mt8uK4bF9W4VCdOVWP67e7hZPevL2JWSNYlfy/+n0IgWwVZwquIo6NzOhrPqWVKBty1Y0NdaJhe3YxDT6h4ZFuJrLZOCfG8f0cDdKysrxx3/8XXHM+sH3/xw/+Kv/qAg5Cza90Yzaje148avfwfMnjmL75iYgm8InV2/h9PmrmJ5fFCE5Rdtm6luMCkijxoXgx2jUSbdkqPsWrn38c6F4PGyrq6vDhg0b0NjYIDx4DZ2jaB+bzCAaWhXhKuksBBXiwmM2S34Jjx0pYBx3u5NUriziS6PIBibz3Ayl/M1pjYhpbYhLBJjyGLshm1oasau9FTarAWMjA+i4dhlLC3N5Ils+sI2r5nGG+qVgNFslME9rciASjSMaZWZFBomMBrEsLTip6QHMFrNQyCwmAw7sbhc74ZpS7wOUDimW85xzdi2o6hA6EelOmgcLMM6PeEoprCiqJS1KTdoWbvtDko3VI1kIAAr57k8DMlSQo5S/ylYIfNZSsAqBhvqcCjL43sL9eBgYigvgiGNydhn947NyDu3aWI2WKh9yWg2S1BtrqIvJ4ucfXcaFyzdEuExqIzte1ChwJZ8AVIcMTCxtU2FkIivIEgyws0FtFN2qtFoYTFYcP3ESNpsFb7/1lhxvoUsycM5glSTx3oEBnH37R1hZVAAsO32HXv4D7Dz8siRuJ5ZHEV8eQS4RFfocFwb+5m/+GiMjIw9MeU9xKY6//sfYsOMgTLkYdOEp0WAosEexpCY1Km32QWeyS4eBmiFtMgSThtqnrFwvAvEsQlm7WC3z9/LcFWpkJCQgiwCXnSBeb9iNYedPVgiYC5NJorGxHq89vwclXi8u3+jH6fNXMD46KDksDDf87rdewz/89ktyvONZJT2bIOXdyz34+YdXxPCAblbSheVcjtEmOIBYNCYLNNwXgvNvf+1VfPv15+AwK50Wdib4erUzUTg4hVefwjnC9wlFMA8yeA7wHFH1Q2tBxnqq9zO4sa5/xK99BHbWOvA/Pl/91N+zDjKeesh+f99AN6r/emEGZ28vredsPOU02L3RgzcPl4N/q9snt/vwo1+8j+sdfXjuyAF88yvPoaqyAhOLEYxMzKKruwf9w2PC86d9owCNUEC6AwQApExxlZLFSlNjE148ugcH2xvgMNN3Xtl4g5+YWxZNwsVrHVj0B2UVmSCDAIDgRIqw/MqpCL2lmMmvz+UFqPmwBqX7YLVjQ0sdjuzahMqyYvSNTuHs5TsYn5yWao4Ag/9gUjadXVgYJVMpoStQ58HfIEnhWaC6uhrPH92Dw7s2SKhV18AUPjx3Fbc7+0Q4ajDSXcoBb0k5qisqUFFehv6eDvzdX/17DN65LPtauLGw3rT3ebz27T/Fzh07EAmtoru7F+NjI9INSuddoLyeIjQ11KG8ogyRRBrDvXcRWJiEwezE4koIN8+9g7mJAeHaq5vbV4qaqipsb98iAMNg0CORoG+/HhprEWIaO8LxJJwOB7y+EoSCAVmZJRikBoNAhgUhx5BULa6mJpbHkFuduMdLV44FkNQ7oHVViEsYV2ZrystQX1EEmy6NqYkR3LhxE3Nz8zCZjLLiHY3F7meg6IzQmp2wuEthK6pCRmMWzv7c1KgUhaKv8HnE8SsSjmA1EMJqOAaP24kDO1qxs7UWxS7ajN4fWU6ZRJ6rxAKOK7v8LznmKnBQhbGkqAnIoB4l/yCLLvVIseBSOwP36CQFgm71sYeBDJUupYKHR9Gl1nYf1PNhLcBQAYj6uerafCEweRJrXHWk/Ikc5paD8FoM8NrNQtfT6EhzyqFzcBbvfnQOQ0Mjks2gaKhsch6yu6DRGmCwOpWuYjYGcy4uVsbMnmFxTNphIhJGU2M9jh87BP/iHH7x858JxUicq5hBk9NB66xCxuTEjXPv4+rpt8R9jVtlXQsOvvR1bNi4FXYEkI0u5al2wPj4BH75y19iZmb63kHnPC2prMWhl76Jlq37YEyvQhuayHcQ8x0WrREJYxFS5lJxniLFLrTqRzq6CosmBochLSv5nCXUaMR0LmQNznwDUSe6JdIuaX9LgKIubMSjdJ3SittUPBIRwfb29lac2LtJXv/+mU9w+vRZ+FdWkdVZ8L1vv4rvvnFMHNJWo2nYjFpkkcHb5+7grY+vIspzn3k+vK7lcnn9DDutCSRTaVRWVuLkMTpO7UZDVbGMATGCajRwP+nkwQv/09Dw2Mni1YSqE3VOUeT9P/xwcD107ynvp+sv/+2MwD97qQZbq+xP9eXrIOOphmv9xRwBCsMvd/px9s7SenfjU6YEsy1e2FUiNrSlXiVoLJFK4+y1bvzduxcwu7Ak3H+Kc/dua8WbLx6Wmx3F2avBMO7c7cb5Kzek6OXqOF2dqBuIRFaRisdkVZxFbGlxMZ47sh+vPLcfjZW+e9aKvAHOLAXx8cWbeO/jc6IlYMHvsLslFVsKE+ovDAbpaPDmSyoBhZQUaSodDCUQTeFPU9BqReuGFhzetxUVPicGh8Zx6XonhsenEYsTDGmVTgbTxqXw0cBstQi1S1a+Y1HRftAPn3qSihIvju5sRntzpYgug9Ekrt3qwoenL2Ji1g9vWRWKK2tFAM3im10WpiTPjfXizN/9B4z23pL9LdzoYPPCN/8xNu1/UVbz6eSTSsawODMhieTsDm3ftEFCAKtrqzE6vYCrZz/A8tQwYhk9+sbmcPfGZUwN98gKP7UjJTWNqG1oReuGZvgcOmhzCmecmxSuWj1ixiJJc7ZY7HB6vYiFKfzWwuUthsdXDDMThzMZRGNRWcENBQJIrUxCF2U3Qi1zyUrLQmNywFvdhJYNzagpL4bbokcsFEB3Vyc6O7uk+8K0cNqaUvDLTATpQjEVWWeDrbQRrrJ6cQqjOHxhdhxTY8Mo8RXh+MGd2NpSDatJC/9qBDc6B9ExNA+3z4dDO5vQXOGCjVkAa+b22qJffbqQRrV2pb+QQnVvrPLFVqG+Qi3m1CK/EGio36NqPdT94N+FtKbCLoT6XZ9GwyIAv7dPKpVrjXvVZ7nic58E/GSySKYY3qZDIpnC22eu4YNT50Vo7aL1r4Ur+hnpOjFXo6S0DCXFJaL7WFpZlXOHHUN2KymWJiiJrCyjvtyNkwe3Ihn24/333sHC4qKS7i30JA3iOSNSRi/MDg+un/8QN85/gJWFGemIODw+7Ni5F82NtXDbLXKOcn86OjrEzlalAvJ3s/DftPOQJN6X17TAkotAF5nOA3u2p7LIGu1ImYol+dxgMgnFkC5q4UgImkwCLkMaTmNGupS8VsW1VsR0RUjpGJCnQyoVv0cJpAZMhN+8DsWiQm9iOywRi8FoMsp4bdlQjyN72wQc/+ydU+jqGcTs0qoEa/63f+8VOGxGLATT8Nr0CESj+OFbZ/HR2etCt2Rlz3OLnYtwcAWBFb9oR2rqGvD6C0fx0pGdqCl13zvknB4kTBIQFKaAF86JtZS+wrnKLogA8PxnqPOCXUB1Xq53MT7LGbb+nt/WCFAE/q/ebHiqr18HGU81XOsvXjsC64DjwRF5GLDgK7ii2TWxhB+9dxlDg6PCEY7Ho2JJyxX+xqpivH58F/bv2CS3oFHqCE5dwoenz0tGhq+kXCg+vG0RCETDQcUS1mbFrm2b8bVXjmJbW9M9wSK/MxDL4OLNHrz9wRl09/YLSODNVroU+bsjv5srqew60ImJuo+U5GQofHACDPHrl95/DnW1NXjuxEFsamvB6OgkPvz4PPr7B2WfaDspcbdM76V7DK0ouZJvsaGIYKG8UgrtRCwugIRFU7nPiV2ttdjcXCXuSZFYGleuXsWV63eQ1FhRUt0IrckiN2UKaIWnzgyJdApjvTdx+qf/L2ZGeh8MPAPgLanEsW/8I+w49DJMBhbfCsBZmpvC3NQ4mqpL8NrzR8S6teP6FUwMdoOvGh0fx6nTZzAxMSkrpt7iEmzdcxRNm3chnWYeBeAxxGDKxfOuW/lClbQYrR2RrAUmRxHsTqeEDnJcbU4PXB4P3C6n0IeWl5YRCAYRjUSQDi1BF1uANqMEl3Hs+Bu54sr3VFZVwWa1YGl+HgzGo46DQnmbw4mNW3ZCY/VhfGICi3NTEjIXZ7aI0QRvSQ1Kq+rFHpiAZGp8GCNDg6irKsPrx/egtb4UebYeekdm8PH1AcQ1BhzcswFbqovgKPTzfILL3qOKLb5VLa4KrWf5GFd1eTglYTlv+an0wJRtrQ5CgK5qefsE+7S2GFQ/V1EU/arzlEqP4XNqV+Ypv+beywvFwvx9i6EUfvHhRZy/dEW0O7RVNTLBW5MVJ6T6+joc2b0Jm5uqEYhmcOZGH+529sg56S7yyTzSs/thMCEYWMaWuiK0N5ZheLAfHR23EQ6FlewaargIxvVWGD3VQo0b6rqJzk9OYWyoT84B0qPsDgcqKyrkfKTYm0AjGmVg3n1oWVJRi8OvfktCLi02F5z6JAzRWaFS3kuJ0BqQNHqRsZYJGIrHIwivrkgmDU0DTJo0yqwpmPWKcUQWWsR1bsSMPinweb0R0pVGI+c06YVyvckvHPA9yaSijSKdzGwy4/CeLaI9G5mYx1vvvI+Orm60b9mMP3rjJFoaKpHI6SRUcmJqGj9++wyu3u4V22V2RuTz4nHpZPD3eopK8PWvfwOvHdmMcpfxV0BrNP9L7xMXlUOszkX+XQga1AlA4M2rKOeS6nymngeKf5YyJ5jszYTv9W19BL4sI0DKFKlTT7qtg4wnHan11z12BH5fAcejgIV6M+LftHIcmV5ER/cQegbHMDGzgJWVVfF7Z6Hv9XixtbUBOzY1w263oGdwHBc+uYmhwQHJkzBb7HC4fTBZrVLH80ZpMunR1lyLkwd3YOfmJjgs91O9k5ks+sYX8P75m7h286745Ss3cCUgjf8mBUvVX1B4yScZdqVQhBSnKcVVSlmFLPa6cWDPVuzctRXBSBynz36CG9dvIhSkg5Rib6sE7uV9/vU6+W10i6IGwVdaIeJp3lO58ppOxpBOJLChoVKEnTUV5ZhfXMGZC1fRPTgBs6sE7pJy6djIaqaOVC2LiEkZILiyNIfea6fRc+0UVpfuu+KoE7Vp617sfu5NVDZsFm98ZgxwJXNhZgyZeAQNdTUo85qxONKJ8Oqi/N4b16/j3XffESCzoX2/gIuikkoBRIq1aFbS0+3aOJBiCXJ/k/2CHXpXpYi/6QhGQEcgaXfYxdqWg8ljQSF3NBpBIhKELhmAIbnINo1CF8mXMSwa+b0swkizYgaATqeB3mCGyVkMT+0WxNNaBFfYEUsgRvAWY8ihRkBWVW2jrJiHI2FMjo1gYnwElSUevHBwG7Y0V8NsNoo+4mb3MN6/3IOcyY7D+zdhW10xXOREPaNNpTSpBZd6XqiuU3nijQIk13znWnrTWpDxMP1Fob5j7fsLgYbaESnUazwKgHzaUKi/QxUAqx0WUsR4vvGspNB+cmEF3X0j6OofwvjUHFZXg6ITqGtowgtCdWyETfhlwEo4gY8u38W1jj4RSTO8kXOKxTKF/FH/HGMaodVrBKjqs1EByffdHrTI6c2Sb1FaUoTA8jzef/cdXL50GbG4YrTKDgv/MLF77VZSVYddR15GbdMm0SvQrcljBgyxWWTT6hq9cuRSeheS1koJ2UskogitLCuZITnAoteg3BKDUau4mKW0FkR1HiTBVG5IZ1auS8yZYZZF3gWK1rMa8DqlE5oTrxeSpZFMoKzEhyMHd6OuugS3b3fg9OnzWFoJobG2Bls31qOkxCMp5TfvdKF3cFRsuWXRQ6cV8M5Qv6ryUhzY1Y625hps2tCIoryzn7KUcj+LRQUTkuNHQMGOF/ebmosCQXghtZDP8bfz3Cq0qlWuqhClFbd/89Ekbo7TNXB9Wx+BL88IPG03Yx1kfHmO7ZdqTwk4OoaCuDsSQO94CNRz/K5spD61N7rQWuMQjYVKhVKLJ/6tFk7qv/l3NJFGOBrFwOgszl69i9s9w4hGokLlIc3I7fZISjVvrJFYQkS6IlD0zysCSYtNLCCNZmYnGFBTVYbnDrTjQHsTXNb7AIPfNRdI4sLtAVy41oG5uQXlZqfy58WSVHm9CL5Jb9LqhQYh/5dKTCPAggUGQY3b48Gu9g3Y394oQXxXO4Zw624/5mdnEAosC31BKeDyZZw447CQUfzwCUAINOxut/DQiz0ulHid0tGIJjLwFfvgclgwNTaKiak5wGiH1elFJpsWe9f6Mg9aG8pRUeKBPxDFldu96OwdxMrykmQFjPfdEIpF4UZB6YETL2HX8TeQ0DJjwi37wHTuFWaCRJZRbAhBkwqJ4Jv7OzI8goHBAZSWlcNX1QSNvQzxVBYpJglTAGqyoLisAnaEgfCDrlBcs2dCt9ZZCYO9WISspKNwrDm27BiZKXoVUWhWAKbTYUGx04Tk0iimxoYETCgWwcQjOWQzShiicPIpgtUbkTN7AJMLjpJaJGlxHAoIvY3gkPOEK8LsHJXXNEpGAPMcFmcnZfWWadWbG0pxcFsDij1OmZMfXbyBTzonUFpdjyP7NmJDmQP2QnHCE564D6MzqTOisDvBxzgGqvOU/Na8GLzwax+myXgUyCh87cMoVPKd+T+F3ZLC8/NRdLDH/XwVRBVSY9Tvk2NX8AEcbwZODk0t4PqdfvT1DqK5pRlffWE/NjeWQ1yJWJzrgOt90/jwwm1MToyLC1VRaZUAflKMomF2CjKKk5kR0KZCyASnkYsHxfWJ9rIS6geNZJvQHnpqagq9vX24fv0apqfvay/W/r7Kug3Y+/xXUde0SeYo57HF4YbH7YIhuYzUyrRcJxRAnEOW9rrmEuTs5UgkSZdaFOE2gYFZn0GZJSkC8GRGi5jWjZjeJfOfJxQXNbTUNNEyO5UWICCGCIkY9Frl3BErXnHR094L1SsvK8bOrY1oaKjGhQtXcebsZXHjo2OU2aQTU4Nl/4rYcFMPxXOJDlwUg1dXleMrJw/h5KFd8DoKgkrzVy8VpKrHk/OCLmrUJHG3GT2k+mqoXQoVzBJ+EXwY8iBDHVt+JrsbAlQAjC/H8b/87EGR/ePm2frz6yPwRRmBp+lmrIOM38BRK2xB/wa+Tr6Cq5lfpI2WuB1DAfRNhOXvjuHAF2n3PnVf2KkgqNhY40B7k/Oe5Wzhm4RqwcKJK1X5gokr9qFEBolkBmaJOqZiVoe5RT8+OncFH1+4hWQa4gpDXYZY0WaVVX66xdA2lYUC6THR8Ip4wpMuYbTYRbxLJ6AXDm1DQ5lLOeb5HWJC7vWeSZy52oXh0Ulks4pw9H7BygA6xTKWpRdXElVXKVYxMnfy9rX8fhbr7ZuacXz/VvjcNnT1jePSrV4s+kMiUqV4k6nDAYZjCdVK7YAotB+uxrM4Z86D8KwzKRT7itDatgnFRR709fbg2tWrWFqYQXjVL50Wq80hBYbebEVTy0Z87ZXjOLJnC9xWI4KxDK7c7sO7py9jdGIKgaVZjHZdweRg168cR6Z/H3ruFdS27UE4bYTR6YPHVwokQkguDMIQ58psSoq3eEaDUCQGoyYNX5EXwUQOM0HFjUk43bQPNpikeLfqMsisjAHpSH7cld/MY6d3lkHrqkYkEhWQQYtQFjh8jtx6s9UsBVuJx47qUi9KPTbEgkvo6+5AV2enZIgYDaY81mNnKIusRg+N2QOdVeGzZzU6eLwlSCUVMwDSagRwxMLyeqaU+ypqodUZBVysLEyLBkZvtsNlM2BjjUf457FYEtMz88jkNKiporjeDadJ90BhXEjm+LSrCl+nimXXFl+q/uJeJ6EAZBBg8HkWX2oieKHuQj2oD6NLqcCmkP6kfsfafV0LgtZ2QT7PFVPoXwTxBaGDn3ZR4XWib2QOd7oGJHSufWMtKnxKrguTo1nE3uidxLnrPQIyCBytDsUGWuiOGo3MK73eKKAilQgjFVqAJhlBLh0X4bUOabHCzeZIX2SeDkPpkujr65VQS9L2/Ct+6axBa4C3tAK+0iq0tO9D06Yd4u5G7YKADLsDpVUN4hgVHruJnKTNq3Ath6zBgYy9GvGMVqybY+Gg6M0sujTKbRnotTmsJgyI6j3QmmxyLeL7qXmScE+OXyqZt9EmtZEA3SB6sWQspnRe9XoBGXRqo46ltNiJ1145Cb3OgHPnL6Pjbg+CIdKgwoott04Hk5ndHCUskZ1AdvteOH4Q3/3GS2KksHbj/C3M21apc5wrdFJjM5P6Ev7hxscLwanarXhwyUd5bSwDmKTju97F+NLc/Nd39KEjUOE2iTaDbpGP29ZBxuNG6Amf/zQgoT5X+JqHvf5JwMjDwEPhY+q/Pw1kfFEACDscBBuRWEa6Hex+TC6omalPOPDP8GUMw6PFbHWpRYDExho72ptc96xm14IKtbBXiyuuQHIz5d1z/OE47gxMY2bej4aKIjTWlEJjNKF3cAzvfngaFy7fhE5vgtPtkeI7QSvFDIt+rWJLmsvI41JIICv0G1o2kvqzY1s7vvL8Ieza0gC7SXGT4n0vmkjiTu8IPjh/Ex09XBlPiMBbPi6rFLpK2B7dakhvui84Vn3vlVA+pYPBQoC0opNH92BjQzVm/SF09E1gcGhECnKvr1RSg2cmhjAxMigFCT9fPiGjWEbanW7YXcoNPRJckVuzt7gcXp8PiCyh//Z53Lh8XhLHZUzztCv+2+Lwom37XvzBN76GN958E6VlReDC5sT0In753incunNHgNjqwgQGbl2Ef37qIUCjDodPvAxbcQ1s3lIRRCeCS1jouwhNOoJinw9ZnRULYQLCNJxmDQw6IBBNIZphcWMU0Mdjwn0rr6gRG9xMeBY6ZlxIUrdysaVLl97ihsZRjmiaK7QKLY3mpCx4PG4bKopdqKssQWWJFy6rTigY3AKREK5cuS4aF9LBksmEQi3LaZCGAUZPJSzOYqSTcbEAtbvcQqVLRMPS5SBVKhIJIpvOwFNaheKKehgtNqHDEMQ4rUYJIbOYDbCacoqDFHJKAjtXgJlErc3BqNWI5aa6PSnIUIsudcVWpQ8V0pHUkVIpReq5Q5tXrv5ylVgtXZ+kk/Ewvcen7e9aAFK4b4+/XX76xUboQDxnlOgVZS6v6WSsvYbwGpGCXmhSFr1SgKqEuXcvduCji7cErCptyKx0FOlClUrnFEDCEEudFna7TYCpdMEycaTCy0AqIinWDVVlsJv0mJqZkSwNXgM4J5YWFzDvDyLI4G6dCRW1Taio3wgLgzAjy+JiF04wgDAueqnyuo2wMCF85Aa00QXoNOyy5Y+WVo+MyS2diiDtkgN+yWYxaXNwm7PQZDMIZc2AxQuL2aromTRa0WQQTHDQkjEFlLOzkYxHoeHii96AVDye142ZhI5F4bZk8MRC2LF9K155+QVxmXrnvVMYGBxGIs7zgydOSuY2zwFqPEhnpA7l9ecP4fieNnhsvyrnJkjgMgkBb6EJwcMcxtSOWeE8fdQc4jzj3CA4We9iPMOb9vpH/dZG4Dv7yvDSZu9jv38dZDx2iB7+gkeBhLWAQjjqj/ijFCX3k5TV/z9ql9aCiUJAcS/LoDDXIN/NWPu6tZ//RQEd6n4RaBBwEHioAGTtPj9NJ4SdCDsrqIKtEEgwGK/1MUKmwuJk7Qqo2gpXbTNFCMhsiol5vH3mKvqHxrG1tRHH97VLONuVG514+8Oz6OsflJsqXVl4AyQdyuWgoCqDSJjuKkbpAgg1QaoWDaKRIEp8Xrx44hBeOLATFcX2ex2MTC6H3qEpvH3qMs59clOsSQ3CQ1bSuykApl5CoTEplpiKzpPAQ9FpyH/ztAI+XlTkw9FDe7B35zaEoknc6RvF8vIKVsVBJgKXpxhOuw1zU2OYmhgTa1quOMqWZUK5Fa6iMvkuAgx+T3FFjQQHzo31SB7F+MDdTz0L6TizeesOfOtP/j5efPlVEVV39gzhw4/PiK8/swhIH5sfH8TAnQuIBJbzv+v+xxaXlGPXwaPY0FSPnMWH7u4edJz/hdCHXvvat6Bz12DOT9pUSgFjMlZZAWjsqCi8ca10bigWtbmKlNCxyLSsHt+XKysUFa7sJq1l0Bgs4rZlNBpQXVGCza11qClxwWUxCPhQC1GuggcGmw1SAAAgAElEQVQTKYyMz6Ore0BWr4USk9UhpzUIHcrhLhJdSSoWlVVZu8sjxRNNBEhLy2bTcly40ku6VE1jC3xFRQKS9ciIsLW8yCJzIpnmb8wgpdUgnNFizp8SB6SqYjNq3CbYn2CF6tMOmurcVMhJlymRf1Nh0SauY+S85+6v9BY6T6nf8zBtx6NE5ep7nsZ+9jPeCuRthdcEdTVcpds8TBhc+F3MHxEaTT79PJXJYikYwY9+8RGuXO+QApu0KFIOo5Gw4ljmKZaQR1KJCDSYm0OHOPUPi3gCCZvVhEPbmlDl0qPj9nV09/TI4wSlQkW0FUPnqUcaesmx4b0g6Z9AZmVUulshOBFOZGCyOFBa3SQJ5cvTgzBFZmDI3acnSh9Pq3QqVqJZhEIEu+wQKsmL7CQQqDhcRZL4LRk3tLaWkLx8l4L2zkIN1IuRBK8jXLCgkx6zZniO8/dSo8HFFmqyPG43XnzxBWxua0ZXdy/OXriGUCSu6LaCfnGyM1po061BeWUFvvLyczi8vRleK/My1D5E/nKVpzRxTq0N3nscGFXBxaO6aIXzfl2L8XnOtPX3flFGgN2M//MbjY/dnXWQ8dghUl6wFlQUgoNCEMGLp3CpC/6W4CH+f2UGuWgAmsVR9obvf2YmBd3y+K98x6N2LeetQs7ASJ/7tKhceQs0Jhs0vhop6PiHN4y1/y4EI+r714KMLxroeMJD9Gt72aNuHIVfuHb1NJ7M4E7/BD66fAfDE3NwOp0oLfaJuHh+YRELS4uyQsci0WQ2oaayHO1tzaitrkA4HMWNuz3o6R1GLJGUlUrSkLji53DYsH1TI148vAOtdRVSeKgbV0U/vtyJd09dwOjYuJQ+pAzcK4IUBXc+aE95l1jUkhMt3QN2L5TneVN2OuzYsX0LjhzYIzqMy9fuoLN3WFYSucrJwoEUKOZFBAOr4njF5yRng04wNgecniIRUUcCfilqSeFh0vF47010XHgbc+ODT3TcCIq8RcX4kz/9Bzhy8iXc7RrE7TudCMcS0BnNUoSTBz4/3o+xnuuSifHgpkFFZQU2trTAvxpET08vkokoaurq8fU//Z+gsRRhSmgpCYWelCHVJHsviFDAoNEkgMPjK5HfzdfokiswxhZk1VTtZrB4yWhoI+qB2VspnZL6Kh9aaktQXuyCOV95s/Ag1zsYTWFmYRVDo1MYHZvE0rJfBLFyPKCIVVmGsnNhszuESkJqicPlUwLNomERyYomJB6ByWJEfX0D2jY2orbUCateg1Q6i4wE8GWxHIphYiGI+YUV0f6QisWgOKvViJ2bK9Fa4YJLL720e9vDugNr6Uf3Ci3mfKSVsWM7/XHMTY4DqYZ8v7g6sev2EAcoVWC9VkCuApLfFKB42IRVx2It6HmYi9Xa968tYOcCUcm1uXajA0tLy0JtZAaFYvimQ2VlFXbv3CwaJY7X3HIIt3qGMb2wKg5PdGGTDofBiHAoCK/DgvoyJ1KBGYyPDQvlSOk/5KAxOUVLkdHbBARo4ytIr44DiaDM4UDWgVCMIMaByvqNMv9nJ4egS0VgywVFcK4aUvH48T1LcSP80bScS8qx1CCTTMmCAzua3C+CUF436HbF+S20KAq/ad9Md6k8jYrPsVvHji7PQT7Oeyn1VwQZvAaVlpYIeGjdsAEjk3NYWFqheEquD8NDQzDotagor8ALJw7hud0bRQNFjKOyQtXrY75fBN5Z1U6b2qVQaVDq3Ltvz5C/juYPKl/HOaC6k6nnhLoAtZ6L8USX+/UXfUlG4ElyM9ZBxiMO5uNAxT3gkAcUCuc6i8zylAAJLAwDvDgujUITD0EXUqggv4kta/Mia/WAYARGK7JlLdCa7dAW1yo5BnlXkUIQUgg4fpug41GFy69j3J4EPKg3IBmfp9iJpUAcl7smca13AoFgRFnBlS+kzSR59mkRG8cTCRR7nTi8owl7NtXTLwZDk0sYm5rD6PAwBoZHsRKK5p2bsmhprMHrzx/EgW3NsKgdgzyPuH8ygA8u3MLtu71i+6jQrlR/UGXdjr7893UXinMUC1QKLhVhuKIrsFhM2FhfhcO721BcUiyA6eLVu1hcXMyLkOnYogNdqRi0F48n792Zs7m0PE5wQR0Ji2KhSJVWSTjfWM8NdF7+AAuTQzKi7NbY7czByCGwunIvHfpXghoAFBUVoaV9D1xljUIP4njqjEYpVIRyFo1gcuAOpod6kIiHHzhiBr1e3K1I6WIA1+YtW/AHf+97aNz9PCZnFtDffRfhwKpSfAnFSaGYkdbBjga/g397isulYJLVWSRhTq9CkwxK2J46S9g50psdwm/fsrkN1aVOOEzMDbnP446yczG7jIGJJUxMz2N+bkGcoFhkiR1pHiTm5TGw2J0SnphIxGSsbA4K47Pi0mW32eD1uuFxmlHisaHK54KvyC7dEn8kLR2S5UAckSQXkHOwmjSIRaLoHZzAoj8MrcGE6ppy7N/ZjM3VHrgN90GGSmlSC661XYgH9BAEGBQvZ7IwaDXiCPYokKGefyrIUPnv6om2tkB/0k7G4+hShc8/S2CijhPBEGHhwwLcVPcilUqmTlB1n/h3JJXG5MwKJmYXMTg+J9cCGhVwdd/n8+H5w3twaFcbzFYDEinle8amF3Hx9pDk4rBTRZDB84EANBwMIJeOQpNJic7CrE/DrktBR0oks1W0JqQNDmjNLugSq9DEF6UDkNaY4E/bEImnxHK3sn6DaJJmxgcFANt0KZjTK0BasZiVTaNBMGXAUiSHeDor1rvsskXDAelKODzF0smQ895gFBtvlb7JawUBCc8xEXvLx+kUYwwdc3eorUgKuKcOjCCDv5N0spdOHMGffOsNMYZIJlPIabU4e6MPb310Uc7Jl48fxNFdLSh3m0W8TWqrdI7y1skcd9Vji10MoTcVnKv5K7cc10J61Np7iMzlvDaJknLOLwIPZZkAeKtjCT+6/purBZ7ilrX+0vUReOoReJIU8HWQUTCsa4GFtHTzXQwVVAiQyAOKLFu3swPQzPZDOz8InX8cmkyhbOypj9mv/Q3p4kZkffXIEXiUN0FncdwDHWrXQ+2CyIVVJRffu4c8Tan92X7OwygVn+2Tnu5dhZSHwhvJWlvDx30qbzLdU8s4d2MYI+PLiqA7lZabH1fjLOLZrpEbZDyZQmWxC8/vbcG2xjJJ955diSASjaGzqxenzl3C5NwS3J4i4RMf3LMZz+1vR3XR/dRN7t/IFO1qb+Hi1Q7JYOAqIek9hBYMvVKTdBVLWuWPHFt5DYXNOrnZc37rjBY0NtTi6J5N2NhYiYmZJXx04abwnVmkkL7BtxrylKtkKiNFpcwbMIdDCeqKhIMIra4IiPCUVMBTUomJ/tu49Mu/xNIsU66BTdv34eVXX8PWtmbhaY9PTOL8ufO4duUiQgHqNx7cTDYXajbuQO2GbQKiWOgLtanAkpNC6KG7n2BhYlAEoms3UrU2tbVh/6FDOHLydfgatmJsahY3PrmM8bExAWIEJMrvUPo67CJRtE3KhttbLFaimUxawJ8hl4Q+Oq1Y2uYtaHmNoGB+y/ZdOHr0MCxGHXp7ezE7MyMdkYq6jZhfjeF2Vy/mFlcQS6RElMvx5/MsFHPIwKin61dOOl42u0sE8VEBbTp4S8vhdNhQbDeittwDj9cNrUEvfH2iWlKiliMJzC0GMTw4hPn5JRGcb2+rxdaGYpj0OkwsrOB65zDGZwMor6rCvp0taKt0wWm4TwEqdGN6mE5CLa6lKGRRxVViiuSlk/rws0VdTFCLNNU1igWzeh6uLcQfBTLUol79qkKu/KO49OpV7FlfzVSq1FrhuzoKa4ML135/IYGHYG16JYLusUXc6ejBUH8/7DYLvv7KERzZ2Sp0plQaMBuBUDSFDy51o2NwUrIkOIcjoRXpbPA641+aF+cyM62cTToYtWnoM3EYsnRxyiGrtyGn1UOXiUnKuDg5acxYTlkRT6ZhtlhRVtMkerD5yWG5BzJjw5ryQ5dYLFiC0SCV1WAxCvhjEPMKdmHYeaArHoFPcHVJErjDgSWxhbY63XB6SUH0wmpzyXWLXVGee1od9Sdxcb/jOSgW29kMEvEIAssLYnQQDCXxza+9in/yx2/CYyc5Tdlm/CFc7pwQUfuRbfUocSjPUcsi4Y95g45CqlMhAOWxSmYUgGDKa4UKj9ejAKM6BwrnsrpX/+RvBsBuxvq2PgK/CyPATvW//XYzXBSUPWL7vQcZjwIWa0EFg8wyIT+yc0PQzg1AszQK/TIpKV/uLeOuQLa4HtnSFmjLmqBzlwroUFZu79Ou1tKspKB4HA/iMw7Nk3YYPuPHP/JthSCDL1ILFLUFrhYOaz+g8MZEINE7OYsPP+nA7bvDiIRiUryz+GbxyDHjTZIrzOwE0MqRos+NdRViEdvWXIcSjxkLKxH88tQneOu905iZmZEk8JPHDuHl43tRV+6RIDW14Asls7hwowc/fetD3L3bJV0SVXOhdqtY/CoaAFrTKrQoOb75FXpytPkcV/pJKTqyfzu2b26A1mBBZ984Pj5zHt1dXYgnkiJgVtoeuXzHQgm5ItWBY6EI1XOy4k6AU1RWKXzuubF+XHnvrzHWc1O+y11Wi6MvfR3/+B/+KV7c3yrDOhVI4r98/wf4yQ/+BoNdtxAJLsvjQr0x21C3eT9atu0T+hn3OZ3OIE3ffo3StRGxdDKOXHAaA3evYWREKYjUraKiAu3t7WhraxWbWpe3FK079iOZ0+PsuYu4fes2ssgKoOB4iW5F1le1eaBhQlFxqXReUlxsoHOPTgtddB7ahB/aHLMu1EA9rVA5mptbJMywv7cXS0sLsDg88DXsxGIoibHhAaGAkH7l9XrgdtjEfYpdjqXlFcQZ2MfCivQod5HoQRgI6HaYUV9biYryYnjsJuiQwZI/gKl5P+aWwkhrrfI97IytLPsxOdKPsbERNFaX4asn92F7ay2MBuXG0DexgJ7hOZhtdmxsKEOlxyoCbPV8eBzlh69Tyyb1nHmcA676HrWoVld71cKskHKiHrvPCzLU31PYLV0LZD7vNYWFKYtYSloeFuhHWpg4aeUF3k8CclZTwNDEAu50dKN/cAz7trfh2MF2WCxmRcOgAeaXgzh1uRP9Y/NyHAkyWISzQ0lBeJbmBDmaShhk/8SlKR6GRZeRsEcCFm3cD61kvygarQSMWE6aEE9m5TMJMoxGC+Ynh2ROEvBbskHoozMy79WNixYLkRzmI+xSmqQDuLI4i9DqMqLBFaz6FxBeXUZwZUEWOCwOF5yeYrh85fAUV6CyoU0oVcp5z04pQYZCG0wlkxLcl00l5DOpUUlkDTi2byv+6CvHsGlj0z2KKMcgmFQWPVxr7J5UIPqwuV0IfAkyeBwJMtZuKjXuUXNIpVip84CZGNRjrG/rI/C7NALf2l2C19t9j/xJv7cgoxBcqB2LQmBBUCF/5kehHbwM3dRdaCP+36W58dDfQqpVpqIV2frd0FW1iauOWrAq/v2Kw05hh+NZgg21AODOPa5Q+XUdDLUYUYt48of5mNpaf9jNho/xNjszvyzWqu+8fw5TM7MwMl3X7kB9XQ2a66pklXdodBIT07NCf9AgKzdsFgLNzU04cXgPdmxuRiiRw/lb/bhy7SZWF+fQXF+ON188gqO7t8BM95c8COJ+Tfrj+OhShwihx4cH8kLx/LGS7kKeolNgS6v8BuU4ivsUNNKNYKL3Gy8ew4uHtsPjMGN+NYmhaT+u37qDi5evYHJ6RlYneeOW4p0Fleh/FCqWgA1oZAXVkV+hdBWVin3qpbf+ArfO/EK+2Wx3o3bzflQ1tOHQnm147eQBVJaXYHB8Bu9/dA6fXL2G/rvXMDPcqaxo6o3YuOMQNu09KaJr0i8kIZjfTWqTUIxYkChc8KYyK25f+hhnTn0s5zG36uoqHDx4CBs2kPZhEAEsxa60yE3r7SLI7+nph9ZoEHqIQllSKCDyPRxzgx6+4nLYHU75XFLLTBYLHGYdcsEppMNL6mDLW3nOKFoXCl110Bhs0FndyJqLEYknhfLBsautrhWtTX1VMSw2M+ZWorjdM4ahoRGhuxj1OlRXV6O+vhalRU6UeazwuazI6jSisRidmEN3zzCmpueVJOOSctQ0bBDL02AwKM5fk5PjqCkvxstHdmL7xlpYzcr6ajSVxUo4qYT42fQwGQiKf72b0FPyBTfP80y+6F7bySjsRKjApFCT8Sjht5yv98yUlUOidkj5yzgjVA3Is7rOyP7R8SkPMox5Ko46kkKlye+EPFfw/OMWVvj8vD+EKzd6xWhhU1sdbA6bAE4exb7RWZy63IGp+VVYbE5FqxMOIhYOSJif1mgRqiJtb+U6nn+eVEOHuxipeBT65Aq0sSVoUhGZC+mcFoGUAYGEFgaLHZV1LUITnBkbkGKfHQgTEuKwZsiq2djKdXIlZcJMMIdQwI/Q0jxmJvoxNdSNhHThHr7xeDAbp3XXcdRs2Ap3cbksUjDnheefEsyn5HPQlYpOcuzSROMppIPT2NpYhm9+69s4cfL5h4IC9VsLF4UKDQbWznleYwkaOT/u90fu77s6px4GVAo7Wuoa77rg+9d7TVn/9N/OCLCL8Wd/1PLo8zr3JL6pv519/7V8a6H7k0obUelPLBp40UrPj0A3dAXayQ7oor9K2fi17NgX8EOzZgfSVVuRa9gjgEOcdvT6e6BDpVU9zEL3s/4ctRBYS8t42s8r7Ep83s960u8OJNK40T2Et987g5u37iAQCMHucKF9SxveePGwgAdSCa51DOL9MxfRebdLtBO8KXMOUuTrKylFy4Y2cQeKZbTw+1dg0SWxY0MFju9uQ21pkVKd5IHDQiiGW/2T+PjcNdy6fh2B1SVJ2FbpUeoxesDFLH+XlaI5L6hkyZXT6LC5tRl/8OoJHNrZKq5EY/MB9E8HMTIxi57Ou+Kxz4BA8baXsDh2ZZSOF+EFuwu0rrRYbaiua0JxRYNkOgzeuYTrH/0Qs2P98t7Suo2o37wXJpsHbpcDO9s3oamuCtOTk7h69Rp6e7owM9aH5dlRSWr7/9l77+i48vQ68FYOqEKhkHMkEnPOzWaTbHaa6UnSaNaWtauVjrwraW1pVytrpX+8PvYerTdovbJ1bFlHsrSSjjQzmtA5s5kzCYLIIHIOBRSqgMphz/1e/cjH6gKJ7mlpOvCdwaCJevXC7/3ee9/9vu/e29C2Dd/+b34NB48ew8L8Aq7f7sToyAgS0rudFk1+9niLNG5RMaypMM6/+T103rwk51heVY8jR4+itakONiuVmDSBBs5dZnd9oSSGphax7A9KKxSPn2RU7pvnxdYntqHwvynJS0NBaTkzmcRTo6WpEkn/FCYGusWR+YGHADvSTDCYLEhb3UjaiwGzA2aLTSSJF32LKCoswKnDe7Bncx0K8rSUayCSxO2BKdzsugf/8hKKCj3Y2b4JrY0VsNssSMTiWA5GcW9iDuMzi+IePT83J+7rlNGlgldpdZOAIVYlAr45JONRVJR60V5fhrqyAjhsbK1KwLcaRyCahN1qRpHLJpU1Vsr0y6cNOgjco0kt65/htUvGWAX8CiRkgwwFrvXEW0WqVceY3d6oKiA8H5VV1ldfclUcHnfPrwcKhMxPAJMCzPTMyESg/Lti7Kj+fO6DxywyxZn/ZlXiUWO9Go5hLarJXNMcXMBCNIard+/h6p0BrKxF4XC4BdiypUg8JTKy1RarGRZxvqZimg1ReqowsGfFKx6Xipw5ugDD6iyQYtOnAbGUEUsRM5JWD8pqmkTFanbsntx3NOizIiou4Gy7UkduNhngT+Shb9yHvtsXMDV4R8CF8ME2sFhsTjRt2YctB0/BU1wu5HARsGA7J9uR6WkTCcG/OCtVwBXfIka6ryAwP44Tp1/A7/9ff4hdWxofkkLWt6HxEFQlQ0kq66+J/hDDmQvN2m124V7PvdBfM26bIJY/vJs5vxaCcfzm325M5GIDQ/RklScj8JkagUeZ830pKhnZVQul/iQOoPcrFsNaxWKi40sNLNabuXrAYazeIplgPeD4tKsbj8vsPe4Oy9WXvZFtZq+zke/ISysNDE4s4PUPLuODsxcwN0+iZlwIucePHsBXX3gGZaWlQl5cXFrCex9ewDvvn0dgNaDxITLbENlaR570/ReWVqKwpBRtDRU4uLkSLVUFsJGgnVkC4RjOXr8r5Ma+vnuirmRgdEPAkJF8kQBX/DA0HoYAC2boWZGSKEfbHtfzer04dmgvXj51GC11ZULA7hmbx63BOSz41+CbHkfv3Q7MkfxNpSUa/DFDL51TKcmekq9hsznhKSxFaXU9CorKRNb23b/+d7h76c2MlKUTm/c9g22HTkrmMkynbnoksKKSTsHvm8OdC29hqPu6BBVl1fX49f/pd/Htn/2mEDsDgRDu9g3hg4s30Ts4IgTwdJKKV3FUVpZje2sjPnzrhzh/5i2puuzcdwRtu5+iNRm81jjcFg1gqIVVhmgihanlMGaXI5nqjkWytjQR5FgRQnGO83w93kI4HC6YrRZUlJdjR3s92urLkAqv4MrFC2KoJ9UPygczoHN6EDO6EQGNweww0WgvDSz7NDLvltZGPHdkJ5pqiiUwYtDJo5vxraJ/fJH0XJQUeeD15IvM7OTMPGbmfVgNp+BbXEQgGEA6SdPGoJDseX3LaxpR39yGyjIvCvOssCAhfbOsXkQTSayuRbEWXMXMgg9zS2tYXouJrPCOzQ1oqy5EgUPTq1JgVgVpuQJg/b22UUDP7dE3gOpaaU1zQAIygViZQDt7W+tVMhTwUAAluxVGX8XQZ51VMKjAx0ZJ4Prtyf2kexipY0zEtb9nioTyfJD7TDeAajskInNdJWH7qGcbv8Mx8wfimJnzYWxyAsOjUxgaHUc4lkQeqws2p3B46BfhdNixta0J21rrkO+yy3Xv7BtC//AUwrGEtD6yyshBZ1unkXfJ2hyMoTkYUhrXKZowIGophL2kAVa7Eyu+OUTDlJXNgyO1AmtkFsZMnUiTxU5jcGQc1292YHJsKIfS2+Oe3lqbVcuup9C+7xm4PMUgQKJbtziJJxOIxqJYWZxDIk7SuVEU5Sb6bqK0tAz/7J//Jn7t1/47FHg8IEhQnhcKJKgqg7oU67XB8igJFLKBiADDTCWOA0TzVbVtdf1V9Zttcdw+yd4kfT9ZnozAF3EEHkUA/0KDjPXAhapYxNdWkO47B2v/h1+KVqhPa3ITcMQ2HYVh8wlYPMUPVThySeR+Wvv9ONtRgYa82D+mMtSj9qMyklxHezVry2IwhPfPXcdrb5/D2OyCmLCF19ZgSEbR3tKKvQcPo7GhHtuaq+Sl+1fffwVvvHNGQC5bGKR1QojUZunzN1nMKCypwu7du/DCsV3YtalczNL0C5WJvvvKB3j93Q8le263W8WTQYyuZHkgYUwAoLU3adUGQ0ZNiuvyPnE6ndixYztefv4EDu9qkhdnKJZC98gi/KGotFPcvnULH3x4DoFAEM58r7SCMTupxBAIENhmVFJeK2ZwbNtgpp9tDe/8f/83xgduy1Gxlaq2fa8QuClxy2z6WjCoEeONBiyM9WCi7xbWgn7p0/7Kz/23+NV/+kvY0tKAeDwhijgL/iDe+uAyLl69gXAojJW5CSz55rB9z348tWcr/uZP/z3GxsfwnZ//Rbzw8rdE8aajZwhrKwtwJJZhjgcfEq9ivSKaMiKQcsIfNmBpYVY4C6xqMIMqsrZiXJhGvqcQJSUVwonY2UaAUQqn1Yjbt2/h6tWr8C0uCHHc7HAhZS9CFHaEYgzYjNKeZbbYJQicn50S8HJg12acOLANVaUeabWJ0xmYeCsJLKymhCjqDwaxFopgwbeCkbExcTZmy1kiGkFkLahlrqMk7aZQVFKMXVtasa21FsUFTgGD/nASoaRJ1KXmFwOYmZ1FKLiKaCKBUCQB30oALqcDB3e1Yc+mUhTnfVTCNpfJnuJi6FV3VKAlfIFH3HvqXmLmn73vzBbbjRrHQJu9Dy/ZnAxVrVRVD7W++vtGAA+bfBgwUu9oferiR58ICiDo96Hff0Yz5D7xXQ/S1PExEy7Gb/QHyXAr9HtS66mxkERE5icRT8EXiODuvXGcv3oHw0MjMleLSkqFE7UWWhPy9M62Bpx+ag9a68tlvs+GgIB/BVdv3kXv8DTMNs5HC8IhTeWJzx8kYzDFljSwkaKUMiWZbTDll8HoLBY1p0g4DLshDls6CGPG9V5aAwF03rmLa9evSGUtGonmEol7aEC5X7ZyxaMREVNQi93pwqYdh7H9yAvwFpUIH4zPToIMcq9YyaCUNnkb9MaZGuyAb2YUu3bvxv/zn/8z9u3YcV9OVm8MqaSQ1d8eBy7VvFNHpqrtAiIzDu/q2odS2jVyZiaG2vbv/XBYTPieLE9G4Is4AiSA//EvtOV0AP9CgoxcLVFC3Kb5VDyOmG8axu53YR2+CkP8p+cw/XmfbGmTBbGaXUhtfRaW8qac1Q29EeA/xPmq8Fq91NfLwD7IY388adpc2U9yGe4OjOK7P3xdyMOxZBpOki+TpBADbk8JKuqasHtrK/Zvrcf8/AJeffe8cDPsDrsE60pWlgoqzH7zRer2eHF43w68dGwHaopp0vdgYWXhw6t38crbNPUbkEDAQpvqjBqSJker+r41DwyNe5SRZs3wBfiCpxJVXV0tThw/iubGOqTjIdhNBpQUFyGeNEqPP1ulXn/rPdzs7IHBbJGWIarGSHZflKpM0kJUVFaJitpGuD2FiEWjCPiXMT3Siytv/hXmxgfkBJjt9BRXY+fxl6UtjKRmqm6tBVfQd+MsxvpuipEXpWI37TiKPYeP46UTB7FtczMCa0mMTM1hcmYWPX2DGB0dQ3gtgLHua5geG0D7jv34xre+jVQiBne+C8+dPo3SkhK8f+EGuoZnwXYTBk/WyJyANn2rH9tFEhYX/HEHFpsRbnQAACAASURBVANhMb3jdtIEgOJiDmk3aWpswO7tm7GluRY1JWxHSuHqlau4eu0qAn4/3IWlMOUVwb8WRdSQJy1yiVhIAJTd4ZJqFjPaK8uLohTV0liH547sQktdOYwmsnQAM/va1+K4N7GA4ckFTM/NI5EkIDTA71+WPntWgajOYzIkUFTohtftgMftQklJiYgDeN1WhGMpLPjDuDc2g/lgEklTnnhmMKgkKDRb6D2QgH/FD3eeFQe2N2J7bSEKssyQee4htjbpHO2ZrWXYxGBNAHcm0pKWIa5r0LLI2UGcCp5VIkBUfOj4rbad2U52hUDfSsnPHgUmHsDsRz911gjqAFCrjWP+cRY9yFFgY6Ob4HcJMphpJ6DncGd/V/+MUkBDgRuVOPEFo7g7NI2bd/sxMTULo8kmho3kMdD88sCudpw6skva43j7BxPadRkcm8OFG92Y861KNYOyzto+tLZJpBMwhBdhiS3DlCJ4TcJgsQM0mUymRHDBko7ClNb0sggw+G6929WFSxcvYW5udt2h5D3HVr6S6kZJONidbgFGlNsNry1jcWpM1OfoDWTPy8fWAyex4+gLMFsdWF3xyZxnK9jSwoz8N81MSwrcmB7qwoX3XoHVbsN//Sv/FP/L7/wOGioq7reicXz1Vaj1uBRy/2VdDwKMBwLVGjBVXA39dmisyH04dZOXSQKqSj1ZnozAF3kEfu+lOrRX5H3kFL9QICO7cqEyrAQYJHnGJ/tg7n0f1vFbX+Rr/VM5t3hJExLtJ2FuPnAfbCiFKlXdkJfYp6BIpYBDrhPdKHjY6HrrDaY+iAlGYjh7+Rb+9vs/ws1rl5GIhiWTLdruVjssTi/ySypRU12NwgI3goFVzC4ugdKvVJgShSdRf8qoeRmNsJrMaG6ux4kju7GnrVb65FUQwqxvx+AM3j57HR1dXeJ3oMjP2joMRjWlJ61NSnPxFjHWTHuUxkdgwGFCSZEXB/dtx75d2zCz4Mflq7cRiayhsbYSBR4Xlpf8uHu3C4MD9xAM0YnXIq1ClLNkqwVVmNg64S0pR1FZNQq8xRKkzM9OYmF6AsHledy99AZmRx+8aB1ON/af/jaqNm3RqjfJGCYH7+L22VeFLMrAo3XPU6hp3Y1YJIJNdeU4cmgvrNY83OoaQN/AIAL+JcRCASzOjGJysAtB/yKKKurx3Ld+EfuPPI2Wlga4bQYMDw7gekcv/KGUyGTaLEZYoj7kpfz32zy065yWVqWEwYE1cyHWwgnhTVCnn+EXs621JI/v247925tQ4mbuHdIO9sorr2B4dAyJlAlmT4VkfGfm5sXHQipH1HkymiSoYuWKDuDBFb+YrZWXl+KFp/dj35Y6aZnhMu1bw7W799DdP4zFZb9kbvNc+bDbHYhGo5qkaFUFPHl2FObbUF5ahDxnnhx/OEyTxySiKQOWw0nML/gxNnRPss82O7kmlMVle4xREi8EecxOe/KdOLS3DbtbKlGaZ3so6GWFhVl3BqhK/5/BWCihBec2rQNPG8UUsBZLCx/BZn24IsLPGaAp3oQ26hlFJl27lAqqH6oOZG5G1aKUKwhX21svuaC/n7lOJMOH4Dl9EpPzXNUG/Tmq/fGy6kGTqkoQjBFccQw3ClBUZl0BG16bwclFdPSOY2x6CeFIDOG1VWkt2ty2CScObUNrdQESqTRC0TRMBiMGxudw5uodTE4viqIcQT6rCJSElitiMItHjCkegCm+AgurFSmN/6R5/TxopiPwplcOJZrf/+ADaeHLtThd+SgoLoenpAqVje2oaNgs85jf5zaj0ZCAh/mJYfReP4OZ0T4Rd6D89dGXf1E4IeR2sC2SzyeqZ8kYpGJwGmOYGu5Dx80rIsZQXlaKP/h3/y++8Y1vyP2m5tN6c0Ydr5qbepf2XJwevTGkHmTkAr7nBvz443PTP5X38pOdPhmBf6gReH5rIX7+YPlHdveFABnrgQtmVviT7PkQ5p73YF55cqP/fU+4pNOLWOsJmLadgtXput9KpQJotf9PCjYelb38+z639bbvj8Tx4bW7eOXVt9Fz5zaikRDSLOlH1oRsyz5md0kNDPZ80Atb/CWQRmgtoLncQlMvYhVDewmmUVFWipeefRovnTqMmtJCycap7O2MP4or3ZO43TMCv39JAkaJ/jKZZoNBbYVckYz7vFQxuHf2TGtnIq1aFhM2N1Xhqd0tcLkLcKt/EhevdWJqZirj2kzDPWrxmwQ4sc2HFQq2DmmqY5oYAAmhEsDb86SCs7I4i9npEURDqzCZzOg8+2NMDXffH0KSqgtKqgVEULZyfmIQQ52XEFkLiKtwbetu1G3eK9KZbDtLJOMoLy0VXsJKIIRF3wLiq0sILIxhdKBbTPwYLDW27URF807YXMUSvNtMBizMzyEST8DmcItbt9NdACTWYIvMwZEOCXn2QfCRRiJlQChtR9hYgHASiIVXYbOY0VBXjQN7tkmLVInbej8opNfJrbu96OwdxMjUEuJGh7RFhVZXBUBKdjidlNYxmpnZbDYBl8KfQBoN9TXYvqUZlV6XtNct+FdxrfMeOrv6EQqHYRBDOyM83iK4XVS9ohpVBba2N6CsxAOz0SC99mNTPgyNTmN6Zg4GixMubykMJpvsxzc3IfKhVDKj2AAdxSmlrJkzAuFIFPn5bjx9eA+OH9yG2vIijYSdCcI1JSj+X0rGS1pNSPJPce5qzt4q7KSC2mooJSDDbtc+Vy7e3KRq+VGTIRtk6PMQ+sBbVRG5H30blj7pINvKhMJ6Mq++xeU+sMmsK20vP0FLZa6EBbPeSsKUn+tJ7dx/rkrMRyo3GVdqPY9DHbtqNSOodFA4gi2bYaB3eB53ewcxOU2VsTBqK0pxcn87drdXSybet8qqSRJvfXAR5252CyGGbVZ2l1tAMO9vtgaKyzzltpmcSERgjQdgTQVhSMVhTFHhSTtr8dixWDExNYM33ngd4+NjmpKabuE1bGpuQVldG7xVrSisqJVnHZMwBBX0nmGygq1P8jyx2jDcdQ13Lrwp7U80oWzddQyt+47DaqMJZkzm9OLUCGJrfqzMjmJhZhQr/hV533OxWa148atfxf/4W7+FowcPbujVoCVlHuYE6ecKP1K8n2xAqP93dhKMAINA48nyZAS+yCNQV2THv/lG4xcPZCiAodRiFJFbKhfDN2G9/j2YV584bP5DT+6kzY3othdh2vasBFWKKK4niD8KaOQCE/rqwU9yPp/WdiRgSgOz/ggud9MR+zZGh4aEY8AXYWDZh1DQD5MhLcotbEMwO9ywu/Ila0pXW2UuRZM7hl8kgdrtNlGk+vqLx3FwewucVgU+gGA0hTtD87h8dxTTc36YzJqnibwMM+hBG2MGtqqSoZ2xxvc2SqZPTPdMZtRUFuPglirUlroxNhPAtd5JjE0tSHaeYIFBMk23rGaLaO0zo857ixlGOpazOsKebrY7iH59IomVpXkszoyJ8ou7sEgG6eqbf4mJgc6HLhu3XdmwVciq85NDWJ6bkMCjtKZZlKcKy6q0/ZAPQZGGWExashjAI7GKqH8GQ313MDo8gGgkhvr6ehw/cRIWpwdLIQMC4aSQRVl1cXs88BSUSKDPygifE3mWFIqsYfEKUK0U2gGmEU8ZEUy7kLCT5O1AQ1UJ9u9sRWt9GfLMRjHh4zivJZKYmgugZ2QWN253YXJiHPmyr0IEg0HJEBNgcywIJu12p9wPFATwevNRV12CstICRGMJjIzN4t69UUxNjmHF75fUNlWtGMTZbU7U1VWhsb4WRYX5qCjNh9flQCAUxcT8CsYn5jA8NIqZmRnht5RU1aO6oRVWR56cK6s8vCarK8ty/QhuObY0KyQQjYaj8Hjycfzofpw+uhc1VSXa/BGTRcqZJuXaxiJRIZ8zkS33NUEU5x+DUukr0yRcRTGJhGZyLDI//EwF/mq8VXCWTd7mVcjmc3AWK9M+PclbAXAVpOdSl1JeNwpM6CVG9VnrjVYTHvcMURaQuTgp2aBEHS/jdjkHjiFdqVkl4jhr8X5mZmq/s1vH1I21Gk+je3QO1zuHMDmzKKIKWxsrJIlQWVoo1Yy+kWn86LX3xOTTle+ReWBzuuDMy5f5KqRlkaNmi6UWeHP/JiRgjq/AFPOLWzifYXyGrKyF0dHRgUvnP0R4LfjwPW40orauAS//7M/D4C7H7FJIDCU5p8SLIxLSTDzpgRGNyP1PSejQahB3zr+OnmvvywGQm3X4pV9AcVW9AIzA4gyGOy9icXIYwRWfcLWyF87Pf/Wv/zV++7d+6/5HHHs1dtnSxRHyKdi+lqnKZVfR9FWr7Ouqn8fyrNWB1l/5i36EWH5+sjwZgS/4CPzBzzWjJGN6qU71c1vJ0PMustuiYjP3YLn2N7As3PuCX9LP/uklPJWI7f4mLI17pGytZHAfBzZyvcQf92LfyGj8JNvQv2RUQDO7FMTVrnFcuNWLoXuD4mlgcTglIKP5FMnLzIQjuiaAwFVUCWdBsbTNOOwO8STgOsvLy+LIy6xebW0NnjtxFM8d24OKonxdm1QS9yZ9+PDmMLqHpyWAttmsUgWhqZ/4VEhuUXvlaS9yzS9DAgURk9KUpgg0qFh0YFsDtjSVYykQwpXOMQyMzYrztDiFM0NNFSkLHagZniUFGEXjBBkkkmsAQNpXMkpTweVFzE+PIBmLwe0tlioOuQ1slxq+e0WCbf3C4IZZTMppCg+lsAzNO45Kv7bo+RuNAnbY/lHkcWPv3t2oqijGxL0u3Lh0FhfOn8XC/Lyc0969e/Hiiy9K0LIWjgunwR83I2F0CMjjMTIzy30xo88AKd9uRI3XApfNqCPMa+AsmjTAUb4JW3bsxt72OlR4eS6rGBgYgNdbBE9JJXrG5tA3PAPfclAABhWjKFtMcjgrBjw3BmuxiMb9cnvyUV1dhvamalSVlyIFI6ZmZtHXP4yR0Qn4fMtYWyWRm47KNo3nUlQkXJmd7Q0oLy9CNGkUqdLllTUMD4+LHwsd4mlMxqCSLSU0GaxpbEN+QbEETjQsDCwvYGFmHCtLC3I8PC41b2gWWFhYhKf278KJwztQU1EsdS+qVhnSSYQJOhlw8noI30erUCjVLYINmjakqKqV4Weo1hOJmzPtQNkgIxNT3yfoqgw/v6vP/iv+hp77oALGTAPP/eqACudUi5JaTwELAiC5Pwwal0RPWt/oM0QBm/VAyUaeM2od/o5SaSuutZoZLZrSFO9ZqhPxR1WCNC2lh0Unso+ZSmkjcyu43juF/qFJBJcWYDfGke/UBCbmloNY8C3BYrYKryoSXoURRticbrg8hVJJ4H0upGox7KQvjlkAJ5IRIJWQ9kZKZVtsDoz038XFt7+PuclRmVNq4X1Y19SOp178WdjdRVgJromUM9sO+dCg5DSTKwS5iVRSQIbZpDmEs81weqhbQMb0cI/sZ9fTX0Nd207MjvVj8M5FBH1z4pejE4q7v2++Zw4eOoR/8bu/i688//xDQ6Rc1/X+fIQoq0lKAgMuquXq2tdI5ubcsem8TbL5HGoeqHmqPifZm6TvJ8uTEfgyjMCvHKvEsZaCh071cwcyskndSoaW2bno4hTMN7//hHPxGZzNsbI2JPb+DKwVdI21SmVD7yiuBSIMbbVloxlFrqvPTn2aSlLZw5hdXWHm60bPCH785nl03O1Dkqos9E0oLYPD7sT8zCSmx0cQXltBLLgEkzEFV2EF8ooq4C4oRllFDQoKC+FfnMf4yCD8yz54Cwrw1JF9+PrzT2NrY7UEcmrxrUXx/pVOvPHeJUxOzQphXIDE/dHSwIO8dNMpCaoZJGgVIy3zrsnbpoRPsWNLM04e3glXngOXbvXi8s0uLC37MwZ3mvmVxap5RahAUYjlGWdvcQ+/33KTlowoX/rcb16+FyYj+7zjEkzMjQ+i69KbWJweXXd2OvOL0LrnGMrr2sTxl9UgLmzhiITCYhR4eO8WFDsNuH7lPF798Y9xb3BQKkcNDQ145pln5Lf0u6eSQlCNpkwIxMxYCqXFbJBBDc36tAw+3bpNknmpyDfDYdEymdqinafdU4yTp5/D3q2tGOjrQ093j6hW1TW1wFFch86hWQEY3CdJqYGVJU2+t6JKABX3EQmFRF7WW+jBti0t2NpchZKCPPj8IXT2jgiBfW52QZPiTVFWOy5k1jIa6tVWo6mpBnW1pShwO+BbWkHvwAQmZ/2IJIzwL/kEzPLSirBFLCJtUBazDUWlFSguq4bJ6pB7LZ6IYWFmArMTQ1JhUyakPFe2S3kLvDh+5ABOHdmJ2oqiB9WddErGWMmcqgokq1icbzSgo6qZKJbR6ToToCmQofrXOUZ6uVAFGNSQK3UnFajp11X3ngIU6wV1vHJ6kJHdbsXPFIFXfzxqvY08d3gMivi7kfX1E14dm94PRI6ZQFATfwN510JC1wEz9ZxbzYAv8W3IupN4HbjwuxzD8cUwrndP4EZnDybGRpGMhSWJQdBAyVmrzSpVMgb3NO6L0pzS6YKroEj+zuqh+L1IZZQKa5rRJq9zLBISwEA1ua4r7+PM3/2xiDXoF1dBMdr2HEdj+06shUICaD2FRbDZnVIVtZjt8p0Me0yAP9ulmNjgXGWldLj7Kq6/8115xheW1aKguAwrvlksTo+t+xwhKP+lX/olfPOb30Tb5s3wuB8WzVCtZhQbSGZyHqzMpYwauHOw8pbZOr1cOK5iepjDXJHHld26p+YXK2Q/uLUgP0+WJyPwZRiBXFK2nyuQoW+N4gtSEbqjwWUYbr8K28CHMCQfftB9GS7s5+kco01Hkdrzddi8ZfcrGw/xNTJ9AQ+3rzwadOgzmo+SzPyk45QNLiTwTQMTvlW8e+E23nnvAhYWF+EpLIbVahMTO5PJgOXFBcxMjWMtsIRoYAHGVAx2TwkcnlJ4vKWobWpFVV0jQmtrGB3qx9rKEhrra/DCiQN4+sA2eBwasZjLWjSOznvTeOv8Ddzu0MjeBABSlWCGMVOl0OJj1R6l6i3aaIoUJVuPUmmUlRbjxNMHsWt7GyYm5/H+uasYGhmVwJpZwPutV6x8CKggANT+mzKpGngxSkBMFRgSRhnYM0Cg8hTbHhg0EGCwLYrVmuHOKxjtuSa8i1wL9fCbdhxC45b9YICCVFKAGzkZq6tBbKopQ02xA1NDPTh/7iy6e3oksPbk5+P48aexb99+OT89R8toSIvOvy9ixHIEiEQJMliBoamXFjTxWpXkGVDmNgv3RD/bWCVqaW1GaUkZBgYHMEMXd4cLtsJKBJMO+FejAvIIyHidg4FlCe7Lq2qkbYntKcz3F7hsaN9Uha2tdXA6bJiaX8Ltu4Po6u6Hz+cDKwkkiNPXo6DAg7r6ajQ3NaCsvExUw0KhNSz5gxidmMXoyDii0aSYqDGjzMoFwQnBDAmx6vipcFZWWSNkfJgsMlZL89OYHhuUVj7pv8+0wqwGg/Dke3DqxDE8e5TVokIJVh8H2jnThK8h58nWqAf8CwUW9MRZVcng96QClpkI+qqDut+yDdL4d9UupY5L3fv649RzMnKBABXo69tmPi2QcR+jrpMoIXWai1Ld0lczFOhS90YuHgnrYTzXXGpUVMoiSCZHQyllTS6FcK13Ctdud2FmalIzlXQ4RfqY6fo8l0eeDb7ZKQHIvC+ogObK90r1QO7zTKKCKmQy180WREJBkdw2W624e/k9nH/1z7VsT2ZhkqGmdReqm3fK9kVpzGqHy+OFzeGSJAg9aNguJYaeZpMoRYk5ptmCeDyKPLcXC5MjuPDaf5FWygegOPeTnD4vJ06cwLPPPotvfetbKC//KAlVfVOUvViZi2lVIo4Xi7XEyXp+Tiipjbc9u7cqAzRzKVEpl3B+79+8PobemfVdzj/pO+kz9T1vCf6Pb5WgIsdBzXTcw/984+HqtazWWI2/PJG/zmkE8Ed/MolL/PQR24Z/Ab/7/QWMf9LtjU7i59/76Luodm8T/redwCt/N4Tv6r2YcxzLuueXdew3P+jBH3wJClpOqwl//AutD13XzwXIyNUaRYIXVVaS3Wdgu/FdGBNPNKg/Uw+eRxwMpW/DW16Aae/XH+JrKHdqCZjZ35/ZRvbLV+Jo3fb1gOTjZhbXO0x95lSOR/fDfy+HorjePYK3PriKu13dQoTOcxdIuwMz2sz0Ua2FL9EQe4ZXlyR7aHEVwprnFZJ1aUU1SiprJDAPBgOwW0zYu7MVJw9sRV1ZIeicy4WOvQNjM3jr3E1cv9OHSCwlJGdRlFKDwUx2iu0vWvBMACA/9xW90khQPYYtVnY7dm5pxtMHd8Bss+LyjW50dPaJVC1BEvcrFUIaNrClhOosBgNiNK6Mk4uhhWkscLDFiX+TfYrxn0nOmVl86twzYJCWsUgY4VU/Zkd6MD3chWhGMlONv+a8bYbD5cGmnUdQ1bhZI2nneUThKbg4CbdhDYmwH513OtDd3SNf5ZzZsecADh85gopirwRJWsb1wUKgEU+bsBjPw2pcay1jRUMcyjP94PSlyDdG4DJFJdBQ2Xp+rrVjJsQp3OHywphXgoUwEAgnhKuiVeDSWPWz1cmP/IJC5HuL5bi9BR40NtSipaEK5YV5Ih07PLEgTt1jYxPwLcwJWZWVvXy3B9U1lWhvbUJDYzXsdgvm55cxODiKiYlZRBJaNYZ977xObk+RBGPipkyvkdWA9KuLH4oYwZmlosKWFVgd0u7iX5zC1KjmIs7rJsTeZEIUiYqKCTwP48Sh7agoL9RAQCotpG51X6n7Qt0T3FM0SaCrBWrM+MrYZ/qj9FXG+9dad/9mG6GpdimCiezPchG/HwUyshWd1K3C7Ui1K3NAeoCykedHrn2qc8uVkNA/Y9Rbiq06eqK3cogm6GOQy7Hk2Kpqizp2tu7wsSCtO7oNc7+Uw+U5EYDo1apmVmK4dGcQ12/3wLdCorUmPEEulcuVL/eAf2kBAb8PkbVVxKJhAQD5hSVSUaQpJddhy6JIxlrtIujAG4VcrO6rH+DSW3/9EOG7rmUn2vYdh7ugSHPoJqhJpyQBQVla3jMWK2Vraa6nVV2ZqOB+pIqZSiAWjmB+fAD9t84JZ4vJgVwLv9vc0oKvv/wyvvOd72DnTgKb9Zf1Kt/ZrU7cAvlFHGepsmVNjscByngyjV/8s95HHssX4sNM8I1sQHE/KI9+NGDPgIxHBukcnPW2nT1wH3N7GiDKcVwAcoKMnNu34ts/swn7RnMDKdlOfRQ3kY89/tyA5gtx/bNO4l++3IBNpXQe0pbPPMjIVb0guIgszcJy/k9hnev7Il6nL8U5xQvrEDvyi7BXNN6vamiKRdrr91HEcKVQo17C6oG/kSDhcYOr2iEUlVD1ht9v0aCj7eQc3jp3Ax+ev4aZiTGkE1HJ5CdiDNyovqIpO0nLTJSO1FHQzdtkc8Oa55ZgmjKtVOBiD7/T5UZDbQWOH9iCQ9sbYde1SQXWIjh3vRM/fPMs7g2PaRlBtwfGzEue0qZUd+JLmC9tBq0iNiVgg73zJmlxIBBi20NtdSWOH9iOxqoS9I9M4+KtPszML2iSlUYGDto1YGZ8aW5KQEl+UZk4VUulIPNDFxCtN19TmeI5r62uIBQMSgDDtozgyrKYxRGEMOsZi6xidqgLE/e6EQrq00QPrgozp5S6rGnehqLKBoDgKDgjgcbM9DSCwVWNC2I0wltShf3HX0RTczNsKZK4UzCbtKy6igt43lGDHYm8ahhsbg0UMPMuY0NVLxpmGGFJrsIcmkUytKypLt0n06elzcSalw/YCuCLmBEMxcVdXVzvZXzNIqm7GliCy+0Vt3aXw4KtrTXY2lYPh9OByfkl9PaPY3x8BqvBVawGVwSIsLe9orwMLS2NaG1pQGGBC6uRMMYmZtHXN4Lx0QmRmM0vLEaey50h1xrgLiwRH4/o2qpcE1Y7QiEGgjGpUBC0FRaXo6K+WVzkSVZfIcgYG8LKMpWmYvK9RIJk7iTKKipx4qmDOHFgKyrKCNi0KhlBBhWscrUzMuwLxbVWHxKU6SbCeS9tfiZ6Ljx8tymwrtpM9CZp6jPV0sTP9FllfSXjUcTvxwX6KpjMETfeTyY86hnxuO2r72Y/kxQnJFvNSj1vKGdLwjerHCQfq0l8/1ypApbQ1GP5uV51SrWkqX3quS88noVgFNd6JnC7ZxTLgVXh6JgyVTyCAHIi1gIr4lWx6l8Q8EmfGjrUExSIYd9qQORjrXYHYuE1Ifuzvarn2gc4++M/e2jImsVE73m5t3ivRcIhOZ08T4E898THxwBxDhfeB72BEgnZDz9cWV7AWM8tjPXfEk4Jq6W5luLiYtQ2NOCf/8Zv4J/8o3/0kRayXO8FNd7Z7w5VAdPPOa1J8EH7lP4YeI8JYNU51Os//9LwMR4JBPLxm79cjT3QVSc4SB8TFHwEwGRPho+7vdEAUJ+PCn01JLPNj4IMDUy8XJB1Do8MJLTzruy4hz9ETe7KyOMCkc/p5794pAIn2733j/4zCzLWq16QHJvo+gCOW997Ur34nE7Chx7UJgtCm7WqhqgYWa0ZaVTFJcgNNh6XRVL7yCaM5gossl9EKmOqyJ16YihfOKFYHBdvdON7r7yLrt5BJCJriAXmseqbkn7/B+Gt9l9GsxVmpwcmi1v+2+JwwJHvFZIl+58ZDBYUFGD/ri14Zl8bmsofkL35/ZHJebx25grePXtV2rKElGjQOBOsnpRU1KKopEL4GasBvzj9KqDD9fiWlFYDgxGFBR7s392OAzuaEQyu4cMrd9E9MCb92NyuqE6ZLaIatDgzjKtvfRfRSBi7j78sbUzSapQhd4pbuIoWCGiYRbWRb2MW8vLi/Ky0DKWpRGMyC08jv6BI3Hl7rp/BeP9tREMPq9Ho5wazqTZHnkZ6TVK2MvSQigxbLzbvP4WS6iatJSOVgNdhQIXXJm1P4s8CA4LRNBZivAZFGRdyI7MrEtyrSI1k1PZNNfBaIhi5hr+S7gAAIABJREFUew1LvkUJlrkNkZzNK0Ig7cT03JK0S1HbPxKhX3RavCtYjVpZ9kk1oby8Cu1bt6CxphxNFQUyJ/pHZ9E7Mo1Fn1/OgeekEV0NqK4sx+bWRjTWlomrcd/AKPoGRzC/6BNCN4Er90OuBwEl+R0M8Dh/6MQeXg1KoMaqBqsc0YiWL7c7nfAWV8j8MNsc4qi+ND+FhZkxCSilXYoclWRSHKILvYU4ffIYTh3dg/KyQphMQCoWRzqhVXGEiJ/lc8N7hL3t0XgaaUMaaaMByRR7+LXWE/5W8bIeb/CeUqpOue4/xXnIlnXNVpdSWWl969XjQIAKMuXezASR+mN4XKJCfT9XpUT/3MlWMWKLpQpY9cOoiMj61rFc1VtuW0j8mYcY3ablWA2asZ9KvHA7HFuOMY9VbTccT2J8YQ3X+yYwPDaDFfFfydRWpOppEK+KFd+czE1KxzKxwIokCdmc7wSdrGwIJ4NO3U43Bm6dw7lX/gvi0QfGti27n8LOoy8J4KXkNblCNKGkDDPFIMgb4vcTlK01UcLWovGJEnEsz09K9YKE70RMcxzPtRQWFuLIkSM4euwYXnjxRWzbvPmh1RQniOefzZvgGIaTSUQCAWlXJVhx2u33x0vNAX17WvYxUDCKj1VWQfXXk0fL718eCuA/nJn8ArylH3MKj6s25AIAHxcUrNd2pQ7tE2xPC/5tyG5l+ijIyAClHIBk3ZHJHI9sG1pr2GOrNl+QmZLtl/GZBBnZsrTi0h2LIbzig+XMf4R17ktQgvyCTLiNnkbMW4vYiV+Ho6gi4yOgSX+uV9XYKMjQBxw8FvXSzQ5s1HrZAYq+TUS9rKeXQ3jlnQv4/g9fxezMDPLcbphSSQTnhxGcHxdSsQT3DHzNVljzCmFxl8BgcYhyCwNuEnu9xeUi00puUWWxG185vh9H926Bzay1inELK+EYrt0dxjvnb6GrqwsrSz55gzHg4/ZpcFVV24iKyhrJQg7f68fi/Iy8/TT5VM2pmq0xVLTa3N6G508fQ3GhC5cu38DZCzewvBLQJCqpEEXyML0homEsTfRi5O5lyXZv2nMCtW17RFlGeBkZlSqtp98gWXJuRPZpMGh+GhEqErHf2izgghwCEkqZlaSB3sjdq5ge7tZaLz7mQiBTWlaO4vIaqZgk4wlpByvId2HX9s3iVs65EwwnMRtIYjlCeWAyPWmKp4WWVHYyWuiQnIdd7ZvwlVOHUOQy48blC+jt6ZFnjsvtRtpWgJVkHgLRNFZW/LAL4R4y3gzMXO584Z4sLy1IBn//ru04tG8r8lx58Aci6O0bQt/gMPyrIakwsAJVVFyGiooK1FUWoLIsH2azDYuLftzquIu+/nsCLiSAThIIpGAxm+AtKRPSLKtDVH6ielcsHJZKEceY2elYmG16mmIPQWdpWQWaWjYjZbRjJRjEwswk5qfoKeDXeCCcaemkOEQXePLx7DNP4dTx/airLBWDPVaNo+GIKF0xAcCxUxl5BdgZeIrkKgPgNB3gqWqWka9ldUOX6VXBs7QEZUl9qimggEM2HyT77+rf6p5W92e2hK1+u+oZ8ChQ8TiQoTgmKnjNNXXVc0QBGQEIWS2XXIfgQAGPHG3/smkVtOrPIxyjt0kaaTNgtRlAKhGP5yFiOSVZM+NMKVy1+FajeOtSD652DgkwMBENColfq3SybSoU8GvgQtTlNII4wa7wrmx2+R5BAiWSeQ/f/OBHmBntv18B3LTzMLYeeFarlMWj8ozjttz59NJxIkmvFQILAm0xqLRhfnwIAx3n5dmwPD+9bnsUQX9zczN2796NmpoaUV/jfdrQ2IidO3ehuFDLojIFwPMXo0Vdt1MkDlDPYmJ6Gu+9/ZY43j/33HOoq6sTAEeAphaOp2IU2DISw6zAcNsk6/NvVi2Pc/9aqfn4t9fn8eqd3MaEH/Nx99le/XEgAzmC9E8ACnJyO9TIfKLt2XNWWXK1Sx0+tRm/Wo8NAwVtfVX5+AQg5bN9xR95dNurXfjt52vvr/OZAxl6gCFqKXG6e0YQHbwG55W/gCm6fubzc3xdnhw6XwgWO8K7fxbmrSc/UtWQgEaXLsoGA7nK4vqAgi8BtY4+O6ofeH3VQ7+OvoweisZxo2cMr757Addv3JQXMrPYNptTjKqia8uIR0Pif6GBDDuMVicMFg1c8G0kvIZUQoylHHlueDweHNzdjm88exitjdrNKQFIIoG+sXm8f6Ubt+4OwL+0KD3T8Xgk81JLyzZdngK489zSKjU/PyMBowrmhFPAACKZQllpKZ4+dhgHDu7FzOwC3n77DAYGBkVtSjmGO5x5qG9oRCSwiNf++j8hsDSPmqZ21LQfgMmRL+1OJCgzWpaWIpKDRSaXLQ+aE7BwIqTawePTqi0MiNnmxeCE2dJ4LIYApVSDixjvu4W5yZEN3wNF5bWoamyDMRlBJLCAZDQs6kfU329ubsGm5mbku12IpQ2YDaQwtxJDNBaRrCgzpcys0vuisaEBmzY1o7a6DFuaqkRRaWZyApcuXsT8/JwQ+dNWD0bmVrEcjEogI0AMBoQjIbkWDNDc+QXS7sZKUF1lMQ7sakWhx4X+4Qn0Dc9hcnpeODd8tjFYLyzIx+a2FrS2NMFhM2J+YRGTc36s+IPSchVYXaM/uIyh37cossgEDZTFpYcAnZx5DE53ocjLshWPY87rzmqP+IqIyUUKRcWlqG/eApPNJQo/y4uzMMRDKPTkwWo2YX7Bh/GJCUzPTKPA7cLJZ47i2af3oaG6TNR05BkcjQloJDdIrjsFBORqEaCwUmcRsJYwWJAgcGMVIxPVCfbkOhm/SPFWyExwY0aiNZfZHLefXSnIriCof/O3niS+HshQ4EhVGFQb5HrPg/UmpD5DrhSxNjx5dSvyOOg4zm1kKxdxNVY+OOQcn2xOAG0hpHpEorLFIIEuz0P/DFNKaWoc9dn2/gkfXv3wNu6NTWktSuKJoYEMeqjQp0KSPCR3WzSgIa2fIu6gQAaN+GxSWRvsuISbZ34koIFLWW0z2nYfQ2FZtfC26LvDbeTlF0olgxOHoIMgZNXvw9zEPYz13sb0SPdHZK71Y0v1uM2bNwsgqKyslI/E9yUWg6fAgx07d2Pnnn0oKfIiqfmT3ifZq3cAFaNI5J6YmMD3v/89+BZ92Ld3L448/TSKCgsfBEeZ/yLwEA8NygtnZGzluUcyexaAoQiCmuP/9q1xdE5+/ATKJ5lLP9XvPBZk5Gg3+kSgIAeB/CcCGbGcbVu5id+q7Uvb4aOrEpl1dcRyDXTk5oD8VK/d38POPQ4z/sM/bvlsggy+hDUN/wfKUZHVAAzn/wz20at/D8PxZJOfxRGIlbcjceJXYWfWi1lj6Xt/YICWDR70ACI7C6l/6apzXS+o0Gcf9e0K6mVPMuWcP4wz17rw/oUbGJ+YlD549qt78gvgLiiQIDQWWkOYij/UFTKaEacEa1gLhPmipm9GJLQibS3MBm5tb8e3v/4injt+EN58voC1l+PE/DLeu9SB81c7RSaVAQDBCZVdSJxm25LmVKDlOuX+MTA/n+mfT6Ul8GcGn61oO7ZtxTNPH4TNbMa5S9dx7cYdIXuLx4FwSAwor6rCyWOHsDY/hn/1O/9M/Dte+s4vY/fRF8SPYehev3A3JGuaTGQAiklrcTNlKieUNaWOvtmCAm+xtF1w2yrTHgkH5YVNYiRbhSpcwMJYN25dv4bOrq51p6S3sBAFpdUobdiO8tpmBJdnEVyYlPFGKo6aihK0t7Ugz2kXVafF1TRmg2wFCiMeC2tEZrMZsXgK1dVVePHk0zi2fwdqS/Nkn+Pj43jnnbfFd6OqvglGVwnuTS2jp/ceSB6vqWvIXM+EALq1jPFYYVExmurr0NJUg4pyr1Q3hsamcOtWF5b8q+IrQmCZn+/Bpk312LqpGnU1JYjFE7jd2Y/B4Wl4vV5sbqhAZQld4Y1YCkSFHN43MIi5uVkhxRYWFksLFHkcqbQJzvwCqcckM20mBBERcjJIbM/IRrGlqrx2k7RW0XAvHV9Fc7UXu9sb4M6zY2rBhw8u3MC5C5dhNhhx+sRTOH18H2qqSu/3/NPhm1WpaFSTEqYhIy+ggAkCbPI9SCw3ZuR5dOhAgH08DVMqBZvFAAuNDDNtP8IbyQRr+vttvUoBt0XorjgN3LTiIuhBhrqP1X2u/q0M+fQTTFVUPs5zULVTZhPTP842uO7jQAYDVmbLOUZS9XlciUV3APrKrBpb/ddZebrcOYS3L3RgYSkgzxZphwPvXfLKNBc+8ZNhJYOVsnhUKp0EFgQiTEywGsFEx+zYIC69+VfwzUzIM4HVirrN+1C79YjG/UlE4Mpzw+UtFv4Y5a0pYzs72o/xvtuYGu6WhMZ6C+8PAovt27eLTDWPh89PPtuUYAjjBnd+Prbt2I3Dhw/Bm++SJ6OqBKn3hKo0rK2t4dq1a7h69arcL8+dPo0du3ZJCU5fRZOET0r7IVDjdSDxntcluzqlyTlrlY1f+6sBrJBE80VffgKQkWtoHmpf2qhy1SPUqnJt7wHHQwGgBwBgXXWp+6RwSis8AmzoW6WUotRGQdUXZK5QYYpKU1w+M5UMPcBQylFh3wys7/8hrMvra2J/Qa7Jk9PIGoG4qwSR478Oe2UTLHa7BMIWXfsUn/b6l8d6A6iymqpnW71gVFVDboLMl1X7hfqb1kRA1SYti0Ui7ODUAt65eAe3OnvF+djGhtyMuZ2Qpk1GMbJiZo1ZfRKCOZ9JmBQXbiFY+rG0OCtESrZaHT96GP/V11/Enm3NErhxCUcTuNLRh797/T109gwID8DlIq/DLAEne+8loy2SrXz78X+aBwazgwzFEmxryqg2NdRX49QzT6GtuVHUsN7+4BzGJ6bEZE+TrNVARkNTI7a31GKs5zr+/E/+o2S/f+YXfgUnX/wWpmYXcfnqDeEdSEafErMJnpdRspQMOLghgg8GHt7iMlE34ritUHkpEEA0QjWZuIwLx6+poQH/5Ge/ira6Irz/1mv44Y9fQU9fPxbmF2W9PDs5OkY47DZsammFtaQJEVMBrFaLliFdY3tQDAX2NGoKrShw5Yk79UIgjklfFMFIAoZUDEkSR3k9WHUx27F79x585cQhVHrMcDnMKC4pweT0NM5fvMD6C0rrN2Nkfg29/fewvDAvzsjlVXUyTqzGhFdXsBZahcORh9ZNjdi/rRmVFQWY9a2ga3AGw6OTmJmeEvUdAj2H1Yy2lkbs3rUFFUUFWFldxdVbnbh05RbyHA589dmjsg2nwyxZeZoJXr4ziA8u38bE5JQEf+UVVVKB8S0uIJk2ivoPA79QcEXmQZwANtM3L61hMAhZvLq+BXmeQgQCq8i3pXF4SxW2baqCzWkDGURnLnXiuz94HUF/AM8+fRgvPLMfNdVlWtUtE9TzmJgZj6yFEKealaR1TTDYnVLJo7kDne0ZgLGCxO/JPcagLJGGNZVEnpWiAtoEV1UIdd/qqxYKZGRL2D5KXSqbk6G/rxVXgX/Tt82ovGj2fh4Xy6tjf5Rctnq+ZAe5+m3zuBRoyj4GHis/01d0VDvVRp576hi5j/XA0EIwgot3BnD5Ro+AYT5TWdXQDDMNmsQsjUShiSNoIONBmxMlbKU9kpW9tSCGuq+j6/I7oq7HpaC8DlsOvYCa+kbhaKWSaWn5M1ksWPHNY3l2Ar03zmB+Yn3TXLbosSWK7VGsYJSUlMDpdMLhdMpziwuBUCAQwOoqq7wE8/nC1di9dy8cNttHgID+XTE3N4cf/vCHmJqaku2zmlFdWXm/Eqx/T+jnlNrGehV0OnzT6ftLsfwEIOOxPIXHbjszwhsN4nNtTwGZTOXhUSDj/vXUg5+HpHA/ClrkO2r9j8Pr+BxPHr3C1E8dZGSrR6n2qPBkH5wf/hHM4dwKNJ/j8X9y6BscAbZPrT7138PcuAsOux12i0Y+ZVArL9ocnhrZAYLKXuqDGAUe1GHov5MdFKhKCF/U/tUI3r90G298cAWRWAzbN7eisqwQM7OzuHO3F1PTc5obMjdI9SI6ZtvscLs9qKxk/32JmD2NjE+hp38IobWAeCG8/OIpPH1wJ4rd9vs9XZMzi3j9vfN49d0PMTUzJ+04Hm+JZnJnskhVIEp354xUrqgtEVAI0Zt98Qz2KXkalyD28L6dOPnUfvn3O2cu4drNO0LK1vqxNflbgoHa+kbYEcOdS2+ir7NDgsSWtjbsPXgU1rwi3BudQWA1BIvTAYvFlgE1bI/RFGIU4HC6PHB7yMEgoTOKoH9JCOlsu5GXdcbgy1tUgiMHduP4wR2oKC7A4rIfP/zxa/jRK2/AlI5gS2MFnA6HEONtViumgwbMrhFRmTRlJ5MZdlMCRTYCDa2KE4wbMbaUgC8QEmKp9ITHIgJKOE55eR6cevoIDuxownBfp1SZTp4+jaa2dnQPjuD23QFML4SxshqWSg9bu5h9peIVCeJU1ln2zcFsSAlo279rMypKvBgcGsXF652Y9ZHsDqwGAyI1XFNdiy2tdWhpKIXFZML4zAp67o2js7NLiPp7t7fhxRMHUV5RIuCBrS82Yxq9g6P48TsX0D80gbTBgCJyMmx24WSwSuYqKBGARfI3gSWrZ8wwE/ixB57Zaapc0fnb5syHf2UFHjtwaEs1djRXweawI5wELt8cwHd/8AoWF+Zw6unDeOnkYdTWlMl1kqY/5RZ/v4qgGT4ysxtJGiTbLpyeTHZeHLWlMqZ912xIw2EGHGIyp91tepChKg4q464+y26XelSFIxtUqED8cfc6w2mumy0p+6hH1EY4GXq1J/634p9k80xU6xX3p9ZRzyBF5uZn/J7iCigCuRDnH4GIFD9DD8Cyx35pNYwrd/px6VovFvwBIWGTA8Rj4Fxj6yf3TkDBZw4/U1wKelsYDfx7XFqfeI9de/f76O+4hHSSCRg7jjx9Ev/4l/8HrMQMuNPVrznTryxi4PYFTA/3IrTqzznUfM4TTLS0tODgwYPCX6IPBr0vWNFgUoBVC/KjlpeWMDw8jOGREczOzko7JFtQSQZva239SJutmiuMPRYXF/Hqq69idHRUVOIOHDkspp6s9uoX9R5Q39XP1ey5x2t1bz6Mf/nKxltAN/hK/Gyu9lgg8FnlZDxov1KcC1Y9/q5wHZ+Mj4x+DkCxLphQ6+IjRPPP5kX9yY5KrzD1UwUZufgXdL2N9l2A6/KfilrMk+XJCAR2fwfWnS9Iyw/bp6SsnwEaJBk/KvOor2SorNPH6aNWwQqvwtD4FP7i++/gVs8QjhzcjRdPHILNasfEzCL6+wdx49YdDI5OaA65BgiXyJHnwp6dO/DcicNorC1HMpGSl+0771/AUiCI0yeO4CsnD6KyxIMoOxTYax1J4U5PP370xtu4evMWwuGIkLap6kKQ4XDQf8IsP/y7kJjvy9UaYLNY4PG4RUkqkWR2OY3Nm2pQVVmKzru9ePfMWYyPa6onQtgGAUlSWiGY8fZN3UP/tXcFHEjwYzYJUGIvdiQah9WZj4LyGmldstnz7nNdCBzIi6BHBFtouD0G+ARCJHcz065VPxIS8Gvka4OoGm3f2o62TQ0Irqzg0sVL6OzuRm2lF/u2NIgrt1Y5ScFkdyOQdGDCF0YybUCB2wmPIQh7KiAk5pQ5D6aiTTA78iXQmZ+bw9DwPczPTEkVxWG3YvfOXTh2cC9sCKHnzk1RXXrpa99EaW0z3jt3FVdu3EYsAVFyYuWD19FktqKwpAxOV55k8xPRMOqrirF/RzOKywoxMb2MM+euoKenT3gTBQVeEQBobKzB/l3b5NqzOtHTP4ye/lHMzS9henpSFJiO7t+J547vRXVZkYAkwX0GoG9wAj98+zy6+4aQSKdRVFIuDsusJFHu0+0tEZCnBYJphNZWBXjKdTOwamBBfkEJKhta4HR7sLa6BkMyjG2NJTi8vRHlRWxjA9758Br+5C++B38wiBefO4GXTj+FqpoK6fengg7T6QTHlkzqniBCKDe6Gy8a1eRXiTTEJDrz2BIl4HgKTlMSTptJ2qW4iEpShhwh7SWZ76iWlvU4Gfr2FMHyunYYfRvkehnm7KcpbdI4E9kwt9HnwnogSL9tVRXVP5v0LWH6dbl/tkbxc4IdcgkoZyvri/8NQP6KkrVVY6OXWt3oWyIb3HHMfKthXOgYxrWOASws+RHnxTSwkmFHPMa5pSV2CDKYiCDIiEVDMr/EkDMeE5BhtdgwOzWKnktvYKTnpjyT6upq8XPf+Xm89M3v4PzNbvzVX/w55ka6EfQv3OdvZB87kweNjY3YsWOHtEaxerFp0yZs3boVpaWlmjAIE06Zsi/jiFAkguHxaXRcv4LxsVEB2Tt2s23qMEqLij4CGJLpNEaHhnD92jWpYjCZwO9UV9fgyNEj2LJ5831wwjGjqAHnLFtmYxmTStU0o7/GShXt/d5l/NnFmY1els/3eo8DGZ9RdamHieQPgNAfjebjV3OZ8eW4StlcC60K8qCdKueFXccE8PM9CR4+er3C1E8NZOgBhnLuJsBIXf0u8nre+CKN95Nz+RRGINx4BOnDvwCH26N5atCHIfOS0QLl3IsCGfpPNxpM6L+z4A/izOUO/OCNswiGInj59DG8ePIIYkkjphdXxL+BwfGlazc1gq/DJgZnzrx8HD+6H99++RSqKsskYBgaGsP7Z85hwbeMr5w+hqP7tsFmMUlgwQBudjaAd89ewevvvIvRsVEJPFkl4DkTaNCEjYRxBr6eAi9qa6pRVOjBsn8Fg0MjErof3rMFR/e2I99uFyWXOIwYHJvD+x9exO3bHdK+wOCdYZpwhMW1OYlIJIyZoS7MDXeuO6bMkNtdBbA6nKJ5T3dul7cUniLKpdYIB4MtDOG1gHAEqFQl/d1i3Kd5M2gtZhmCMp2uzWbYjCZptYpQ7CEWQ22pG9uaymCns3lmXfpNFBRXIpCwYWB4CnnmKLy2BMxIwLeaQNjgxs69B7B7W6tUv4KhMIaHh3Du7DkM3htGbX0dvv7y8yhwmNBx5SICK8soLCpB6/YDmPVH8M77ZzA1PQNvYbGACvafU96XgIl8CLfLhUJvARrrqtDcVAGH1YTh8Rnc7R1Db2+fuLwXeAtRXVeP2soy7Nhci9ISDxZ8QfTdm8Lw6DSWlpYRp2xs0C9k7ZbGenzz+aPY1d4gZGwu0XgSVzv68caZK9J6RdTqLSqFzekUkMPAh67MlCBlJYOgVnwy1oKSWeY9wSqPp6gUVQ1twt+gis7ywgys6TDa6stRVeLF8koQl6/exOWr1wQcvfj8s3jx9FNoqK0E8YBUI3i5yL/I9KATDPPvenBgpAZABpEzaGYFRICE/CMNmzEFp5UAmBsl7tDI4xqg0lofVVsPK4EqkNYrLqm2J97t+tYhFdgpgKJ+cxwf1/q0mpGEdWUM7DbyqMqudm7kO9kARH9sKvDXVx4USJIWMXZDUirVRPsw7dzJCcjFLct1bBIk61qzcsnbzq/FcKN3HJevd2FsfFqerVR84r2rceJMMtf4bNM4GSEhhRvBv0elkmmxOiRYrys2o+vye3jj1R9JcqC+rg679+zBzOIKbty4hkgwd/WCY0Luxd69ewVUEFy0t7cLD4PggjKz+kWPc6W6lEzhXn8/3nrrTeGSUajh5KlnsXf3roe+N+/zoaurG/f6+zA9Pa1JXbP6m6kGc58vvvCCfF/EAjKAj+PNOa9aAbO9SLgTrVEV+MGtBfn5UiyPBBnreEz8JO1NuQb1U9ieAggz/igqCnI4fn9kv9nn9jg/jXU8Q76Ak+RYSwF+5ZgmzPBTARkKYIircILKE1GEgyswnf1PsE/c+gIO+ZNT+jRGIFa8CbFTvwGntxhWZrNEovVhQnj2fvSVDPViz26hyH7h61/wDFIY+HcNjOF7r57BuataD/3ppw/hWy+dQElhPuZ8K7h5uwuvv/0uOjp7hAybl+cUYq/F5sCB3dvxc189ie3tjSLxeb2jH+cuXoHVbMDXTh9D26Y6CSIZCPjXorh2swuvvPYeOjo7tSy6UQupyMcg98HmdIkTNuVJd29rx+E97Sgv8mBkYho/fuc8xqfncerYXnzr9CGU5Guk5oGJebz2/lWcvXQN7EMmLnPYHSK5ynYh8ckwmbA8M4apwQ6EAksZhajHXzmCCqenCK78YhRX1qKgtAoOV4GEePTYoH8D/RjYykOQoVRrJBhkQJmIIxqi+pNm9OXId8NgNMPrNKGxNA+F+XYJFuW5kU7BW1gEiz0fo5OzMCZXJdCPpkyY9CdFDerFE/tx8tBOGMw2UElmaXEeF85dxLRvCfv270FViQe9HTfQ392tKVJt3Y7liBlXb3ZioK9X2sxKyiskQOd4s/2CRG8OWlVlJQ7v3Y6tmzeJweHgyBS6+oaxsLiMleUlUXcimX3f7h1oaqyF02nF8OiYELzpsZFIaERVzexwFUu+BWkDO7xvB04f24+2+jIJYjruDuG9c9fQe28Uqxkndk9hiUgfk4vDthZWtRgEkiNhMtNzICoSu1IxSiZhtVlRXF6L0upG4fSwejQ/NY75yWEY03G485wIrkWwtLQk8rv5LieePXlMgG9LfRUsOqYxA61oLIUUL4TZIH4YKjMvQa/Oj4Hr0l+AnFeCaqW2QxBiolhB2iDZeoqtMXBOijliRqmHikAZVaBcnIxs8KGvGKj7Wl/FeBTIUMRr/qY/LY9zI4uqnmS3PvG72ceTvT3lWZ2Lg5FdIVGgSmp+GZWpEBW5eLxZjt/6/Siwoj8+5Siu2q7UqapKLfe1HI7jYscgzly8Dd8SpZqdmlQt2yBNGieDIhOUa2bFTFTljGYBHwJqLfSKWcI3njuIPKsJP/7RjzDYeRWddzoQDrMisv7C1qjW1lapYLS1tWnyznV1Ur2or6//yBf1FSzONQHdnHPhMN577z2R+w4GAth38CBOnToFd16exBn9/f3oHxiQ9igkp9LpAAAgAElEQVTKOOvNXwky+H1yQL7+ta+huqYGUWk91WRw9cR7BeZyAT0e7BOQoeMh5HLW/hRAwUOT4lPZ3oOWpofcwDMgapqeF4rIrSOB3+eVZHE7cs12fVuWflsbee58ntb5qYKMXABjbWkB9rd+H5aVqc/TOD451p/CCCQcXoSf/xdwlNVJ2dySKZurbNR6IEP/MlgPZGQrUal/r4bjuNbRjx+9eQad3X3Ic7mwc+sWnDiyFy31JVhaWsG7Zy7gvbOXsOQPwO5ir7BdSIjsA6mrqcKpY/txbP92hKNxvHvuJobHJ7F/ZxteOH4AxR6t5YgByLw/hA8+vIIf/PhN3Bsa1szM6HVB3wMTDfhoIGeEyeJAS0srvvHCMzh9dAdcNhNmlwL4m9fO4sL1brQ0VuNrzx7B7vZayYRevXMPb3x4FT199+S4SJxmOwTJ6GKWlaBqjBUDNz/E4K2z9/XuP+4ltticKGQrVUmlgCGz1SGSlUaLVQIlVkskY8i2IDM9POgKTcK6dm4MvgOLE1hbWUJpeTW2tm9ClUczzxPzP/F/0IJ0tm6wXSgcS2IumMTsSgL57MV+5gCeO7ZXqiyBUAz+xQVMTU0jv6gAFaUF6L59A7evX5dqCuV1nWV16Lk3id7eASGwsg2kuLQCLm+R1i4VDom6ktdbgD27d+Cp/dvEW6KrbxxD4wtYDq4imUogFgnD7bTiwI427NzcJPsmuOvqHcDkxKRIwFIimJU4Ss7SZyO4QmAShivfjfbWFrQ11Upm+G53P4aGx+W68LozsGMbmt3hwNpaQACcy1MswIHeGLyOdP8OBFbk+vLvvJ7FZdUor2mExZ6HWDyGhelxTA33wr/sy3BatFaYYHBFzMgoDvDys0fRXFehuXZnFuK7QCiFhAGw26maZpAsL6uCufgMDIbX4hmfBq5EwnyC7YAEWQZQiIo+HOSfJEWw4AHIIJBR1YrsFqhPYsanAkL+VoG3ut9EIlbxIT4GyOBxKA6F/h7RA4Vc7VFiV0d/hXUqEdn3G7enmoa5vbWYJnfrsKxfpVFAh9vKBYRy7UMRxOcCYbx9oRNXbvXIs4pzivOIIEOM+3idLBa5J6RdymzVgAhnpMmE1WAQT+3djK9/5XnMTI7h3/+f/ytef+VVmZe5Fs498ixIut6yZYtULPLy8uTfrGiwspFrUUCSv3k3mNKAm+A0ncbk5CRee+01+V1eUYG9+/ahsb4eQ0NDoiTl8/nkHB7Mbe25wh9yv7hvenAUlpQgztZXXi+uvMH5wVX/+Nw0zg2sX7H5uM/Vz/T6j1CAyja6u38ej1CDyhXgb9TxO/c46aRjN9ja9dAxcKM5j/dhB/ANydRuAIh8pq/1Bg+uvSIPv/dSnaz9D1rJyAYYzNKuLc3D8fb//gRgbPDiPVkNINAInv5t5JXXS0uMNdM6lQtoqGxgNshY70WrAgN9pm96YRnnr/fizJXb4i9Bt2carXkLClCQ7xS35KGhYen/Z6BsdTjEITcTT8BqtaOiohSb6msRCoeFyF1XXYavnjqE9sYqWDPBHO+PlVAcnf2jOHP+Kq5fv42ZuRlpf9HM/dg2pSm6kOJcVFSMp47sx/MnDqOhphQTMz68eeYabnT0o8jrFufmE4e2iprL5bsjuHSzDwvzmvILM3hso5L2B7NFVJBYdbj4xl+i5+p78jeHyyM8BgbPH2fhsTLjSXBER/P8wgrkFZaI27ZmRmjRXH5NFniKilFVVYX8fDdikSgmJ0Zx6e3vYnakD807n8LTL3wdJdY12AwEJg+8TvhfBCoM3H3BGMZ9ESwEwnA57di3YzOeOrQbVVU1mt9EIg6r2Sjk45F7Pejq7MCSbwlOlwuuogqMLUbQOzCCFf+SVErYRlZYXCY8BioosfXL63Fh+7ZW7NjahnyPC51dfbjd0YfVMEGABXa7BflOG1oaKrC9rRHJRBIXrnVgYHRW2uucVjMcDqsAPmb3WcWlF0EoFBSQxwCOYCmVSGkAwWSUapjFas0wr40oKCyGM88lbVYMjt0FJaJWxoAvnU5KJYMZZqkQZ0jurH40NG+VsQ/HopifHsfizIRmlJhOixoVM9QELl5x/D4uIK2xqlR4GGrhOAcTWgWCyoTM+itCuJUSq7oAjH9fi6fFAyJt0ty/uYjpfIZnwL8x0GagLu0nCmTw35lKRra8rAq4pW0lc2DrVRX01QxF1FZtVfw+q5MCFDLHsB5fIte8VypX66k2rccH4d+Fa7GOP8h699j9NjGOa4jeM4CTgl5ZvkHq++o+Ueetz7qr0PpR8fLAhA9nrveis28Y/mW/CATwuUZulVwnK58VBBlUlNP8M5RBJ+/SmspSvHh8P8KL4/i3v/+vcfHcWanIZi9FxSWoqqzArl270NTUJPOWAJxcDHIp1gMY6rmqfq9IhQzIz1xEVvLeeuttdHZ2ispfRWUlCr1eqV5QtpaLiIdkgAV/U5GK7Vib29uxbccOea8oUQDlp5Lr+qhKUPZnXyqQ8XFeDk/W/VKMwE8FZDwKYFifVDC+FBPv0zzJ+0CjrE5kPZmZUnrp+pfvRvapXsJcNzvYYCBGz4O3zt7AlY5+rEUSsGQ4AmnxqNCyZ6LsxBYSEXdiCxeJt5oCUiptRCwel8CTrSD1NRV47sguHNrRhDz2i2SWWCIp/ghLq1Es+ny4ePEy3j97HtOz85rbskjicptMYxrFBK2ktBw7t7ajsb4S8/MLuNM1AP9aHFXV1Ti8dwuO7GlDJBrDuWtduNs3hnA4qinSENhkXKEZJDO4nhrqRse51zE7PgBvSSUat+7D6vICpkcHJBjleQq/4mMtBglGqLTFikZ+UQX+f/beA7qO87wW3cABcHpF7wABVrCABEmwN5GiSqxiy+U6juPcOI5f8rwSx8tp9vVK4uvY8Utx3kviu/zujRO/lGvHkm3JIiVR7L0AbACJRvReTu8HwHlrf3MGHMIACdKSIskYLS6KwJwp/8yZ+fb/7eLIL4LB4kKG3ow169bj2af2Y2vtMoyPjuB//b/fwT//r/+B8dFhrN12EFse/yAQGoUrKwFjpjLe2oXUplAsgUFvDG4WYJlZcj84HS7k5eWisKAAy5eUoDjHhJHeNtxuasLY2JhYwuYWlaFweR2Gx4Ni69vT0ynBd7q0NNid2aL/0emy4HLasW51NVatqEA0mkBX3xha2roFVPJ6ZLuysbSqFFUVRbBZzAiGomht78a16zcRjibE4rWirBAuhxVDoxPw+iNyDdjJoOMW7wuKxNV7RK6LdC+Ue5qgg0YHdOIS4bfPJ79zZOdLBgt1HRxj3m+8PtRlUHNDcOTIzkNp1SoBGeFQCKGAB3RdtpqMIiCn6JUOO36fV3Q9j+3egcd2bcKS4nwBZVLIJZOIJaYRmk7HdIomxdl0ggtSowhGJAwuVbkSSAXC04gzRyGLwDiVVZACEhSD8zoSrPCzFD2TLsXtUaOhOsKxINbqp+ZydZoLZMz3M3W7UrSnOhiyz4ebpBbePbd1P5ChvU9VrKZ2JGa7Zi3068Rt0pCAnR6OmwrsVPCl1aqoQIMajpnEas14yiNgnh3zmdc5FMTxK6243HAVkZjSzaB7FPfFiQLRAUnnkfbXirOdgnnSxIEt22mDLuFH85VTOHb4x0KjkkVoVVkoLi7Dnt07UVJcKJNEqiaCOoznnntOJh7ut6jPbF6LICl5pEtpDAfa2tpw8tQpDPT3S8ebC+lSyiGkMoWSSlioxWIRWlZtbS1cLtdda9yUhTC3PZeOT3UQm0uA/wsTxLfQm3dxvV+oEShy6PHNF6qU71tSrf7fxiGYH2B8A4sA420c+Pf5pgk0go//gdBdVKDBYkxARmqW737iSCmgNLPj6uye9gVMMeGVm+148bVTuNrUKsW9zZENg8Eos/X0jafhY1ZGFrIMeuEmywwZg/CE1sPZ9ilx/OHL2uGwYdvm1ThQvwYlLrKIFUoJF+ZaBEJxeMNTmPAGcPb8Rbz++hH0pl6UwoHW8fwUahGpPNLdSKfTFFO3MROWVbWkAvt2bZXi9uatNhw7dUFACLchCb+cyZNqj50M0nem0HHtNLqbL4stanH1WtRsfVyADTMhIsEAvOMDGOlrh298WD73KI8OcaEhfSo9E3qLHes2bsFnf+PX8eGndqOtqx+f/tQncOHcORhtTqzd8SQqVtUjFnQjVx+Fy5SOTN29QEORaUwjOjmFyFQWYhk2xNIUF6yC/BxsqV2BYkemhIUND/bJzGx8MiEUjeqVtTDlVop43z0+gqtXG3H12nVEozGhJpntThQWFKJ+/QqsWVEBty+AcxevobtvFNG4kk9itZqxZlU1Nq2pFhevppZutHb1Y2zCC497QqxvM9J1ctxZ+kzR6STT0mEwmARgeMZHlMAzTk+n6B5iaEATAIYdKlW+3KV2h0vcvCjwJujkfRiNRaUTwv9nJgbv/dGhPowOdmMqMYnsvEIUli8VTYbH54fTnIHNK0uwvCwPaWnTuNM3gTOXr+PCpQYReu/fvRWP71ZyMvhvUkXYgQgnkoglFYE2C1wTc/dSAm0CZ7UQY4eAtrgEGmLlrDgqi46ABT3BCAFFjHoN/ixDKZpZ9JN2RZBO0EHwYuDnNNqD2ZoF9furCoBn0yBnz9ZrC1P10ajtXC6UDaMW9XPpKrSPXJa0PLbZdLKF7mf241sFLlHlaysgjfcMQQTdj1hKy75SO1BpU+rzZTaYut9x8Hp0DEzgJ0cvoeVOPyan6AqnaH0y9AZMk8Ynzx9OsLDhlzHjUMfjpnU3qZG9bddx9cRP4BsblNPJNNmw98CT+NVP/DKmYgEMD951dqIug4X+nj175Hm+kEWcuTTjzPMPBkO4cOE8mpubJT+DHRIVXChfJyW+lPa3ZWVlQo2iDoNgQ/tO0Gpb1PeIdszU66v4+927fO3VHtweUromi8viCPyijUCuNRN/89Glyvfu7QYZ8wKM176+CDB+0e68t+F8BWgc/EMBGuSrq65TksMwh72tWmiobW5tu1v9nXZGMBKfxrFzV/FvLx1C250uefkZzFYYDGYYzBZxG+JMNGeO+erSZ2UKqCDIkMIxlUHBYCvO4JUV52JP/WpsWV0Jk3iC3nUkUYeHBcOt9j68+PLrOHbyDHz+gNj3pqWSuZV0KQINRatB0XYiMQVdpk5mBZ0OO+o3bsDO7fUSpnf81EXcbG4RigP3RlDB1yJ1BEo3IwPxaAitl9+Eb2xA8heWrNuG/LLlMoMp7j90fQr6EPCOIxzwIuz3wD8xDN/E0MxMuyLMnt1ruP9Fd+YWKBSF1TUIR6J4+ccvwetxo3LVRgE5FmeBuFTpJoPINQHZlkxkCY/n7mtdpeBMQ4fJdAOm0piyPg2LxSi2sLqpKIYG+hGNxYRiRdOA1es2YNX6zQjFWQWny+z/2XPncfzkWQRCYWTnFaCicgl2bFyD2poK0L/qausAzp+/gvGxUaWz4LRjzfJKbNmwCnarBZevNePU+Qb4gorlMJ269HqjjIkkwKelwWg0SReCGSOhgA8+77iI4iXIUAogahaU60oak0qRYzFns7tgNFmlc8HTN1udkgDPa2NzuCQTg8L5kYEe9LTfQiQcQE5+sbhLZRosmPD6UOwy4fFN1VhbXZgKzgNOXbqN7//4dUx43Ni7Y7NQXZj4rYjylRuUNCk6TKmtJKEs0XFKwUNCAVMLdvlOpQAILXBFOEstR4pmpXwnlMKYoIIgQ6VL8XOkFBFkUNysBRnaToZWW6F+h9U74n7CbPVunKEgzZrRXygAmI8Spb3bZ7sQPerjT/tc4vEJ3Y6XIjX2KpjgHSTZGakdqeDiYahg2mNkds6l2704fOoqunqHMT1FWlRSzAd40eW4qK+SDi4nLZQgUNFcybMvHZ6JcfTdvoS2xpOIhQNYumodvviHX8bHXngWDRfP4uKFCwgEgwKOs7OzhSZFoEEQvdBFdXQKTk2hs60Nna2tor9QqVGqa5RKj6Jmqbi4BOvX14qovKhIccFRO1Ta8VJveRHOp1ym1ERvnr+q51HHXL0Xv/SjTvRM/CxFbKHntLje4gi8l0eAad9M/X7bQcYiwHgv3ybvnWOfARoFFdAzHZxFXKrAn02dUosD1XVKy+/WdjX481Aigcs3OvDjQyfQSOpLMCAzdllGs/ipb1i3GiurShAORXDlZotQZOIJFrIM4uOMuw5GkwXlZSVYs6IKeU4znHYzygpzkJtjm+GDs2gYGPOiu38IsUhECkwKf0+euYie/kEw9EpJ1M6Q4k0CvqVjwwJZoWoRULHrwsKwekklHt+/GxVlpWi83oRTpy9ifMKtdDqm1RlIrp9QZvmooZhKoKf5Iryj/cgtXYrylZvkXKXwZUGZsrGU82LRHPAh6B2TMK2AZwTuoR6hVKUq5Ue6eZTODwvsKSxdux3L6vZAb3GIM00gEBD6ToEtHTlmctJJJdIanKrFFbUaLHwUtTHHhHoCLqSzUVSaZnShcvkabKqrhcPK7hNwu70Hr7x2DKfOMGgxgWUravDY3u0izp+cTKKldwJ3+obReqsZ4YAfrmwXalcvx+Y11aKdaOkcxPHTF9DZ1QmbzQGbw4Gg368cI5PeCR5Eh6JcQ4YmEtj4fBPScZDkZN6z7IDplIwLARrxuIDWdF0abPZssdZl0UQdUIbeJAXlVJx0lgwYTMxP0cHvdWN0sA/RSAiu3EKULFkJg8UOry+AHIsOe9cz1b0EOr0eJh1w884w/vk/DqOrtwd7tm7CU3s3o6I4VwrZxJRSSKVOQ2hCvF95DxJgsDMhx5DSOHAsVd6/uDdNK10Nirz5R2s9q9VKcBsqJUU6GZxpZtGs6WTMBTLmAhQPoiWpHRG1SFRnqdV/L+TmVbsnCwUlC9nmfOtoYbtKg1KBhXrMs4EE//3zggweTyg+iQstfTh67jp6uvrlWitJ20q3VswYRB+lIEvleZsmWThKhyNTgjivHP8R+luvimPTF3//D/DZ3/ivaG9vx/HjxyVAj999ir53796NNWvW3DMUXq8XPp9PngEEDvybz/glVVUoLSmRdSfGx3G1uRntrW0Y6u+T747kKaU6y5JQzxRyhwOlZWUysUE3KzU1nL8Tu9pZFKmZgMkUyJDnSOqeVIGuduxVkPH577djLKB6if08V3/xs4sj8N4cgX/59Kq3F2SoAINfbs4ckA8Z9LphfPVPFzsY78175l191JNGFwJPfRmWvFKZ9c+UNGilpJEXjebotTSC+XjVfHm2D43h+z95E4feOC2pz4ZMHSLRGJyuXDy2eys+/Et7sbTYBU8whjfPXcOrr59CR2eXFHycLSePPTu3EAf3bsdz+zci33bX0URhByv0hnB0EqevtuHwiYsYHKKwPA3ucbdQeEhdkvOgo5SqoBWKlPJqm07Sm0cpdRj0Z7XbsKW+Dnt3bkEsGhPXq4arigAyM1NhD/M/obKknJrIoaZuYHywBxPDfTDaXHDmFCtFAseOIEa0IBlSUNB2msm/BBzs6kwMduHmqZcRDQcEsFBASX3AxNgYEhKU8HALBefVa7eiYtVmZOiNQicyGvQoLCxArk2P6cg4Yn43+xYpB6R7r+/M3lK0CCk40tMlfRt6C4b8SaTp9Fi3ohLrllfCaNKj4WYLXj9+Fh0dncjOycbu3Tuxa0e9JHA3NnWho7MPE2PDmBgfRV5ODurr67Bx3UrJN2HX6VpzO9rbWhEO+uDMyYXFYkPA553JGBCdDoszKXbYTcoQ8MQOGH/HookC/0RMmf0kWCZAiUWjEoLGIsxidSA7J09oV8FQGJkGq3wmHAjMhBzGYyEk4lF53vL6OXMKUFi+DEarQ8L4MpNRrK/OR/26ZbDZHULjO9/QhO//5DWxsn183048vX87KkvyBFzILHFKiM3j4myutjgXZmJq9lwt3tXZX/6c3QqWWvyesZuhAgl11lgthLlt9dshGRup74aWC69uX6X9qP/mZ1Wdg/rdlu/9PLoDtYuhLdDVe2Yhs/7qPhbi3PRWFPrab4+6b+1xaoGOdqJE/flcQEg9rvl0Gdp9curg6KU2HDlxBZ4Jr3SfOLh8jigObyqxSJn8kKuRnJYJDFIDmaeTER3DqVf+BR23m/Drv/7r+Pa3vy12sT/60Y/EVpbfB+ox6ChFG1sCC+qFmGPBP6OjowJGmH9Bdyg+4zfX10uGht1mw+jYGEaGhuR5o2rkeA4C1CcnpTNCStTSpUuxeu1aOGy2OR9KvPf4bCb1bCFhh/N1tBZBxsM98xfXfv+NwDsCMggw1BwMzj5kHP2/YR5YzMF4/91O744zijnLEX3yS8KlF6CREs7Ki0DjxKJ9wc73kg1G47hwvRWvHDmDplttmJwUo02EIzEpdp99Yg+ef2IHzKYsjHrjaGpuw6uHjuBiwzXoDAaYTEZEogm4svPw5GM78MGDW1HoNN2tfzVDNuIJ4lRDK45fuIGxcS+MRr3sizOAPu+EuD5xJlx0EMJTUCo99QXHAlRE5Uiikl2Mx3Zh5bJq3LrdhiPHTqGnr3/GHpbaCxYGBFF0UTKbLRI6hTQdAgG/FMYELhky484OiZKuzhlydlOkcJykRSpn5pUZ95HuVjRfeE3yLghYtu/YgYL8fNxsuoX+IWoOlNRvWq0+aGH3pGxlHZat3wVnbqFkSeiSU6hfvwb7925Bbk4O2u50o+laAyaGe5BMMEckJTrVjIlaYLBzQ/tXhham6W3oHA2hrbNPhKg2swlF+XlwuFxwe33oHxiAyajHjm2bsHvXFmTpzWi43oqLV65hoJ+OTBEUFORj9/Z6bN20VoDf9ZYe3G7rhsfjFQASDvlhtTlgZsI2s38yFME+9RUcL5nppRtOBkFFXC4lszoITCPBIAIBr4AEBQrKfLFiWwyux3wUiwALYhVbdoFsLxjwisMPux6ksrGDQdpKRlYWHNkFyC1dIla9/L1nfBgWXQI11cXIz3ZgZMyN8xcbcfVmE+wOB558Yj8O7tuiuEulqlN1VpylpDqTzuORsD12OjRCZLXIVQtwftdYuPFzswkw2mKf21OLuvkEtdy21sJW25HQ6iPuV9hrJxhmdzJUYPJWdCdm74fbfJCG40HfDf4+FcA+Y/E7FyjSAq35wJZK5GExvZDz7RkN4siFJly4QjMDGhfQ6ELRZCg0pJR2SA5Iucf5zGS2z4qlS3BwRy2O/Ohf8PqrP8ELH/4IPve5z8k2fvKTn+D69euyDYIShUqYiStXruDcuXMCNggQWEfQoUrVV/CZR+oqawxOwtChqr6+XlyiuC0J+pyelm2xe1lSUoItW7aIIcbdyZqfHXECDN6vkpui0evNBSbuN26LIGMhd/PiOu/nEXhbQYb6JecDgTNqbHFOXvw+HLdeeT+P6eK5vQtGIFCxHdO7PgOrlboJWi8qRbJKm9IWQdrZy9mHPuIO4siZRhw+cQ5DQyOpmbmEpHhzpn7/7m14/ondKMi3Y9wTxYXL1/HTQ6+j6XarBPAxHTocjggHf8+OenzsA3uxorJw5oWuttUnp5No7RvHkXM3ca25A1MJdhwUgXA0GpYim5oEFrhKxsQsEaOohSGz/XqDHps2rsf+PdukMKXY+0rDNQRDIZkpVJoXim2tgBakKxSd1EtZca9ivrhS3CrJ3Oya6ISypRTuSgknVr3s1oSD6G1pRE9Lg6y/dNkK7NmzCyUlZRgJTGM0BLjHhjHa34HBzlui6WBZw0J6Lv0GBaO7n/0UKmrqEfB7MT4yJNkTzxzYJd0Zs9Uq2gp64FOvMjrQDaMuCT1VyuJyc/dKSlhjWhpy8vLgKqxA051R3GztFGFoMjkpdq/k/jDcj8UQl2VLK7FjxxYJOmxr78G1m7fQ1d2FoM+Dgvw8PL5vG3bVrxUq3IWrbWi40YZgJCqJx56JUXjd4zBbbLBa7UKHot0nOxUskijU53oCADL14g42ze5FXNFeWOxOAWqRSFCAoFJAKnQ4CUHLojVyhmJ7G4/BZLEjO79EqsRIwC/0FbpH8TjoBJSZZYDVmYvc4koBPewPjA/3Y6inXbrKyamkBPYR8FjMRlQuKcfmDWuxYXUVCl22eyxseb9SYKvawHK02KWIxhQBsoHxLbOqLrUwE2riTGpyciYxmXeaWOFqdElqYadN8dZ+N2fPwKsUKm0Br6VCaicRtIW/gKRUga2dsV5Iwa0+Q+7X9VAdnbTno1IzF9I9mO9RynNjBgn3zSmL2WOu/Zw2QXz2PgOpc5dtLOC5zUdBc+84XjnRgNutHSmzAiXXhvemdC1I9SNlisGiIgzPxMplFXh+7wbUVBdKhgb/UGBNMMCFXYwLFy4I0GCA3q1btxTWQzA4p+3tfIfKZ+bmzZuxY8cOARU8Hn7/qbeo3bABy5cuBYXl/C6p98dsIbyaiq4CQq1NMnVCHANjyshA2yWb3UnivxdBxgJuqsVV3tcj8LaBDFVcxS85KRoEGJHmE8i+8J339YAunty7ZwQ8az6IzI0flJcNC2EW0uLYkxKCa18K6v9r6VT82YQ3hNNXW3H0bCM6u3sl8Zm6Bc4iM/eiuqparD7rVlfB7w/itTdPS9E77vHCQHEvfdbjCZnFXrG0Cs89sRu769fAbjGlshKUPTLh+2JTN640dSASCiNDlwaPLwBfICiWpqzOErGwzFDHIqGfcUpRzildugu5OS48tm8nNtSuRmdXL44cPYOurh6Z0SO9SjoTKU2FzPQlldk+hTbFAphFg2rvqATmcR2ZVWfYG6kRBDmS1pwFvdEsVKmum+cQcI/KS33/gYPYVLdBKBKBKSMmEgaEIjHEQgFEgh6E/F74J0YwNtCJ8cGulCXu3flxsz0bj73wGRRUrsDYUD+87gnYrBY8vW8bNm5cJ8JnFrUTo8My5iNj43KNjRS9p8Vh0CVkptJsMgkYrKysgNlix9Xb3Th6/jqGJ9hdIOBKiqVrJEy/fx0cThfW1KxE3QC0fa8AACAASURBVPrVsr/eoXHpUAwNjyAY8En+xoZ1a7Bray2cDhsab7Th7MWrIqbmTCu7Qj73uBRRZrsDZotV3KOyshhooIDAtLQU5Yw0tNR4062HonvSPExmm5gXKNeId4diiax0amiDPCm2t6RU8T7kH9KhaMVL+poCLuIi+GaWBq+V3ZWH/NJqyTzh+u6xQYz2dyHo90rie1VlOZYtq0J1WREK85yw28ywGg0wZ/J+uNsA5OEEJXoaMJK9p+kqzLb3pD6jc8SLgREv4rG4zGhHYxEBWnwvUNNBQGg202rYpoRMpqXBajbAqDfI+Rr0mfJd0WemzWkfqj5tZhf86r/nokLNBhkq0FeLzYUADAHaGrA1+zPqc0QFMCp1bKbrwi6WGpK30B2mTpbbUKlkqpvX/TahAjLR7qfyOWSCgI5UKZrbXM5I8z3J45PTaOwawk+PXEJf/7A4TgmdMjUhIUAyDUgkFEC9fGklnthei7qVJcokwDzLd7/7XXzrW99Cb2+vdC4edWFno66uDrt27RLq1YqaGqysqUFBbi70mvA96VakEubpeKZOTLC7w/FVczEERCYVtzP15waNTe5MJ3mW2J5nuugu9ahXcfFz74cReNvcpbRCb+owCDCCfS1wHvkGdJOLTgvvh5vnvXIOEzv+T5hWbpfZK5lNTokAWcyo9A+ljPtZNxYRfUcT6B31o2dwFH0Dw7jTM4ze/kGMj48gGg6DblH5edkoyFF47X19AxhJaRA4q0ZqkRQ1SQjFZ8+uejzx2FZUFObIFGo6wcNUEk0dfTh3tU2KztXLyuCwGODx+tE3NIbbXYMYGvVI2Bq7GWG/F4lJZY5UscnlzL1i6UrqQk3NMjy+fxcsVgtOnjyPi5ca4fcHlNlz5gKIC4wSWiAFgY55HqnxSAkjCSqU7SrrSudEHI+4nzQFZBDWZOhgd+ait7URzedek88wzfqFFz6MmpUrEGHA3FQ6IlPpmIIOsal0hBJpCMUmxQ435J+A3z2GqXgI7sFOjPR2SAbEkpo6VKzZjgyDRUAVnyMsiqorSrFpYy3y8gswMT6G2zevo63tDpKZRuQWlmB5VSlWVuQi36ZHhhSpejgcdgnUu3qrEz985QhutXVCl2WE3miSQohdLgIKXqPC/Fzs3l6H/LxcNN9qQ9PtDnj8YUSiUWRlpGH1qmps3rQWBr0RPX0juNJwHX39A9IF0OsVIhCpZqS2sSNBChQ7GVqQITQp3ocprZDQTdLSRDBPcJJIxMSVip8Ru+KUBkc479Oqi1gcmUxKn55GmFQyXaacP6llvITRSBDJyTiCPi9CQS/MdpeADIPJLtd0MhZEBuLIzbairCgHVcV5KMp1iQCemghx0ZlWCq3ZdWGI9rQJYDI+LeMy4XYj5HajqCAX5aWFErpHa1qPx4cfHT6JxuY2xBOc0U5HLBYVPRNTpHnP6TMz4HA55Q9DBKkXctgdEkIYDviQpUtDUUkJnNkuFOTlIt/pEP2LwZghupy5cgu0wEP9/9lFuErRUsGCOiM918TD/Z518wm/1e2rGhHtNvi7WGoanfE49+tCzLVvfs/ZxeC5z5VAzdl2fq8psNeeD68pu05qN4nfJ+57rmN80PM9NDmNI+du482zjTNmEgpDSrFg5v2vy9Rj7cqlOLh9DWoqC2HUZAHN3j6F39/85jfxxhtvKBMe91kkM+YB6/B5f+DAAXzhC1/A2tpa2EkFTQFDdUzU8SCAUEEGfyc/TwFI9f7iuElCe+r7MLszpgLV2ffZIsh40J30Lvu9mujd3Y9PvMkM+cXl5xmBtwVkzBZ6U9TlHxuC7adfQWbU8/Mc7+JnF0fgoUdgOtMI9/4/hLl0hQh+pfCfJQRXXwzq3yrnnC+S+GQSkck0ma0bHBzBsQs3pWjyUbMwyYTmOAK+oADpJKZl5jUrS7UhVdyl+OJlF6WgIA97d9XjsV0bUZzrVAo4AGPeII6cbURj0x2sXlGFp/ZsgsNqhC8QR9/wOC5ebZKMDm8gJLO7kaBfqDTk39OnntQlaiuoj6D942N7dmDzxrXoHxzCq6+dQEfHnRnaAAdQAQop28m0NPGy53FOUvNBAJGiUqkuMeJelZqeVGhnabIvFqu0SmUhf+f6Gdy+clK6A+UVlXjy4EFxfGF+wwyaYVJxfBq+yBSiU2mYTstAbEqHyFQGTFnp6LpxEg2nXkdRaSk+/VtfQChpwo3bHdLJYZeAeg7O+BcV5MPlcmJsYgK9Pd0yS262ObGudh1+6cAObKtdBpumoPGG4mi40YqfHj2DW613EIvHBCSwCGJa++qVVVi1rBL6zCzY7Ga5T1rv9OLcxQZ4PH5kZDDTQ4+K0gJsWLdcUt5vtdxB+51+jI2PS2o2OzqSyp2WJhoaUtyYWWEmyAgHxapWinumIrMrxFn7VBq8jCN/r0uXrAuuw1l9IUqlAIk4ZE1OyvkTnRL4iQB/OikAjJQyjk92QQkKS5ci5PdgejIqIMM9MSqCbzppFZUUozjbCqdRJ/Sz3BwHcp1GmFNdCfULNleRHI7G4fYF0TPiRd/wBEZGx+EPhMTRxz0ygqXVldi5ox5l5aUS/Nh8/SZefPFltHZ1Q6c3KOODdOnukErGNHKf1yPuZSaLTbpcuqwsWKx2AezsYPGc80sr4XBlo6CwCA6rGdPxMCymLCxdUobKsmLpdBiydDAbM2HRxpOnTkYtAGcX+mq3gz9XqTGzO5kPeuDMxdHnZ+ZywNJuK8wwPepw5qCXLWSfBBnsYoiWYlZl64srrl+2LJEL3bPIcaUCCHnSCxGtz3c8fWMB/OT4ZTTcbBdKKCduOJKTyWnp2NWsWIrn9tdjw7K79NDZ22K9QCE3wcC///u/P+jU5fd8fjHfhl0K6UynAvZCwSAGBgelU8Zl2bJleOmll1BTUyP/nn0faLtdBBqqeYF6/VJPLkV/lspvkdSOedpGc91nf3+8H+fvLBarC7qw/9krOXPxf30oF7jWgS9eUYmO/9kH9d7ef3WeEX/yTKWcxFuWk6HqMFSBFoXe+te+DuNoy3t7tBaP/j07AnSccj/9p7DlFsJsNCrJsqmXk8zUa85MpVLwb3UWi/8fTSRxpbEJ//uVo7jTNyLiWIKJUNAnDlChCFNwkzJ7npmhhOQpby0W7YpL0OoV1eLYs4WFql4BIqSM3O7sx8tHzqKptQt161biuce3w+WwYcwbw7jbi6vXb+B8ww1JAGcBRr4+HZwiIYUyQ4E2efUUZa9YvgxPHtgjlKnzFxtw8uwljE+MC0jgMSnHxbC+SbFEJaWIXYkgcy+CXlgc+eIUpWY0KJ0MJblcKWyVWXfJM9DrYbFlY7SnBS2XjmBipB9miwW7d+/FurVrRPSuCjTvuXnYfSF1aAoSOOiN0hErLqnANxsuYNPmzfi773xPOkg/+PEhjI65YTQaEE+QAhQWDQWLbXZRCBo568+wPAK4g7s3ozLfMbM7T3waFxtbcOiNM7jd2i5AkFQ0AhNqFeo3rsfzT+zC6qXFoj0gheLC9S68THB2p0sE8XRyqq4qQ+2qSpgNBlxrasPlxpuSMK4Arklk6DJhMBrEVYt6DGpobE6CDJskahNEcEkwtVtoUsp4ijMYP5+RIWJ5Ftx0RKMAnPkEk4nJ1Lopz2IWiGJBnBTgy3suHekCaqh5YcghOxbxSATxWFjoUpxVJrio21iHVcsrsSTPimyT7h4Oviok5j2vukkFJpMYm/DB6/EjFAhK+nx33yA6ewfQ19cvM9iT4mOrdNTYMVq2fCVWrlwuWQq3rt9EW3ub5I1k6PWSD1OQV4D6TRuEOhiOxcQg4Q4tUSWjJSwglXbP8XhUzofZIY7cIukYZmQZJGfEPdIv93BxWRWqlq5EtssGkz4p1tBlBbnIddrhtBhhMmXMOFVp7z/1O64Wk1K4pgS+D/OQU7czV6Gu/k7L2Ve3Tf1VjF1MdnI0CelqIawVrM9FLlLpUuoxa59fBC7BmCLAtuhTXctZz7f71MkPc/oCkm52DuHw6eu41d6DWDgk96TJYkVlcT72b1uNjTWVMDFpcZ6Fuot//Md/xF//9V+jo6NjzrVoaUtdHQP1+IddDFKhKOBmx4L3HtPqk2k69Pf34cqli+JElZ+fj6997Wv4+Mc/Pmeo3z0gYw5Nitb5jGOs0qfuN0jqNtXr9p1TgzjV9ujUr4e6IIsrP/oILAKMRx+7+3xyZaEZX3q6/K0DGaoOQ3WSomhr+vy/wtFy6G05gcWNLo7AQkcgULQBif2/C5vVKi8crRB8LipFIDaFYCQhhadVr5P05yOnL+OHh0/C7Y+Kz3o8FkWYDj7g7D4pRdOYTkQxLeFpFOgqot54LAG71YSdW+vwgQM7UF2WL9kYXELRSZy/1oIfHT6G1o5urF+zEh97Zj9qV1SC3OeWjl4cOnYW5y5dQziWgIVpz3qDvFhZlNG5iC5ChEpOlws7tm/E1s0bMOH24vUjJ3GrpU1mulm0MnyP63GWmECFAIJFqXekDz3NlxAN+5FfWYO88uXI1Juk+OU4KQUxsysUgSf/n4JlpmGzoLh6/MdovvC6HBPzGz70wodQXloqFKu50sDl1FPyC87Wc2b12rWrOHn8uFCLnnn+BfzOH/93DLuDOPzGm+jtG1TyLug8Qz6/bFcRrrPL4nI6sHd7HZ7cuwVLywoUYXwKdHX0j4sl8NlL1yQfgonb/H3I74PZZMFje7bjg0/tQlVJrlyPEW8Yr7x5Aa++cQLeQEBcaGpq1mDn5tUochmFQvXmmSvoHRyTEEYKsBU3Lb1oG1h4UT8SDgVhpSbDbBF7Wo6XFJ4EdhzTNKZ4EK/REYzW3hHRUcjQpKyCuY5IvlU3MZW+Jvx35pvQpnMaWZlZMu50qaLQ1plXKrQk0qVI8WK3ombVEtQuL0eR04b5WCtSvLLblJjGmCeCrt4B3LjZirY7d+D20K2KBgRhuX+k4zKZkPuBVDEl34Pp87RYVjJAaPdMihfXj0Yi0sHYtX0LPvrsASxfUoYE0kSDdObiTbR39cHtnhC6H+l2NATwTIxIx4wUMIIMGilwv97xIUxOJWCxZ8NkdQLTpN555doWFpeipKQYlaVFKCnMQWGOBQUOE0xzdDhU4a+q21ALw4VKJFR9xXx0Iy1YUG953h8M9mRzMCsjfeY5MANAUlQddZJjRrcx60GnFXNrqZ4EL5zHF61G6hfq77XULu1nFvoMnWu9qWQSp2/0SFBfW2ubTEJsWL8ej29ZhVUVOTCmJlPm2wfBAa1sX3nllXueFexcOp1O6VisWLFCnrctLS24dOmSWN4yDXzr1q0CMjhpxO7jitqNyM/Nwf/+5+/iG3/xDbk3n3rqKfz3r30Na1avnvMQSIuacSpjd0iTx8IP8Dqkcihn0uxnb0jbzVLvCVXf8y8XhvFak/vnGeLFzy6OwHt2BOrKrfj8gdK3BmRodRiq0DvYdQM5x/4C6UwUXlwWR+A/eQTGNn4K+nUHRQhOio9a7M0O6uOLs3NwDGevtmHMHUC21SypzTdutWNozCsFFWda+bPiklLUrV2DJWVFCISCaLx2AzebmhBKBUWx6GLqdElxIZ55fKcEnNmMyqw2l4Exn4CXw0fPSOBeUVExHtu1BTvqVoMTgBcu38Brx86gu7cfGVmZItyliNdoMgktgPqMgN8j3PyysjLsf2wHysuLce3GLRw7egZj42MyS04wQXoOgQNn2UlnEOvZLD0G22+g88Y5Wa94+QbklS5DJgtmCehT+Bi0sCXlS6g9eiOsTJ02W0WsfOXNH6Ln9hU5n6rqZXjuuWeQ43IJlUxdtDQU7W3AooS7OPzaazhz5ixysl146ukPYEP9NkzqzGi50yez54lkOgxGi9JhSfFDWMSyVK8qL8Iz+3dgz5a1SE5GZfyZGl5atRJNncM4lBK+s4Bl94mdm1DALyLrjRvW4eMfPIi6VZVSRFxtvoMfHjqB81euC42srm4D9u/ajJVLi9Hd3YfDb55Fc8sd0ZcUFBaLhiAi1sIpaW8yiYDPgyhBhtOlCL9DQQFtYs+ZiCMjQ7H9lGzAdJ2ARF5L2tISAJPqQk2M2Aen6xQwIR0QVkApor04gdFlbFqKfNKx/N5x+Xd+6RLp1hTlO4VSVF6YgwKnAQ5j5kwI3lxfxWAogq5hL9r7JnC74w5aW1rEzIBJ8pEIbUOpoxCklHIc43S80pHhvSSWyJNTIvDmRSU9iuND8ERalMVmw1OP78V/eeYAKotzEWEnKxDDzZYuvHbyAlrb2gV0kUqVSMThGRtWRO25BTAaLTCaLdK5c4+NKCDDkQ0jaVexOLwTI5hKJGDPzoXJZpdjTEtEUVlVjO3bNmNZaQFyLEYYs9JmCnu1gNSCjIcpvmcXlHONqZbbz21z+iGdWhdmhcxCM6KDT20khcERYdhhGqBPUZu0++C21WNXjzulyZ+5zhKkmFTcwNg71Wo4tLRQbneh4Gr2ebpDcfzkWANOXriGkoJsPLN/G9ZVF4tY/0ELXaQ+8pGPoLm5eWZVPp/ZpfjUpz4lzlJ9fX1y79OB6tChQ9LNYFAfHaRIiVpaXY111F3k58OamYn/ePFFfObTnxbxOB2s/r9//3c890u/JGOg7Tpx7PiEktBHfuemAQvDIu/N9pTJgEjqsxTIzx4rboPrqDbAKtWQnY+XGsfkz/tqSc36FwJoOHYLf9M5x9lp1sE8+oayjVX481rg5Rfv4AceGz7/6RLUPXCg/PiH/9mPcyntxEL2P+86qv5izn2m9sPfzbeedwx//MMx9Go/v9Btaj+zkPF84Li8O1fYtcyBz+wqUr4zybmmHB/iuFWaFGdNw+Ew/O5x2F/9b8gKjT7EVhZXXRyBt28EJvVWjB/8E1gLymBN6TO0QX3qnvnCae0bw6HT13C9+Y7MNLOIp2UqBalKGB2Qm+vCltpV2Lp+pVA1PP4Izl9uxOHXj6Gtoxu6LKZRp0sCc92GDXjm8e3YvLJ0RuhJwff1NlKlzuDi5SsIBEJCmbHZrHDZbSAzaXx8Qv5wZloJwsuC0WqDxeaQdacnJxGkbelUAitXVGPv7h3C7T958hwaG6+Lm48iIE4X+o2Sq0H9xpQUryzaBjuuYbDjJvQmC5as2Q5nQZnMSN+1yVXoXzxnvd4oHQzqDVis97Rdw40zh+AZ6YPVZkf9li3YvKlOgAi7Dix2Z8jQs/IrON4qp5pFxuXLl+Gw27F3714pDqDLQiQ2hUA4wrg9mOy5yCsqk4wKu8WIsTE3+kcnUFqYiz2ba7C8LA+3mptx+LXDAhDWbNqOySwbhobH0NnZjbY7A5jwepE2lUCMwmikYevm9fj484+jurwEXX3DOHL8HE6ev4wJjx9Lqirw5P49qF27XGhrx89cxo2mVskSyc4rhCM7VyxjPRNjQgtTuz50bKI+gmPEWXmCDIJCcYaiRoWaDKGgKYCJhTTHl0J0XhcW2AbeOzqdCNN53UhrU7U07OioFDZxBptSQJPX60FObja21G/GktI8lBe6kJ/rglWffl+BNK/DyIRfugoEWT0Dw7ItivaZ1MxuDK1yqb2QzgkjvqWTpGiBCPxMZpOcTzAcQzQlpudqnGBiPooiTs/C9i2b8MkXnsTq5eVS8A2M+nD84g2cOH9VXIUI4C02u4Bg7zjBBOlSBTAazGIIQCDhdY+KON7KTprVKcDNMzaEqUQMtux8SUAnldA9MgiT2YjlNWtRXJiPXIcZRXlOVBQXoCjPAWuWcmtqC3ttWfygEnkhIEOrzeD2VEve2cJhLTjQ7lcAAl3cNPRN9fcqxU0tetXaWAUcAjA0CdVUxIg1QWoDKqjRAqsHnfN8T+cb3cNo6x1BaY4DqyuLRB/zoIU6thdffBFf/vKXBUioy759+/Bnf/ZnWL16NU6ePImrV6+KJov3x7/9278JyGCX41d/9VfxG7/xGygsLJR/q8uFa9fw5T/8Qxx9/XX50T9+73v4tV/5lRmrYnU9nj8BhphhpO4DCsD5yJq9EEioHY+MlOielE/1+qp0KvVzHHuCDHYx2M14Py0CDipiaIANdd55BNJakIFYCkjcOwr3gozZI5SFj7xQjWcwRyHPVR8AMhZ0jKltDD1IgzHXvmbOTwNGNMf1wG1qTndBx/oevYHeMpChpUlx5oE6DJz5Jzg63nyPDs3iYb9fR8BfWIvE/s/DbrcLz1cyFDT5GTxvhudda+/H6+duCNeYrjcsIDnLzNC5cDgkFJjSonz80r4t2LWxBpPJdIz7gmhr78Brrx/HpcabSM/MEM1AXkEh9u/fgyd2b0S5U50Lg9Cxjl++jR+/dgJtba1ik0iAwFlj2t5yn/qsLOgpJE9TBL4EOyzEKJSl2JmULM7oG7PSsbF2FVavWo6+gRGcPH0RPT3dMous6AbI32dwHjUZSl4IqSjuoS4MtF8VO1mKg1dvfxome06KTpUKNpAJd53QVUxmu8y4E0RQF9J4/CX03G4Uegu7Os984APIy8/DeGAKvnAc6WnTMGSkw2rQwWzIEM3K3cLu7tuc3OyRkRG5FgzMkhyvlGsW5TPT0CHDYIYrpwB5udkSnmey2oBMI3Kynch3GBANh3D86DGcPnMaOfmF2LbvSZSVV4hGhqDh6vXbOHupEd09A9KFKiktleySlUvKMDA8ioamNnR09sDjnhB9wc7tm7B3+0bEp6Zx5uINXG5skq5Fdm4+8gqK5RqMDQ1guL9buhS0nWUx5PdOiODd4ciVn9H6VnE3MwgYITCcFoiThkm6ccnn9KI3YRAigYghS6Eekf7EwRAwnNI+sKvB4oY/m5qaluvPojvb6cCmDWuwe0stlpTkwqJXuPBqMamdxQ1E4ugcmMAo9UTBIFra7qCtawATvqB06UjVcuUVYNnSKqysKpUMko7eQTRevy1CXYrTkVQ6KTw+milYbC4JgVxRXSb7bW7tltnn8dFhAV2xWBz5BYV48rFd2LV1I0zGLJy50Ijj5xox7vaLvon3sz2bAHZawERaMg05hSUwGEzQG0wCbAO+CenIWewuyQghKPNNDMs9aM8uFFBPYOMZHZLvjM1VAIPRjIzMNGSlT4leY1l1BTasXYGllUWwa2bc1XtzoR2N2Rz8R3luSrGbojjNVZrHpbMFoW7KNUx9bbSaAu53tjaE25XMh1TnZCZwT1NEq0CJfz+sha/2XCO0YJ5KwpSRcU+uyv3Gg1Spf/iHf8Df//3fS5I3l+rqanzxi1/EZz7zGflOsXNBkMHnNJ8P3//+9zE0NCTPrz/4gz/A17/+9Z/ZRXtPD/76L/8S/+Pv/k7W+/tvfxu/+Zu/OQMk+IEZGlQKMMzuKs113KrrFIGfgIpUcr2WLidjnkKtTLa/0R/EN1+7Z677UW6Rd9FnlI5D0bUO/D8o1XQiZh2iqnHo9gMVNhTOMev/9oGMBR7jzwMyACjHr7+3m7PQbc4M1wKP9V10BzzMoXx0Ux4+sC5HPvLInQwtTUoN3At2NCD/+F88zLEsrrs4Au/YCIxt/K8wrHtcZsv1KdqUCJyF6063pxBONbRI8jbddFjocyZXKAxJBp35MDo8KMFlTx/YjReefgw52VaMeiK41NiEw28cQ1NLuwh4TSYzqpctwZMHd2Fn3So4Mu/24t3+IF46dAo/Pnwcbp9PSdJOp+BXScllEUebUlqjCsedydCSbEuHrEyZrc8y0g3JisryEtSvXwmDbhoXG67jYkOTOGCxIFVmnBVGNlOvWfCyC0IHoNYrx9Hb0iBFm95kReXabbC68qSg0xstMssnwuQsvVCkpHvCLshkAn7vGBre+AHcI70ydjWrV+O5Z5/FdHoGbvX5MeKNSA4FAZDDrEeO0wqzPktoFFm6JDLTlM4KZ8PVQprjq7rDaG8IdezZheH/22wOVC5ZgvLycjicdsnD6OzqRsPlyxgeHYErrwSbd+5HTXWZFOPJ9HSMDI/ip0dO4PSlJukgbN+6GXW1qzE26sHR0xckB4UaApfDLmCtftM62KxmNLd04trN2xgbpbg0TQnZs9nl3vF53QgEfCm9SEJ+RrDDyRaOl9lqE5BBHQ3pQ3KqorFQAg4TU1NyfxGMkr5F0CDXjLoTUmR07IbxnlHGit2QaXYHCFSki5GE2WxCfo4LNcvKsH5VFSoKXTN5BLOLYFqnjgeiuNHWhzOXbqCt/Q4Cfp/YxfJa2RxOua8IXJgZ8uwTu/HEzlpYMtMw4o/jtWPnceTEWQwMDEi2CY9hcooi9GnU1a7DRz/4FPbVr5Ki+OzVDrxx6jLudHZhKk5KGUFnuoj0Vy5bivSMDLS2tsPt9iDLYEIsGhL6ldXulM+PjIzKOJptOfTTEgevRCIK3/iwdNnYKbJYHQJ0/J5RARk2V75kqBBk+Nwj4r7lyCmQ7xbB29hIP7zjo7DbHFi7bjU21dVgVXUZlhTlyz2qFqDyUlzgE0lLBVzoZ7SbVmk72m6F9vdxPgo01qmz3aTud5jqbL2ksc9xTirI0IKURzmHBQ7VPatNTEzgO9/5Dv72b/9WAASX559/Xv5dWqrwuLu7u6Wb0dPTI8F8Z86cQUNDg1Axf+d3fgd/9Vd/pQBwzXKzuRlf/MIX8Prrr8v36s+//nV89rd/GxbD3Qkerj6bWqbdxmwjBPV3/DmpU/ybXSHeMapRAtfheDNHhuNt0wG+yCR++1/bHmV43p2f0c7qowT/ss+GOWftNUJqBYzMKsZninSVLjX7dH+OTsZCj3GhgGC+rslcn1/oNtXTXeixvjvvhgceFfUY1GXI8/RR6VJz0aRsr3wJ+vD7jIf4wOFcXOG9MgKJLAvcT/wpbIXlos/gi0h9UbGYYfL20Ust6O4bhtNikAA2duf6BwfR29uHMA0NWOxnZmFZdSWe2LsVdaur4fP58dqxc1KwTni8wpOnGJvF6tOPb8fa6jJkpSoEgohb7V341x+8ghPnrwCZBlhtDkmddrmyxXrSsT9w2AAAIABJREFU6/HA7XFLZyONIIGtDsnCyJD9s2BlcVZaXoEdW+uxvmYp+vu6cfjIcTTdahMhsAhzU5a1LGD1WXq4sl2SRM7tXz3xCgY7m2S77HLQWcqRVwx7ThGMFqdsnzoQFmpGs02KaRZw0ZAfw33tuH3xTQTcI9Ld2LF9m4gxBzwRdAz6EI0r4X8skrldm8MlYMCSmYQ+GYFuOiIv40xdGoi9JNArlTqugr6fvacU5xwJDtTppKvDIr2wqEhoFOOjo0hMAZmWbCxduRo76msFEBCzDQwO4dCRE2ho7kBFeQn279ki1/9Sw21cvt4stDTmNtSuWYltm2uFAtTS0YeW9k5MjE9IUZ2I01EqXWhjikQiXYpy0nv8Ac7EG4S+Ew8HJO2bugzSpVjkKhQjZZxZNirCbgqkGao3LUCOnRCJNZPrzQ5GhlxvDpQYDzOpeGpaoWdlZkrQYM2yKtQsKUZRnhkWow6Z/Jxm4GR2dVrRP/SMBdE26ENzSxvam65hfGRQpsmNZpOMIylJFKnznjNm6fChg9vx5O6NMBj0GPbG0dbRiR+8dAgNN25KZ4KuX5kGE2x2Jz701F48vWcTcpwW2Xs4Po2b3SMSfEhAacricRFEMe9DAfQZmTqYTWY5l4iEC04iQ5LugeFxtwjOJ6d0orEh+KZTVW9vt2RzZOkJhK0iLHdTDB6PISe/BGabA1OTMXjGh+U+yc4rEoBCyqHPM4agZxyxSESuH78LpMVt2rAOW9avkvwaQ6aiE3rQohVSqyLv2W5Q8/1cu211Vn0+hyt1ZlydbV/IsWm3P5miKYqIfNaHWWhz/w8mNz1oNB7+9/y+kv70jW98Q0AEF1Kg/umf/umejZFGSaDB9dva2sBMDXY+PvnJT8pnSZdSF+qH/vlf/xW//3u/B5/XK13CL33lK/g/fuu34LLZZjpv6ndvvqNmZymaBGhZy3F/0JhzDNX7IZygyyBgSPGuPvO9VoSJFN8Hy7b9q/BbFSpFKKWjmEubcI9bkyGlt7iXWvR2dTIWfIwLBQTzgIy3opOx4GN9j947f/PRpWBWBpdHAhlz06S+C0fHkffokCwe9i/KCPgL1yOx//d+hjYVjSdwurEVxy+3ojDXhce3rUZJrh3ReBynLl7HS4dPobt/SPIw+Oqh6JagoLgwT4qYOx0dGBsj7YeuTDoUFOXj8V1b8OTeVABf6qU+NDKOV984g1deP47+YVqPGlFQXIYd2zbh8Z11KMy1o3doQsSUZ85fVbYpJBuCjFTORTIptp4rllWLa9Xy5dW4evuOZGPcaWsXnYZELaiBfalj4mw9dQAhzxj6WhvhHRu457KzIGMhrATtFaB8+VoULFkOXZZZxJF0c2EOQ2vjSfS1XUUiGkF+cbnYSpaVl6N1wA9PMDGTqE2aFWlOBDa02SWFK+ChA5NfaEH5jizkmHUpwaUmaTzVXVJFsPcUZjyn1B8CEnE34t/pafAG45iIZqBq2Qps27oJ5SWF8tInJejVIycw4Q1i3+56rFy+BE0tXTh59iqGRscxPZlA9ZIKPPnYTlSW5KG57Q6uNt3BhNsnlBzaxNJhiUUyi2KCL3aRCAim2FGw2QW0uEeHJImcjjcWq01sV0mz47VgZgqBA+lG4hGVRvveSaFvMdiOYIUdLOXeIpVPcffirL8AvHhCcj4IQkuLi1Ffvwmb165AZaETzAJkocNiVTUNZYHpmZxGz0gMt9sHMDbhkaC88bERDPa2I+h1i86BHZgsPbM+DEhnQZ6YRFb6NJ7ZuwlP7d6IdL0JXcMB3Glvx09e+hHaOrthsrtQVlEuNLmiwiJsWVeNleW5oltSF980ee9JCTtTxcs0VhDxeEqTk0EgrNK6lIhzAWOJaY7rtHR+5Ac8l+g0bnUPo6W1E/5gHOF4AiPDQ+jrvoNYNIqcwlJJTJ+cjArI4Gez80oEkBIk+jzjCAc8mJQ8kkTKuQvSnTqwfwf+ywefQHm+64EaFm2OyFwFqPoz1fpgri7CbKAx13Y4GtFJpcilIPlhuhjqOJJuRczKyyIO1Kkdc9ukU3F50PG9He8FdiN++tOf4o/+6I8EPHD57Gc/i29/+9v37I4dj/Pnz+PatWvS2Th69Kj8vX//fnzlK1/Bzp075TqSSfHyoUNCwTp3+rR040iJ/W9f/aoAknTq6sJh6bpSI2WxWiUBXCYrNIEiM4LwVLeCYzOXlbCWhqgesNJxVVpG6jj/yctd6Bhl/+O9vqRAhUbIrRTJc2guZlvCzlHQvz0g4yGO8ecBGaomYzbAWug25VZ4iGN9D946piwdvvPJ5TNH/sgggzNqqptUoPM68o989T04HIuH/Is4AqNbfhOmNY/N0KZYzPWPeXD4xCU0tXVjW90aPLFrE+wWPaKJaVxrasWLh07iRkunzLayMOEMdUJmlpXiiMWs8iJnvkQaqiuKcXBXHTaurEAWsw+Es5tEa0c/fvrGGZy52CAzblwKi0vwxP5deGrPZuS6LJjwxtHZN4jT5y7j3OUGjI3R4lMpuZWcj3ShL9WuXiEhdLl52Th/rQ2nL1zH6PCwOD9xlpeAQlyhxGGKXZCkUFN6b1/GSHeLdCbmW9jhMdtc0HOG22CGM68EZUvXyWcuH/k+fBMj8lYtXroWKzfsFPemYDQhYIT7YuaB1WaTLAsWl6R8JaIs8KgrUDJFCixAjmlailp2O5j4PDY2ikg4JIdFio0iV5970YINgpYhbxQtA0EYTFa4srNRVJAn3ZL+gQGEIhFsWLcG9ZvWY3Tcg+tNLULhokOV0WCA02mTDBRmQZy9cFXWYdFN/QrtdQkYSBFi/gUTvSlMJnVsaUUJ9tSvQ3FBNm7evoMT5xsx4Q1Id4CggOfPhWfBzgRF9ykEKNeHFsMUWBPcCRWKfKFURckCiOPKK89OCtctK87B2mVlWF5ZhFy7FVmZhKB33Ya4L3YSWruG0dY/BndoGoFQFBlpdKVKg8fnl1RwUxZEgzE0OCL0OlK6rDan0PXoWrZxdRWeP7hD7s3usRD6evvRe6eN0YAoLitBZXkxXHY7MjP0cJgyRWSuLuwocVY3mZEGQ8a97juqsxHP6WED4aJT7GhEEE9MglbTDAbs6uzF8LhH7Hd9gajYCI8P9wuQyy4oFZogOx3SyfC7BeTx3UVqGi2mkZ6B3Xt34dc+/jxWludJfsX9Fq1gnOtpgbBWz7GQToa6H5kNT3UduA3VYlcVFT9KMrhkPQhFT9meqiXg/6huSwSk/LnWcvdBM/dvxfuC39s333xTaE+3b9+WTc7VyWDXlhkapD+x48GAva6uLlRWVuJ3f/d38dGPfhTXr1/Hf/zHf+DU6dPo7+sTm1tun53BT37qUwJECDqUMEulA0kQb7VYUFVVhZXLl4t+ikskmXIBS42LhB6mxPcp/CDraZ3D7pc8/92zQzh6+30QRDzXjP58RfXP5E6k6E+Ou4DkbQEZD3OM93GCuseRap715nStWug2eQM9zLG+FV+4d3gb2iA++c49LF1KG7rHLzTt4oyv/Tks44uhe+/wtVzc3SOOQMRSBP9TfwJHTp7oFOgqdampHa8cPQuvN4QDOzfjwM6NcNmN4pjTeK0FP37tNLqH3SI6Fgcc95gIweMJ6ieowTAJ/YrfDxY2G9Yux/NP7MTqysIZwXMwHsel6204dPQcmm61S2I0Z7Od2dnYt7MeT+ypR2FeDqKxKYx7fTh1vhFHjp8RHryOSdBJxbaUBUm2047d2zdj5/at8AbCOHPxOto6e5RMg0hYiinScairIPDhi5UOVbFYGLfOHYZ7WKEpLHQxWR1Cp+K2RnrbBWywU1GxZhtKlm9UAAv3lZ4mxardmSM2ptQeUNdCmgr59BRyiv4gEcXSAgNcxjTpFCxdthx79u6Dzx/CpWvNSoBePAS7KUNcXyT8LZUlMdt6OFU9YCQwifbhsIjnWcwzdVvsYqcnsWHdCjz1+G6k6XQ4d+kmpuIx7N68DlVVS2A2ZoAa++b2Abz46nHcau0UAEoaG4/d551QZkcFODnkGns9bjnXrRtW44WDW1FemI2bXUNynzARnL+LJ2IwGs2iN+C5C2giLSwl5GaXQvI2pujEpNCx1IhI6jI4Gy+hhsmkZECsW1+DdSsqUJFrhjFl3qVSNdTauGvIg+auETQ2tWHc7RN9iGh4dGmIxJOi81lW6sLSEqcAvaFRN85duY7WO32YTsuSLBLqNBw2E7ZsqsXWTetFU0NwyEDB9KxMWK1m2A3pM1QbKWZJVUtVXMFIUjjp7GRMpSUlMJJgTRoZqRuOOIp0FFJLMjPTxSTAlKmTBPiFLnQI8gei8IeiCPJd5A+jqWMAFy9fFVqN0eqU7wvtjkO+CQR4HROxFDVvSjo5Nns2Dh7Yi48+sw9l+c45HYbmOh4t1Ul1KFLBsAo25irYVZqSWuCr21bHRQtiVEH2QseD66nHoG5HQIvqpKRkhCrmAZpZegEkmmDCdwJo3LhxAy+88ALa29vl9D72sY+JTsNqVXjc6kI9BrsXdKH66le/Kp0NAohVq1ZJjgZ/TlqV1jabzwdSqQ4cOCBA4h5LbWYayTM6RTmsqRFnvCyTCUz6JiibTgEx6bJNKUDDqLktCVfUzuFsa1z1GvDn7w+HqZ8FCXJt5pvRnyvcTl031Ql560HGQx7jQrsOPwMGVLvdOTo4C90mHvJYH+bL/y5Z97GVTvza9rtUxkcCGWroHvnq4ZtHUXDpO++S01s8jMURWNgIjNd8CBmbX4DNZkMgNo3jF6/jlSOnEPBHsXXjOpnFXVVVCF8wjDdPXsKhYxcRnEqX4nOctJjxMSlg2Hrnm4i2jAwMIxggheTA3m14ck8dSnLuWix6QzGcbLiNnx45jfb2O/I5ggzOdm+qW4sXnt6HjSvL5QXW1NYn7lMM4wsEQxKTQPG3krqdRPWSchzcvxvl5ZVouH4blxtvwB8KywuYq1EfEAn5EQkFFKvUzCyh3wQmRtB+9QRC3vGFDdRca9GliqGDehOyCyuRXVwJk435GTbYXbnyh2CCNDLVAYnHk7KOwsRwH8a6W1BeYMPamhVwZedgw4YNePLJJ2WW9QevnsPLh98QgbnLbIDJkIEchsllAJMxcvQpgk+FBTLLIz0NnmAc/e4YfHHF8nV6KkFPLZhMFixftgQ762tRXJiLxuu3cOHKDVSXFeK5gztQUlwkupBILIEjpxrw4qtHMeHxSRgYAYXw+b1uKfTtjmzRT0QiBDJxsROuXVWNg9vWoLzYhcs32wVkDAxPwGA0SfeDgXl0DksSJKkp83T4mk5KN4wdDCZzM2BRARnqojhQibbAaUV93Wps27xWCmG612i54JL2HJ3GqCeE843NaGrvw+CgAkwListhNNtlTLz+EPKdBjy2sQq11cXIytTJ7O2xczdx9FwjwpEp2OwWZDvNcJoNAnirlpSgNN8BYyrXhMUo+1+kmvM6JBLTCESmEIpMSy4MQXcgPIVQYgox/psuWJOKUF0seFOnRxBF8JiZnibdGP4xZuqkI2LWU2+jAA5zZrr8bcjSScDggzj1A+4Qrt3qQmfvINzBOMY8QZB2Mz4yIPc87wuOHoEdv3sratbgI88+KaJ1m+legfCDviDasDauqw3Km8+xiYUsr50qHH7QPh7m92rxq+5bC3pkJv5uk2wG7KkASZud8U6ADDqVEVicOnVKnmcMz6NjFHMw5ppEoC6D9CrqNmiVf7+FFEDaYa9fv16ZRJq8m9elbptdEnEgs9kEZKzZtAlOs1kuToJmGykgwY8S0JvmabvNHmMelwri3hcOU/OBiZlieVZmxjwJ2gq9Sln3RZc2J2P2lXwE4ffDHuNCAcH9LGxnZ4AsdJsPe6wP8wB4l6z7iS0FeGK16+6b7GE6GbPF3h6PB/ZX/hjG4OC75PQWD2NxBBY2AhSBj37gL+HIzZdZ1+MXrkvg2sjoKArz87CptkYK0WAwhJauAXT2jyIaZ75ERIp20kjWrFqBsqJchMJhNN9qwa2WdqG1bNxYi48+dxDrqgpmiiq+uEOxKdzuGcXR05dx7sIljI+PKfQqJhYXFmHn5lrUrVkmM683m1qFLtUzOII00UroZL/klDNlevPmOklRJh/56ImzaG3rRHpmJmyOHHGIIpUnGPCKhoK6AnLuWcj2tTRgpLdFinVmDXA2Pez3yPoPsygvawXwUNzNjA2KxqnRcOQUIsvEGcl0mTlmV0U6KmnpCHhGJABwoP0mcnNzcfCJJ1BbV4/V6zagfms9egfH8dJPXsOxk2fEeYvBf+UlRdhdvxbleVYRVvsCAQQDAfh8PqFB6DIzBGB0joQly4KUNhaTzJqorFqCgwd2Y1llGTo7+3D89Hncbu3AsiWl+OXn92Nr7Qq5Rs0dvXjx8ClcaGySTkNOTq4E6rEYiQT9Qo8iiKImg78nHczpzEaOw4IilwFWfZpoOW629mAqjZ2RLAT8XugNBsXlSgADbaNYKLMrRQpZQsAY6VI8ZilQRI/ALJMk9EYDKkoLULuiAqsqC5DvNEM3i5xPYXdLzwjaBjwY8cbQ0d4u+SnUIbBr48wukG4GAY3H40O2OQ171ldizdISoYPFJ9Pk3Nt7BmDU61FanIeSohwUuExgya267bBwiiWm4Y9OwRuZhD8yhUh0EoFoAn7+OzyFQJQ/mxJQMTmdEuqnbqq5NAVSoKWqtJQiQ6yODQIsdLAaMmA16uAwZcBuzBBxu0Wvk+6W3ZAhAvW5Fh6rJzSFYXcAvYMTaO/qwc2mZnS0d8Dvcys2zYB0ug4+vhcvfOAAqkpykPWQvCS1m6Gl0qgdBHYq5qpL306QQfDHc6f7kZYGpR6HFjw8DJ3rYZ4LC12XQOFb3/qW2NgODg5KV4IWtr/yK78iXYbZC78v3/ve9/DNb34TDPKbb+EkC4EKdWI0RyCQUL9XYrs8cz8qo8HtUkNVX1+PTZs2CY2Ka/G+j6VyNAgI5U6bB31pr796S3PV94PDlCpyvu911Rbc84CMGR2Cdwz/0G3Db82E8f38IOOhj3GhgGAe4fecepQFbvOhj3WhX6h30Xq//0QZ1pYoJiDytVkoyFAtazkrQHtBzixEmo6hcLGL8S66vIuH8jAjMLzyOaRt+jBGvGGcuHgDF640wx/w33UDSqYJV91oc0ihGPCOw+/3ITsnH/t2b8XzB7ajvMAOjz+Mk+cb8aNDxzA8MoH9+7bhl587gNJ81z0CSxanFGNebe7AD14+gotXrsvMLJ12ppNpMBiMMFtM4ijl9/okx4B1aWYWXbAoGk6I1oKz7I/t3S0hfExLfvP4GQwODqV49S5Y7Haxu+W6zCCIhkJScHImt/XyEQQ8YzK7XVS9BmZHNnyjAwi4lQwEFqdMBldUjAtfCII4K8+uTF5JNQora2CwOKTS0qVnCsCgoHywsxm3LryB5GQMtbXrsW37NtgKKmHLXyLJ5V3dvbh48SJ6u7sQn5xEbkExduzYjmcP7MCaKgq5k+IwdPvWLVw4f14yJkhN6vNMYcCXRAbFMXRimkyIeHrD+jXY/9g2ZOoycOZ8A65cuYH+/gGUlhbjI88cwN4ta2Td10+cx+Gj5zEwPCZdCGdOHmw2dgCSCPl9iETjAqYo+IYuExazBQZ9FnweN4aH+wWIcMSc2bmS7eBzK9oSV04esvTMNLkL4lQHLdLaSKkivY4gkJQ2/o4ggyBlyZJS7N60Gmuqi2GfFXLGfcXik+gYmMCbZ6+iq38UVmeeAEsWVlOTzEeBnAtF6GLlOpmEWa/D+iW52FhTimy7Vag0/SN+RJhlkW1Bts14NzRSOhZJhBNTcAcnMeiNYmAijnF/HKHYpIAO0thSTLaHvWXuublm320CYVNFHTseFJVnZqTBnKVDni0TZS4DSrMNcJozkZWVDr0u/WeoTiJwZrq4P4yG5jahHzbfbpG8j3gijmXLVuBjzx7Evu21cJgVXv7DLCqg0GoatN2E2aUy1xdKTgoILJwYtrCjosSYx8IzUe1VZ1O41IL4nehW3O+oWU9Q0P35z39eHKTYfaBImza2dIaaa2lsbBTB96uvvjrn7wlO1q5diz179kiHQl24L36vCOi1nQxFA8XMl6QIxR8/eBAb6+rErpoL+x/8w+s4lwuXdmznO9fPf78dY4GHm8BZ2NV+J9ZSqT2zgudmdq3ShzS/nxdk3M2XGPLGUOh4qyxsH+EYFwgI5g3+e2QL20c41nfiMr/F+6Dom5NE6vJQIENtMZIa4na74Xz1SzAGFrsYb/E1WtzcOzQC7GZ0H/wGut1xXLhxB919IyklZ1IKXBbG5MzzRRQJeBEO+hCfnEZxUaG4Oj1zYCtMhkyM+ydx/eYtvHroTQyNufGBp/bh2f1bJZ1aW1TQ3Ycpvt394/jxoTfxxvGzQrth6J5ipEO+vuKexJchZ7yV9920UDvE5jMjA6tqVuPAvt2wW404feYczl9sgN8fUEL8jAbYnNkwmZRZ+FCIs/4+4Z/7xgbRduWodDRKlq5D0dJaCTazWOyyH7rvjPbfwcCdJgk5E/eklBPPw1wSzvZn6S1yPBl6A5y5JXDkl0qQ33D3bfTcviyFxNNPP4VVq2owFEiiayIhhZHY5LL4joZlpn35qho8fXAfdm+qQYH1rszyTlcXXvrhD6WbwXNv7xqEJzIFa3Yh9BZ2aLJQkJ+LndvWY/nScnT1DOPs+asiHGVA3NKqSuzfuw2lJQW4cbsDp05fQn//oHRAWPTbs3Mkt4G6iIDPKxWvw5UjHaVkUieWr9R6jA31wz0xqiRUu3JhsdoFpPk8DBlLQ15BkQBEajukwEtdV5kFF+eqkIT0CcBI14kLlcloQHVlCTatr0Htygrk2s0y/GpqND87FozjRkuPuGS1t3diKpmG4vJKhEMheL1u0PiW9CteQ7vdAbvdifQsA7w+P/KtOjy2eQVWVBQgM1OHUEQJZGCnQMIQkZSuxHhoEgOeGPomomJjy44F6U/sskjGiSpWVmlgPMgF2H4+6F5SOxxSxGvArgI8GABI6+M0WAw65NuzUJ5tENCRbc6AUa9DpsblSt0XAdnAmBeXb7TiPIMZ+/qxfn0tnju4C6uWFCJT4zL0oONTf6/VUdydIwdSGmPRnBAgiZNYimbG9dSiVSsUV6lWKvBQxdkPA0ToaMUxUzsZ6nFqhcoqPUrdt1YD8rBC/IWO03zrEQx/4hOfwA9+8ANZheCAIm52IOZaOLH5uc99Tjoa2oXggn+o06DQOzs7W56TfP6J5bhOB5fLJWGf0uVMJhGORDA2OgqP2y0TFVw21NVhx44dyHa5BKzxTzgV2mdK3dva/XK8eZ3Y8ZsN2lQw954Wf8/SUsx1TbQ0qL/pvKvVwJxp2mqRzS3NnQbOu/ehEr8f5Rh/XpChukNBA64Wss1HOdaf90v2Dn9+ZaEZX3q6/J69LghkqC4unGFTuxihG0dQfOV/vsOnsLi7xRF4a0egu+oDuGSqx9WWPgwODSMSCorDDuXSfBmlUbDLbIMkOdwJROIJZGe78NS+Hfjw03vgshkw7o/hwqVrOPz6UcQSCTz/zBPYv70ORn2GgAy+vPnip8CcL6aWzhH88Eev4vipsyIKNhr5CqP7D2fVFFclWr6KSJP0GYa1SWDbpFgw0p51z65tQuU6/MYJ3LrVKl2OdM7mZmTAQktVi00KMjojkVoU8rkx1tuKvrZGpOkysLR2N8pWbITV4YTZSjHztJw7gUYsQn1JGN7RQQz3tMAz3KskPT/ikplllFRxFuiRoA+xcEAKgQ9/+AUUlS9F13gcw36FwqIkXqcJ1YmWpLVra7B/+zqsqsiFUcOOudXaip++/LKAjP6RCXR2D0hoF8UrFPzmlFRj+7at2L5lvbgRnb10HU1NtxEKhVFeVoRtW9ajtLgQHV29EmDY0zsgHSyd2MumiS2t2NROTyMc8EtHyWZ3SJYEwd7UNG1lowj5PIrI3MZsEaahBxH0eRBPRCWIL7+wVK4LbVYJIlTLTG4vEYsjEg7I2DK8kWnljuzs/5+99w6OI0+vBB/KexS8BwhLwpEEATqQBH2zzTiNkVZmZjRxEdKFtLux2r3T3p3+0MydFBexq93Z25NmtXurkDSaXUkzo56Ztuxmk+wmSNABJGjgCe+BgiuUL1TVxfsyEyyiQdPd0iy7hYxgkKzKzMr8ZVbW937fMygrysaeqkKU5mfCbjULRSp51nTOG0Hn4Aw6e0cwMjQs1rm8WTJz8uFMy4B/xYtAwCvghkCZi5np4mYrHFaj7H9XTSkKqbUwKkBWS4WeW41geD4o9LP51QiWA2uiuaDLmmR9SKNIkacLYCIw0hskzJCUuE/UznjK/aXiGgEeisQlAZNBB5dVjzSbEWk2AwrTzSjLsSHXZdpUv7EaiIgV9ejMPLKys1BRkgu31aycj/r5zzrLn6zBSC7WRTxMXRSLUFU/Q8BBQbG2bx2TvJPyKzZy+zWNxOaEsM0HaiNQ4VqPHNeGYlijVCVTpz4KqPmYj4NHNiNg+O53vytdjerqagnZO3nypGjLNlt+67d+6xGr2+zsbFRVVUmIX05ODnJzcuRvUjGZb0TTjOysLAEQ1Tt2KFqxODtcawgHAhgeHET7jevCzKAj3eGjR9HU0LBON6NmiR1oir9px/w4kJH8ujbmvHYdo6v47rnxv4+h+rnv47E2tclHsrFwfkInQzZbd2H6+wEZH+sYn+AE9Qj4eVwY32ap38+wz4nGx9j+Pmk8f+5X/ZN94Jf3ZIF/kpdnBhnJXYyl+Vlk/uxfwhhZ/WRHtLX11gj8Dx6BmM6A72d+C63dsxKAZzYYkV9YgHwGPSVimJmdxczMHFZXvVJEsfOgMxhRX1OFL545jr11ZVhcWsGrr78nM6QVldvwtV94GY015VJQimGpyu2VGehlPy5evomfvPY2BofHYHGmyg9qlPQWnV6hzaQkEBMXHOXnn4Uu9Rjrn/quAAAgAElEQVT8P7UCp08ewZ5d1RgYGMEbZ9/H+MSkSgcgZUkvOgYHQYZeh6DfL0nlIf8qVjxT8EwPw+pwo7BiJ3KKKmC1O6QQDYcpPmYhrJPZeNLEFmYnMDHYA9/SrNiAhoKrIhynU88nWXi+27dvF/cXZ24lltdsCCd0AuIoVmahGo7GkJOZgcN7dmBffQkyXdb1Ao2udu0dHbhy+bLMSC5E7ZjzEQwsSeBaYi2EyqpqvPjSi5IMfrd3AFeudWB2elpsdU8c2SdC6vklLy5e7sDAA07B0eXIILOaFKuTYmS12VXw5RcKk9XhELcomaVUg/JikYiIuuOJGPzeZRHacw6U48hrkZaeJZqRtWhMyb2QbgUBbBzhYED+cH8EhoXF27C9sgwN1UWoLHSvayL4Pns4bDg8GJvD1fb7uNc3KAJ1UuLipEfRuctokrwId3qOpI/TslWAgJ7uZxYpqHfvKEZRbpY4RJkteuGaUz+xtBrFuCeIobkgppbDAi5IhyLQJqWP4vp10TaBt94gGS+8VjEm0qswSATuanjg+j2S1I1Y569rXCjtvScGQSSgN5jl/ESwzTFnpgg7BHGlCOTm7G5Qu5HnNqEs04rSbCtyXCYBIhuXEDUjvOY6ZRIgmUb0UUCGVqhze60TIFQl1TpWkxyLGFsFGVqnRqOEbdZB0GbSuY529E87rmTalgYw+HcygEoeB836OLko/nmDDI/Hgz/4gz9Yp0mdOXNG/k3q5GYLszT+7M/+TCZf2J0gyCB9tKS4GEXl5UjPz5fXU10uXD73Hu7e6kBOXh4O7N+Pg83NMhaakxbPdXF5Ge+cPYuB/n4w0G9/czNOnj4Nm6aRUq2ANTtgWhxzgiAZvBEsav8nHZaLZMNwIiGWwG98v1f+3lq2RuCzPgLf/kIpaGH7kUDGZlqMUPvPkHvnB5/18do6v38kI3AutgN/dMcoM7IVFVU4feIQ9u6sFvedsalp3Lp1F1doi+lZkFlUzmTTtaSyvAw7yksQ8K3iRnsnfAE/zpxqESEpg720H/oVrw+D4zMYmZjB+MSsiMR75UdtTVKTWTyxO1JaVibJ3wyNozXjomcOsUhIARkxWpymoKK8HC+fOYGC/Gy0Xb2J9y5cxtLyioS+ieOSQS+OSkydpqibugDSfQSkxGOS2O1wZyEtK1eyNhQzB55TdL1bQQ0BOyI8r5VFD3ssUhwTqIS9Hpgii4iG/JJuTqvQSJj9mmdf0tLScPLkCezYUYOwNQ+BFJf8cDOsT0m1XhPKUm1VMU7tr0FVSY5QYLRCkOfbeqUN9zs74A1EsWrKR1BnRzQUkM5CStSPpvoq7G1qkPfb2u9icHRMcjq2V5XixZOHke524VpHFzrudIMGFryeHD+fb1U0DQ67U6FEJeIIBJj0ngBtfNmdoFMXqVRmq02seb1LHizOT0nHg4WFIuJOSCeBFCp2V7hPRYuhVJu8Xhy3gM8rY5udl4ed1RVorClDSW46nA7TuiiBAIOz1MOeIFpv9KD9VicWPfMCytj90lyD2BGhrXBucbmktvt9XtGwFBdmo7wgE3XlediWn7meCh6KJTDrjWBqKYzhuaB0MJb8USmQ2bEguNissCXAILBYmh7G7HAXfAtTSMsrR15VA+yuDCXLRcTtBFtKCKHmikagpQCTqJIdojcqTlnq/fkIPUo+nLkzOkSCfoR9K9AZTZL2TUpe8qJQqwg6FLohxeKlWVaUZ1tRmG4RsEFBufad3DjDr+3rcQX5Zne3BgS0DgKBBP8k7/txnQhNXMzilV2OjZa2/Dy+x/XkvWegoWl2xhqw2Dg+G69lch7HRlvbZ/82f/I1W1tb8Xu/93tob28XutOf/umfShbGZgszM86ePStvud38Ppqla1FaXo7SmhqkZ2dLh4jX4N033kDH1asC7tkl+YWvfEXWJwWKfRIjQWosJl2UtrY2TE9Po3bnThw5dQrZmZnr3T1+VkjCJSE5KuxIaaCS10YLlOR67JJwnOlIpX15/vDNUfRMK9k/W8vWCHxWR2BjCN/6M/Vpwu9kRylNi+F+/X+DzTf9WR2rrfP6RzYCy2tGfPV6Hgz2NNTWVOPLLx/HwYYdsFqMCEdiuHO/Bz964yI6ewakUJfZSylo+HcC8bWYWMyWFhficy8cwYvH9iHdISxeCaIbGJ3BGxeu4eLlG5j3LMqMa0pKXGbAWVCTlnOgaQ8+f6ZFZuXuDy/gTvcA+nvuY2ZqRHj2LKCo3di9qwYnTxyVWdj3LlzCrVudCIfCSh6A0KwMsDudcDpI7TFIlsfqyooEr/HH1mSywJ6aLo4qnA2k7S5/aOPxNXFq4msshil+jIZDQv/hayycU3RGpDvNqMu3IRENoG9sFl29g5ifnUI0rOgoSId6GmWGmQ9f/drXkJqejUm/CatRg4AIngPHg92inJxstOzfhSO7y5Httj1iuTk86cG771/FUH83PN4QAgkL9CbFUSsc8CI/JwOHmmrhtNlwq2sA3QNjiKfo4HI6cGBPLWprdmBixoPLbTcwMTktVDOeH4tqKdp1euliUMQuehyfV+gv9tQ0oRyxyKYjFClt3uVFLMxPyzq8L1hQS3EtFCUbMrJypQMWCAagN5phYAJ1JCT74fXy0YHKZEDj7lqcat6JqsJsASrrM/7sYFDgPb2E272jGBiawKqPHHIFAARJz1pdVrUzii1nit6I7PwSFBeVoDgvHTXlOSjPT4eT0dG8J+MJLAbWBFj0zwQwthASvQWLWgEWIsxILpWTHgh0E3Omw+uZwP0Lf4Phzg+wODWCgu2NaHjxmyis2S+5HFr3TQIkRaihVl1xCtK1clj5LI63Ys9McEO6nE6+Z1o3jx2T8Z4bGLnTioz8UhRU74PNlaF0+jYxKJAjJ+1Ql4DDakBBqhmVuTZU5FiR6TDJ908TaMs12/C8e1rHQFudn0O9w8ZuA19PtoTVClIeqta9kOvA6xdXaDj8s/FzSa/kc4a6Dt4TWsZFMohI7sBok+WyblJmxmagQwM5Wi2s5T58FHrW3+fPBMEDBd3sbpIuRdC/ceFz6q233hJjCC2TiJbidJKq270bMJnEyMCmZoFcu3YV19uuYn52FmVlZfjlX/kVeTYG4o/SnyYmJnDu3DkMPniAkvJy7G9pQUVFhQARrcukjZd2XbW+hLZOcp9Cu47a36/f8eBvb1KjtbVsjcBndwRaqtz4jZb8D53gU+lSwn9N0mKsDNxC8Qd/+Nkdqa0z+0c5Av/H/SzcCGairLwcX3zxOE4dakCawyIl0pX2Lvzt6+/hbncfdCnK7CvBhWg3WJjH4kh1u7B/z24RhJOSYmL8t9h+xnCrZxQ/ffcKbt66g4DfB7PZIFQqsTHlrLnNjpbmJnz1lWMozMvDyJwXI5Me3Lt7Fzdu3sTkzIz8qJIC0Lx/D/bsrsfYxAzOXbiE8bExod6wYOX+2BVxprrhoiOWwSAiarE0DYVgMFkkrVqxeCXHnvkFChWLIEM6CWvUXiiFH6fIBXSohAuDQY8ct0XaoSYDMOtPwaxPB68/iNXFOSzNjWF2pA+BlQWhD1HETeF48kKgU19fh5de/hwiBidmfDqEY9QqkNajnoPBiJrqSrxwqAF1pdmSGq3RThgod/P+KN5uvYWJySnE1sIyO2mx2BWq0pofTY3VqN5WgOHBUbTeuIeF1RCyc3Kxs65aOlTMvrh8/TZ6BoZE+6GcI68rFRksThXKGO1n2R2guxSvtcXugJ0dIr1ybdmJIBWN2gzJXlBzLTh2TLxgJ8nudEnhzsBB6jlsjlSZlae1r8nMAEcTCnLTcOJAPXZv3ybuT8kz48GIcv9cvHYX/Q94vKSUGeQYWIgRLAb8XhGwSkeA1K1YBCXFRTh5eB/27axEptu+TgliGjg7InfGVjEyF5TkbMUdSgEDLGTZWVF0eOqRaBWUCj6sqZlYnB5CX+tPEfYtCZXOnpaNwtqDyCiswlo0hGgwIKL/KCl281OIxdekAxT2r0BvsiAtlzPVKVj1TAqocGYWwEIDAo6dXnFT433Nhdel+/JrGLjxDkp3taC86RRsznSFpvUYFzSts6EV9dSeEGQ0bHOhKN0s46xpSzY+8D4KyOC2Gu0oGWxo1CV+m3jvUvPCcRZ9Fhs96na8czgbztn35M8VAKPqOqRDoqIBAUeqGJmfzUwH7pP74Gw7F86iE2howX98fyN48KknzePiZ2nvJ5/Dz/OHgN9B2nGTSsnrvdlC21uCEbpM8TvK9UirIsWK4XvsFWhjwXMaGR5GW2srBvr6UFhQgJdfeQV5JUoOET9B64VpIIOUqcLiYjQfOYLa2lrESRNM6lRwn7yeBBbaNdc6GU+6Z0YXQvi9n5CSubVsjcBndwQIMAg0PvQ8fVInIzndm19wOkoZP/gTZExc/XSPVM5vwfqbX1/nusoPRes3EbzY//C86v4N7F8+8pjzbEXo//xdpRh43Hqev0Lwe997OAN7/G9hPVKM2KsHEbr/mN2q+1o/FvX/j9tG/4tXYdnx6L4eWfdjbI8Nx/3I3p9l3D6ld8bVBRP+dXcuMnLycaS5GV86cwS1ZTkS5vX6e1fw2lsXMDvvgd1hVxyGwJl3k2INGo1IAvcLxw7icycOICf1YaiXzx/CubZO/N3ZVgyNjClOQjpSapQwORaFBAMH9tTjFz9/Ajt3lCIUjmNwZAxn37uEi5fbMbfslYKyqLgQx1sOirtV+607aL18DV7V+Uju4XgcRoNRxNwud7oUapxB93lX5Ko4UzNEgyEdjFBICl12L8RFiqnTkYgAA87sS3K5mdQU0oiMkqLtMOuwLduGNGuKgAJ/VI/FkAHeCOAPhKSLoSSMM2F5UUTjTAeniJwzzpytzszKwpFDzaiu24X5iBXLEYYEKkWtLClARnoGDu+tx/GmKuSlKzOafDcci2NiIYBrd4Zw9VY3PAuLIoymU1XA58PqygIKctNxaP9uIOJD25Vr6OwZQlxvwY7t2/HyqSPYVpQnFKnz77dhfmEBRpNZOhN6nUE6E5xQYfHJID6L1Sogg4L4UDgkjk02hws2h5prESdQU0AmNRGs/nR6doFI7wlK0UQLWavDKYAkFFgFRfAWK4HBKgw6A3bsqMThxhrUlGXDbXuUAuQNRtA9OIMPmOY+OCoCdjM7LrxvEgkpyAiEuC86XNG2ljO7FaXF2L+nGrtqypDnVhKUyQknLapvNiDdi5nlsIi5uYjmggAvHkMkGJAOgtHikI6EMiWuzJeL7iIeh9mRCv/SPHrbXsfi5ABK6ppRsvMIwkEfhjrOY/jOJQRWFlFYvQ/xtTBmHtwVeh3pflwcGYXIq9gp98p493WEfMsoqjkg9LSV+UkBgen5ZSjbfRQmqwOhwBL6r72FldkpNL7yP6G4vlm+MwRrvH+ftEjKuHpvsYOR7TKhKteK6nw78twWoVAlz/o/K8BI/kyt4NReSwaJ2r6TP0PTPSR3PLSOAv/mbDy7GHJ5CEj0SlGsUapoy0uKHBPWNcqTXGO1yObTR7Ow1XpGyWU7wQdn8/lZDHbUOh+iH1OL6o2z8c/DY500VXY7bty4Id+B1NRUNDU1oXHfPphtNjknngtpUBwr7+oqWj/4AO3XryMrMwOHDh9BdX09DBSVq2JuPncePHiAixcvCigR/cbhw9i9ezdiBDIqGFmnt6nXQRtPDaBp10+7HhvT2j/dVrbPw9XfOobnfQT+5FerRBO3cXliJ0PrYpC+wHRvz8wUil/7Z9DFHyZoPu8n/qHjqyd4aEG89RsIXtBARRVMv/196HuSXtt0vU3OVl0v9up+hO6pj+ac34b1fyaIuYTQd/5XCMFGe63nO/D/8O1Nh03/i9dgqR5D9E+/hshsCrDZvrmlti8Cgj/5Y8pM1f29BMvv/z6gHcvTtk8+PtmDMg7GTOCR8+Fbzzpun7ob4uEBf/VaDlaMGcjOK0LV9krkZ2VgeXkJXT19mJqckmKcXHB2BIpLtmH/7jpUleRhccWLuSUvKksL0dJUAytJ1uoy4fHh4vUu9D4YgctpRyQcwb3uXkxMTojAm05SdDrJycrEsUMH0LxvN1ISMVy7egMX3m/F2NQsYjo9nK5Usdw82nJQCquLH1zB3bvdErSnTDCz60CLWzNS3emSRs0ZYhbHFAHLbDEF3WarHANTpmWmWLopYaE6rQfysXhGivwYE0TxbIxWF3LTbCi0h2Ak1UsthmjLG46RP65DNG5E3OTCWopZnJ6WPVNYmh3H3FgvZkf7EQn5xQnm5ZdfgtWVjvFVI4Jxszg6rcXWZJ/s2DTUVOClI42oZS6GKtollWfWF8WVm/fR2TWIQFQvs/q0gGVhvDA/I92VfXt3o7o0H4O9XUKHGp9bQVZuPlpamnHiaDP8/pDoWG513kUoEBD6EkMMKbhniCEXXmen0yVFL0EHQQbTu+nwRVBCzYpim6mEJPJ6cD3aHeuNeqGkkbLErlUsEpZinYA04F9GcHVVXKjsrnSUlBTiQMN2NFYVwG3Vr8+OskDxhyO4fmcArTe7MDI+LfccgSPF6QRrUjzHE9JJWVqcEzDpTk1F4+6dONxYh+3bsuCwKKAlGI2jZ8qP++M+jCyEJBSS27LoVzBEAiaLHdFIEBNd1zDV14H87Y0oqj0Ii9MNvdEiQJBAIez3SubKWiiIgfZ38ODa26g88BJ2nfk6Fice4Pbbf47pgdviSJZZvF2cyhhgaXW4EFpZRGpWPnQmK2ypGUjPKxFr6Kn+2xLe6F+ek/0LRchoRvnuI0JDmx66j4B3EcU1+9H08rfgTM+GxcWOnFW6cNJ9e4Zcl7WYkjjusOgEbOwscqKu0CH6jU+ySAdJ3QG/UmsxRdNCCchGPTt/OTV7Wu1TCQ4IHNaJ/ioAEJYZc2ZU+hxBRyKq/J/3uubUqxHbRBnFoMgNrlXUEsj++bZeATEEIRQnsyDnmGi/6Mng4udtafss1+C1117DlStXBGBnZWbi6PHjqKiulucyz4uP3vXuQzyOC++/j4vnzkluRv2uXThy+DAcLpdcA3YkSEV97/x5dHV1yTPLnZaGpgMHsPdgs1xEE2mxOmV8NDkrx0jrUBk1lzBVN6MlhYtzWNIJ/ZdLU7jUv/wsp7i1ztYIfOpGgOwGir43Wx4LMjTbWs4e0M1leXkZ0Wt/g7zen3zqBuDhAWtFdFLx/7iz+SQggw+YEz9UOxca+HjaZysAQZ8MHDYFCZus95RzeBQwPG177TiTwM46+HiGcfsU3x0/mnTgP0/mQ2exIcVggy6FXusRxKIRmI16maFn6ncGHZ6OHcJXXzyCgkwHApEYpjwr4oyUl5EKk54ZF0BoLY7+SS+GpxbgMutQVpgtlJprHXdx7v3L6B8YVpyIxKI0RRKkc3NzxNVqdGQUnrlZselkIUt7xaPHWrC/aTfGRsdx9txFjIyNC0ih84+SFB0VHYE7PVvoPvwxDIZCCIWCihjRqhS7kXBU0qYJPDibTJqRdBukyGfhrJU/ikbBaDDBlZmLfLcZ2YYVGQeVaa8WUZzj1iGWYkQ0YUI4rgdpOcG1FCyt+tB78wKG710VJ6R9e/fihZdexlIgjonlGBIGK4wGvTxjCDSyMzJwpqUJZw7vQVa6MgsvhXIcuNE1gp+8fk5sJ91pGeJutBoIYtVLsXYQFdsKcbCpDgh50d7eic7uB/BH49i5sw4vvXQamVk56LzThZs3b0ugH2flCSiUro0Zdodbimmec2qqEzZ2IKIx+FZWpFvA1ymsF4EGXZdIW5L1VbqVwajoCujmZHcJcGFniDPupA4RfHA/kVAQFdurcPRQI3ZXFSDdZnhEPOoPRnH/wTjOfXADvQPDAvR4PTl7r6QWKwEV1FawkxWNhJCXl4099dWiOaksSAexGYv16ZUw+qb9uD/px9RiWML1mKqdXPwKzc5kkbEgyLh7/q+RVbwd1Ue+CIsjHQtTQ/AvzsGVlY9U5p1YHJInMna/DXfP/XfkVTag4cVfR2DFg76rr8G3MA2vZ1rutaW5CQllTMsrgXduApkF5YiG/TDZXMgu2YGAdwHj3TdlzBZnRgXs2FzpWJ4bR1p2gXTXVjzTMNldKKjcBXtqhuzfYHGgsHovcsrqYbTYVVG9qu/gNU1Kd05+JLEgZ4AgxyYv1YT6IidqC9jVMMGUlK+RrIl5lkeaBjKINvjR3JUmQ0neXitCNVoSC1GhQGnyEt4/qvBe7iW1WGWR648BdJK26QFpem1ou/iYwxMHHEkAhJ8dTSjOZEIT0iv7J7jgHy7JnRhtxp5PgM3E6M8yFv+Q61CTQaE4rWizODFz7DgKtlfDYjauhxAmf/7lq1dx7uxZ+Y4XlpSI+DvL7RbQMDU+jp6eHnTevi0Ag8/hvIIC7D14ENvr6kWXZla5VfwrOQ+D6eq8lnoVZGjuYVxPrrFKaePr/C2g8JsC8K1lawQ+iyPwawdy8WKdYnazcXkiyBBaRSQCCr5pNZfx5v8Om+/THL738oZC/gmXu/7fJnU8+h6/orqeUsgnrbbJ9roTP0oCHht2udnnbbLvJ+5j41F+3O0/dCwfYdw+xd+gxYgev3a3AnGDRX4kaO1J8bTZZBb+L6lOLDrz8/PwxTNH8fLxfTCZjQgEIiISN5h0EsRFBxLONk4v+nBvaAaxeIqkVac6OCOsw8TMAn529gLePHdJaDQWs1m6CsFgGKFQRH7c+JrVYpJiiTPoRYV5OH3yKMpLi9HReV9E354Fj/zYcp/irENXJpMZqWmZkulAnQYtXqnLoAaElCty3sMRJodHpGhmEReJBKWLwR9ZyVYQdyBFhEuBsljiWs3INEfgNkZEl5IsdNQuuaQ5JEgXSiC6lkAoYcbsohfn33wV02MDMpt49GgLanc2YmDGjyX/GpzudOkYSLEcDqGmqhyfO9WMA7u3w2l96JXv8YXx03db8drbF7A4Py9tWc5gBwJBhEJh5OTloOXQQWyv2IYHA4PiKDU0PiVuXceOHkFj426x+r16rR1T03MyZqwCtTqN15fHQT0AF4fdpljYpuhltpOuVez4CDBTqV9i60qAmCQAYIdACQAzwMWgw1S3gAAGABpNyj7TXVY01JVh/84K5KU718dS7GRjcXT2j+Pc5Vvo6RsUypXN7pCcC6F0SbI677OY0Kf0Jj2K8jLRsKMUO7eXIjdN0V8wNHJoPoi74z70TQewEiKNTQG/my0swsw2B0Kry+h4+y+wND2EvLI6AR/Ddy5jZW4CeZW7UHfsK8gp3ynjNP3gLm6d/T6caVlofPnXYbY7MHD9HcyO9CAaCiIWDkoXwmi2wZ1bDK9nCum5JaKj0bJTFqeG4RkfQGpWIXwrCzCYrUjLKRJdDztLaXnb1u1xCWzmxwfEIY0aoG07D2PPS99Eel6ZAHEaBwj1jtJyAgmKzElj22SR7kM8AbtFj/IsK3YVO1CZY1tPql2XoXzE55lWsD+uC6AplDQ6kwY2NLrNxs/VuhT8WxyO4oBFp9CcNnZJfGEVZJgfdjm0w5duiaoNSaZOaV0YrZsRVg+AWg2ty/ERh+AfdPV3331XQAa/dMzaOXT4MIprdyLVZhYQsHFhh+L8+fOYn5+HKzUVx8+cQabTiXmPB/0DA0KVom6MzwNOqLLbcfKFF+BITQXHguPAsd5skURwDUwkCff5OrtHXHidte1/98eDYg+9tWyNwGdpBEhDJVUqOeU7+fyeCDI0wbek6vZeQ8nlf/OpHxv9L16HuZoajG8gdOHJ4MGm0qqeZT2CjHASyCAYsIgGI+n1nH8KC2lUPd9B4IdvPTKWynEp3YPorPpW/b8Fj+HhPrbDKHSmSwgLDespy8fe/mWY1a5KSOhYwDOP29OO6Tl//zv9ObjszxbaEYW7LFw4k0y7Gs5Kh8NRZGdl4syJFrx88hDsdjPCwQisZp0IuvnbQpDBH5e+0Vl8cLNbCvYTB3cjLztNxvLByAx++tY5XPjgqgAISfxGijhR0cJV3JwMBpgkFyCiWDBur8DpY82wmo240Hod19rvCOVJs0VlUcsuCTsbFCdT4M3XwpGQIvrW62F3OAQ4kFpDKg8Fu/x8TQCu5HIooQOcNadIOTUjR6grTl0QWUY/TDp2XtYn0x97NYViZTZjbm4e3//Lv8Ti4oIk8p46eQJmRzp6p3wIrukUIbrJInar7BYdbtqJl4/vF9ta6j64rMXjuD8wgbfea8XN23cRCFPXokNgeRZezyQSa2E0NuxSQrzsbrR1dMl6DN5jCNepk8dhsZhw9epV3LnbLdbBivg9Br1OL/9W7H8Ncq2pQaE+w0z9hM0hs6B+75LSzVBpXaQaaWF3BIiiDZCkdlJc2N1Q8iXSMrNhc6ZKhobf5xM9zdGDDdhXX4rsVOu6IFvOk7qJuWW8f+Mu2m7ewdIyLXF5LfTibJUuHSqnXHMWRAQ328py0VRbjNKsVNjVmXhqLThzenPYi/EFVXuhzoo/csHE7kgZY1KgOBbLM6O4c/5vMXT7fTjcmVLoc4wljVynR/WRL6H60OfhzMiXcMf2t/8SiEVQd+wL0q0YvnsVU313JLk8uLqAiZ4OWOwupBeUS04LQQavl3dhWvQ+/J4tTI/CbHMi6PcqWR8FZes2tznl9Qj6lhFYmRc3Nt+KB+6cbSA4IR1r1+lfFv2GAOoVD4JeD4w2F+zuLMW8YL2jwXNVc0ok3TtFriWNG0hbLM6w4EB5qgANl8or/jhAQwL41OJyIy9fdEVqSnpyEJ8GTJIBhabB0F7jEbN4JSWK22rhicnX0x9VWGPsciSDSeneqGwsdic2y8LQ1qEFq4TP8XPExvj5emCTKkWQwe+S0+nEnqYm7Ny3T4DDZudFW1qu39vbK9/x7JwcmTRg+B4X1jhcNP0pQcuLZ87Ic5pCck5zcCw2Wwgw2CWSrs8G0Me9anCC2/N6nr2/iB9cm3m+BnTraLZG4BOOwONcpbTdbgoyNhN8m/75J4EAACAASURBVM7/e2RM3/yEh/M8bP6KUkCrhxJv/frmYKP+j6TAf+z72qmo68Ve3fcQZAiY+AZ0nu9DK9KV1QkS/grGTIKJrz4EE1CPaeP6H9r3Y9Z73LB+7O214ySY+V9UMPOM4/Y8XOJPcAydKxb830sHUFZWgfSMdOEyMyWYRbKHVqWBIDIzM3HowB6cbG5AflYajCw4DUoHgPULnUL523ynb0ysaxeXvDje3ID9u3ZAb9Th2s27ePW1d3C3qxd6pmHb7VJwMd+CgIKdB2oAGOC2thaGy+VEU1MDDh9sxMryCt59733c7x5Yt8MUug/pLuJxGRNLXIcrTYpTWtQSZHD2m0Fykrod8MPvXxX6kpIkzuqENRiPnwnQOtENUChustLqNoFsSxB5Nrr5MEiOxYdGmFKo5BsXFsJ0o5qZnsEPf/Qj6YQePXpU8jGCoTXMrjCTIYZgTIcIhawpOpSVFuOVU81oaayBy/pQBO3xBnC+rRNdHdcRWPVgkVSrxbCAMpLYMtPdONLciMryEnR19+Hcex9gbGICeQVFOPPiGezaWYuR0TFc+qAVY+OTitCb1CMp1JU8C9GfEGSwa6XaAbODRfoZQUiUtFG/T8ZMyG1i9aoE7ikz5moAn47icWaOMJckLu+73GlSTJOqsr2sECcO7sKObXkw60k8U4o+FizDM6u4dmcAvQ/GsLi0hIBvRbo7FJcrQX5K3gTJWdSEVJaX4tj+ejTsKILNqDhjLfiiuDe+Kh2MGW9E9AEyS76hWBSbWhL+VboY6UveuXHce++/Y+RuG5bnJ5BVXCXXn10MUp8Ywli59yR2nf4VZBVXY3luDLfP/pV0PRypmbDYnQIevAszsNic0rGYG+mDLTVTQAZfT88pxFokiOXZMej1Jsm9WJmblMBCgk06TDnTcuQ+9nsXUVDVIIYC7GBI94k8eYsDkcAqtu1qQXXLlwTwrIX9uHfhh5gauC1dkYIdTXDnlYrVrTJuiksVO3akr5nMdnG7omCfhSYBbZbThIZiB+oK7chyKgL7zTt2j3/AJIu5N3okaYW+RsXS3tf0ELwX1rUdSQ5IyTaqTKAWPUWS7kKK5QSwGlWutTMJZHB/mg4kWTy+GXbgcXEGXrQNauH8vIGMkZERXL58Gf39/TAaDCivrMTek6exLTtz3S0q+erQsIYOfQzuJCtD7gExu0go91PSkl9QgIOHDqOuplpeJYFU3MA2cefi+wQYWidjI8jQACHHXNuetNrf/m/9W8F8n+D3eWvT528ENgvgSz7KJ4IMTfDNVmPe678DS/izI1zSnfixdBq05UNgQi3QN7ukjwCKx6z3yDrJO9kMvGwGVLjNxwYJ6gd+7O03AxnKPp86bs/fd+AjHVEknoL/x/nrOHqkGcX5uZJ6fKtnBG23uzA1M6/Qjqw22G1mGBCDy2ETN5/G+iqUb8uHxZAiVKlQdA23ugbxs3db0d03iMyMDJQU5iMRDWFkeAST07MIMamZM48uN2qqq9HcuFNyDfx+H+71DeH6rW6h+ORkpeNoy37U19djcHAE7753AWMjo1IsS7HI66LmM7CTwbRqggzOzDNDQ6FLpYizFAtqggzfegGruD5xBpQFMQttFovcnsBHXJ/WQsg2h5FliyO0loA3FIfDlJLkzKO2NjaMNH/E+SPf19cngXfl5eXyh1Qtuh2FojH5m50JmJyo3dWAl04cQlV+6vqeOD69w7N463wrFsZ7YTdEMetdQ++UX8aOp19RVorDzfsk2bn10mXcut0pP/57m5qEYkab12vXb6G9vQMrK15YbJxBN0knhxQohRrGczcKuJLUdQNdr3QyHtRmcH0+D5UukxrqJmnYtELVYpVTpPtEt7HVpQWxrSVdh/tOz1YsdA/UlWF7cQacNss6VYugbd4bxK3+WVy+cQczMzPibEUgRJoWs0pYHHPWnUJnUq527NiBlr312FVZiHSXQhSZXomINe29cR88q1FFObMxUE+6FzqhJdFSl05SzDix2FOxPD+Oe+f/Gt7ZcQGWBBh8b3lmXLoJiK+hbM8xVLf8ArJLd4odbc+ln6Cn7Q14xh/A5kqFKy1bskpoJODKzBeNhSMzH870PNmHK0PJDWFwYijgFQpVOOCTsaDeQseslLUooiEfFqfHYHWlyRy81zMj3Ym88noBH6R2Ve1/EYXVB6A3mbA0OYQrP/qPcrxG5pGYzChvOikOVwRQNDyIRfwYuv0Bhm5dgis9F+VNJ5BWWK6I6MXHNwVpdgPqCm1oLHEhP80s47exY/w0QXRyyF3yutp++JpGU0rO00gu/DXgkdx50LoNogVQNQLaFyUIYDWUgDGRgMusuL9x0UAP/62BGq3TstnMP783ycL0Jwaxf6Qn69/PyjR7IMigGxSfWy63G2e+8jXUl5ZslKgoaSyJBDo6O/H2G28kBWKqWTCqIx+BB/fTfPgwampqoTebBRhwTDl+pDs96vumnAvfJ9CgXQSf+dr1E2pbQnHwslOkr3a2uc2WAPzv5z7Y2svzMQIlGRb84S+UPfFgHgsy2I4PhUIgVWq5vx1llz6j2RjZ/wyW3/qG0mrt+TYCf/umMmB1/w62r7YgfunXnkyrUteL/XgvwmJN+wrM3/429BhD9HtfQfRDGTzq++xa/PH/q1CRfukmzNWXEP72v3r0B+1x+07a9olX92Nvvx3Gf/oDGPHwGD/0OY8bt+fj3v9ER3E+8/PY/tI3kJOZhrjehK7+EbzTegtDkx6hlLA7sLw4L2YIVpsN+/fU48tnDmNPXaUIbrks+0No6+zBG+da0d3Vh+ia4kwVj0Yk3Zgz0ew0hCMRuNMzcfLYYbxyfD8KctLhD0UwPjmDc+9fRevVDqS6nXjhxGHk5eXjRgeta9uwuLAoBTC7D1p4GulSFG4zJ8PhdBM1IEzhdzAgtAexXjUY5XtNVyJJ6qa+QLQUitrUanPCKTQZq5qhEYLLGEWuLQGrMQ5vCJgNmWC1WCW/QhcPw6yLwG5IiNiV/Q3uiuBE0SsoCeks0HnOdIVRaEUqTYd+/szs0JuRnpmD4sJcFORkSihhYVERwokUXGy7i+tX3kd01QOzUYeJpQgeTK9Kt8Bus6L50H7U1WzH2NgErrTdwNy8R8bg5NFmNOysxujYNN5vvYax8XGhlMkxqHQZoYhpx0IRJ7UwdqfMsou7T4oOZqsFVotduh2aZuVhGjbFxkoqtXK+FOAzSC4C/yopUqtYi0RRVlGO08cPYF91CdxWhVanFSVefwhXOvvR3j2KuQWvUKvYvbDTISwlBT4VaPBe4RjuqCrHycN70bBjG5wWpXScXA6hY3gVXZN+LApvJkW6askLgQOvv3SzVpcR8HpgdaQKxYzJ85GgD+P3L2OksxU2Z5p0elaXZgQoERSQUsX1CmubUd50GmaLHbNDd3H//b/D7HA3MooqUFy9V0AaHaVs7iwBBkarAwa9Se4zdit4YDyvaNCPoG9JDd6LKKYE4mC1gkhwFePdNzAzeE9E5mvhEAxGC9ILyuBfXUJZwzHUHPmS5HKEQz4MXDuLnsuviWsXQQ6v6a7Tv4rcil0COAioRu5ewq23/gIL4w/kGlXtfwE1LV9CWh7pVikipKfehmNal2/H3jIX8tMtUrBvpE5puHKzB41GceJ7yZdg4z6E068W/xtF1hqg0DpdyWCFICPC6pYo28TrrGiLInSeQgJ2g6K9edxxaLa2G7sZGz/zeRR+c0yZ0E0r22AgIM/fl7/wBdTU1UknV45ZDT0Mpyhi7a6+Prz2d38nzz2lU6sYZfAP/09tR9PBg9hVVwc7bavV60YQsd6NUrs7MmakSXEiSQ19dNAyV6VL8ZJo4nk+BxmyyGtB4MZjezAXxLdfo+HH1rI1Ap/+EfjWoTycrOZE0OOXD4EMzVWKMwZaNsba9b9GUf9PP/0j8tgzYFH93xQa0/e+rACDun+vgoxffQrIUNaL/bhJBRkApAD/JnQCWt740Kfqf6ld0V/IZ31OASWbrasew8N9a8dJQPIvn67J+NjbP+GYHjmbTcbtM3CX3DbXwfzSv0JBfr4IqQdHJ/D2++0YmPBIEbm6soyVxXlxaKJj0ckjB/DF0wdRmp+5fvZzyz6cv3YXb5+/LP7rEvoWI6UmRcLj2OqXdOvoGjLFraoZZ47uQ2Z6qnRPKGi+dPUm3j7fCqfLhRdOtkiBe/GDy+jsvCvghIBHfJ3IPddyMoxGsTolyOCPLp2lQsGgFEoUEBOY8MfW51tFNESQwQRmpZjmLL7DRSG2Q2YJCQwYrFacGkeeS4dAKI5Zvx4+nUsStlMSa4hH/TAjAqs+Dn0iCkNKHHazDlaTMsNP0MHuCqsgTRS98RYR5o56/Cz+aNdbUFAgICOSMKDnwQjmxx4A8Qj84QTGFsOYWwnJj3dlRQVOn2iB3W5E27UOdN7rRSyWQHnZNhw/cgAOmwWX267jZvtt+INB6UiwKNPoEuwWyCKz2TEl5M7hVDMiJJ5OAAQdtpgbQptaxfpXoZdxppSFqQANVQRuNJmEmsZk76X5OZiMOuxvrMfxg7tQmkfnJxVgkbcdT6BneAbvXuoQobfeYBaRtwinEzHJ5WCxsrLoEQE5hf/UdDTVliLdYZXzmFqKoGPUKxSplcCa0plZn4JmqJ6SRG602kRXNDfUhaGOC/BMDCC/chcq9p1Bak6JFFxLk4Nof/MvxEGM50daEncV8C5JB4E7rzrwEmqOflk6DwQFi5NDWAv5kZpdjLSCClhpe0sXLrUSX4vEZD8EK8wd0ZvM0lkgkKPlL8GQNBKYDREOCp0qGvRhfqxHMjYkvyUcwMLEoCSN834lZati7xk40rNFn9H5zl8B7JCEAwisLiF/+x5UHficHAvB4eLkIG688V8xN3RPhOXTD+4jv7IBO1/4FWSX1K7bQHPf7K45TTrUFDrQuM2F0kwLDMw/UW9cDSB+ErmC1mFgQas5OW38XmggRHOY0oCGHGM0odBuTArIJWwm7uB7moWtBjKeBIgeAaGqnoQFcTK16nl7pLPT9/7774szFEH3/r170XDwoFjTSgK76vi0lqKMxejYGM6++Saoz9A0GLzX09PTJcyvtLQU1XV1sJpMStaI2iElyNDCCmVstQvPkEQVOOjjSvghJ5f4PdGwH0XzEqCoLtyv1g1hMB8D+raWrRH4NI8ABd//5Rs7wL8/MsjQXKVo60aqVNrZ30eq97ONvh8t/D8hyJDuRDKQ2HAJkgHM3G9+GKRoq38IJDxlvxuv9Cbb6068CksLHoKpze6OZwVYTzvPT+k3aDFuw52WP0RTfRWgM6GtvQtnL13H7HIQJpMRAZ9XinSd0YyaHdvFDal5dxVcnNpXl+GZBbx54bqItBcXl0Q8zUKPhWcsQjcTlq9M22Yh6cDh/Xvw1ZePoaYsX36oKA7/ydsXcL2jE+VlZTh8+ACWlldw4cIlDAwOKboAcsapBRBBq+J6pLgapQkwUdyl6GwUhl5PkGEXkMHJg1UmVQvfXwEpBBZ2Z5p0MAhcGOy2FosiEVtDaWoMmfYULIQMmA2apetAsLW2xoRw5lukyPqxsA+GRFhyByie5Q+vUQ8BHAY9ZxD5Q72JLU7SfaJNckiqNoXwIgAxSHYIz3ls3ofhWR/Ca3G4U11oaTmE5r2NmPPMi5B+cHgCdocNhw42YVddNSYnp3DhYiuGBgflfDjLrsxmsvBWBN9KJ+ehmJ05GCabTUAc+fySpi6zlpz5TJG/RejNEDsVPLGy0fQdSmCfSxyYWFiXFWbhSOMO1Jbnw25+eI9Q59EzNotrdwbxYHQOC555yfygGJ5OV8GAT4pyM12uqItJd+Hgnmo01pQgw2kVbczkYlA6GD10kAoqYvBHKS68TxSrXaPZIFqIu+d+KEF6FEa7sgpQc/gLKGs8JZ2HkHcJ3a0/w+i9VqwuzMh1JtDm/UvUkFlUiYq9LyC3YqdQriSQ0sTARr0cKzsea5GAgIVIwCsFsNWZAZM9VbI1FqcGsDI7hlg4JKCH+RgM3GO3w2Thv9kxsopegmBE3KLiCYT9y/CM9WJ+tFeAIK1r0wsrgVhUROq9V99EVn4ZFqdHYLDaUXf0q8goqhLrYFLC7rz7AwkJLNreiNzKXfDOTcKVXYzMkmpxulJMDx4uvO+sJh125DlwsNyFYgINWkUndaA+KdjQxMGbJX7zSPgc4CI/4SoQ5783dkc08ONXbXAdH0OwnUzf4r8lZfzDLrnPxROd9QmF3HSaYjc5Jzsbp06fRmVlJSTJXLOVVUP5FpaXce3KFdy5c0exA09Lg9vtRlFRkWxDjZ22UJhPBy+bDmAnhMCA14fXQjoXKojRskt4QzBvRKKRCDzULopM+yTVXsldrC0B+HNxG20dxCccAVrW0rr2acumnYxkV6n56UlUvPXPP90BfE8bBQqypZOR1CF41kJ7k0JePu6J26udAs9fIjr/TRiFKrVJZ2KzfT+lS/LIqX6s7T9Kt+SjrPvUi/BcrfBf3d/A9j2HJBfjemcvuvoGxc6UCcuKHakJ5eUVaN5TjYM7y5Cd5ljP0mLxcHdwHD9+/T203+qWor+0rBwZqU4sryxibGwcHs+CUJlEhJiSgqrybXj5RDP21m8XetHN2/cVu1bvKg4fbkZtXQ36B4bQevkqpmdnpROiCVPFmpTFsipmtFOT4VRARliC98Iyq2az24SyJSDDuyKz2uwyiMjbnSl2taTpKILwmMzYs0jOtMTgtpsQNTixGrdI+jc59zxOIWroUrAWpYB8TQS7LMT5eUZdHC6LDukOE2xmpudSw8BEDe0nd3PRuJb+rf3NDoHSfQAezPoxNO2V/28rKcQXXjomIKxrYAKtbR2SAl5UkIsTLU1wu13ouN2N68zF8HiEdiMCfXYcJIyOqe1GKco5DgIkOKWup2jdKN0Lvi/rqKCHHQJx41LpFhwfDXCIA9kas0qscLkzRIC/rawUzQ1VqC9Jg92ozIZrtcfE3DLOtd1C+51+rCWM0j1hajbF3gyvo+jcy+5BPC5GBM1767CrKg+ZKt1qYimMG4MruD/pgy9EZ7FHv0ICPtmpSSSwMjeO+ZEeBJbnsDg9LGJuZ2YePJPDcKRlof7YVyV1m20Fz3AXOs5+H8Odl+QeK6ppwvaDryCvYjccGfmim2C3gZQwBQjGpVPhW5jCytwoVufG5d++xRnpIuRXH0BJwylYUzOxONaNB1ffwlTPdYQDy5I7Yra6YHFmyPuO9Fy4sorhzCmGM7MAVie1RQpNzWCxCUiMJ2II+1aF2uadHUH3+69icuD2ugB/2+7jkvFhc2fKtR6904rOs9+HIyMX+77wm3DnbpN7m8evifY3Wt1KpyGWgM2sR12BHfvKXChKVzoaGhxJpjJ9nIcXt2dRu+5OtGEnmtOT5FkQoKtAI1lboR0DX5MsDGoEmIXxlDaLdg5al0PrrGgaEY0q9Um6NR9nTJ51G7pDtbW14datW+IU9corr+Dw4cMfcjgQGtnaGoaHhnD/3j043W5UVFYiNydHOhcabVPFJnI9CCjYnWC3QpsSYPietmhjJmOVBGi0Md0o+N94TuxA/e6PH2CeSv2tZWsEPoUjwO7Ff/gnlZsmfG88nUdAxsYAPoo1fffOo6zje5/CYdjkkLP/udCYEj9ufEhtEjEzZ/dLEL9EalSvsmHdd5PoUuprm42Cul5swz4BAonvQA8CiN/5sHhQ/UzZZc/vb0qr0o7hQ/tWPxOev0Toj//j+o+e9pkp2nk85ti0833c9nqMPtrp+Cjj9tm4U/D/LWzHDeMuKXAinNrSMcRMj0AoLIVGY10lXjl+ABVF2bCo1rVrZKqo6bA3uwbxgx++gcGhcRzav0+6HaUFGQiGwrjT1Y93L17B3Z4HQiFKICZOTGnudKS5XUjEYtJBJBApLi7CiZPHkZOTies3OnDjZgdWmRptUowVlXA2xTaVC4tjAgxSjngwwSDD+KjJSIHNZhXNBnMl2MkgKKDWwOpMFaDBClickSIReY8AiIDDYjLATqoVw+VIaaFYOMpcDZ3MqkbXmDqeIo5CLKzNonlQUo8tauIX90k6lVUXgjEehD6hSFtZdguYUKfgk3/0N95KERjhCVuxGAScdgt211bgxMF6xOMpuHK7H/f6R2A26LG7thx768qx7PVJYnb/0IRQxBj2x+A/zkhH2alZi0mAImfhhactx6FoNOTcUpRMChHDW62SlxKNKUCCx0uQSG0LNS+KtkUJ9+NiYVhcUTGONDfg4K4K5DgelY4uB6K4+2AGV29348HgiOh8rA6ndJKYch0OBkR4Tw2E3WLCntoyAStFWS7Z/6w3LB0MUqQW/QR7G+orUqTU67A09QC9V97A4K0PYLLYUFJ/AE53DubG+zE50Im1cBBV+06j9ujXpLOxFglJKN8iXaPScpBTXgd3TgksTiVsKbi6hJXZESxO9GNpoh/LM2MILM0i5FsSmhOTw6k9isXX5J4SC9tttSjZ3YL8qkYBurMP7mK44zym+zukS6GMtVHeYyeDAXtmmxtWd6YEAKYX7UDmthqxr2UwX4zOa2EfPKNdGO28hOnBu5ga7EJueT0azvwaiuqaBZgsjPeh/c0/FyF57dEvo6zxtGhBBjvOIxxYQW7FbmQUVKgAk1/gh2W1lqput+hQX+jAvvJUFCaJwbnmxoJS6wjI/Z8EKDcW9dq9vVGnkXzPS8GrzqRrwXnJ72ufxb+lGFZn0TWA8RDKK1slAwZSgeQ+3XCMG7szzyvI4DNjbm4Or7/+OoaGhtBy7BiOHT0q+ULJ560dPydEAqEQUuggZzbDzImLDQ+Y5LRuvqUJ7CW/RnX+Su7uaNbDErin7iv5eiaP3cbr3DG6iu+eG9/4iNv6/9YIfCpG4Fm7GPLcSWjThUle0SwgtAA+46X/hNyJ1k/FiT/TQdYr4OHR5RLCv78BCGy6nrbVKKJ/omo31PUECCSH8fHBc1IBL5u9Bxbuv/1N6FjQa/vaeAJP2LcAiu8QxDy6PPJZH2N7dD8G8DzruD3TRXj+V7rqS8O/WzogImC6+bD4o8uPZ34WGW4XvnSmBV88uQ9mkzLXRfYMTZK4+CNRtHZ04W9efQvz8x68cvoYfvkLx5GT6RS71qHRGbx+9jze/eCqdBpMRoPiHCTEdFFPS5HP1xsa6tHS0iz7Je3n/r0uRCJhAQua1bTM9KfoxE2IBbHTlSbdE1JNQuEQAgG/THEyjE/OIxSE17ssXQhnaroADEWgHRX6E2fmNZBhsdqk2CVikFl7Wt6yyFZdlfRggUtKkxEpBiPsdheczlSZwZZzYuJ1RNkvheGGlJi4VTErwaKLwWkBDHGK4dekoNcE48lgQ/QaSMFqwgZvzI5owoC8nHS0HNiJ2h1lGBybxoVLtzA1t4CSwly0NNWgOD8bPcMTuNbRjXkPhdSccV8TcEZQQVvfaDQirlzMEFECCBWthpYWregxmIfBLA29FK0sKzk2BFo8J4KDVQqzgz6Z1dQZdPI6bYl37azD6SN7sLO8EBbNEUAtVjp6x3D+ym1MzCpUusCqF6GgHw6XW66Rz7ssLmAZWTk43FiD/TvLkZ/hFJC04Ivg2pAXd8Z8WPJHFd3IhmqQ2g4KoEfvtqLn6htCD8ovrxfgSQCVkVeC+YkBEX77lz1CdSptPIGyhhNiI0ugwetMKpM1NUO2WZ0fx1T3dRGHz490IbjiQSzMjpZiZqB0AxS+FtcXOp82ntS1WJzIKChHxcHPoai+RQD8TH87ei/9GLMDtxAN+RVRuAA2zsYzu8QIndEIncEMqysdGYXbUVh7CKVNpxH0r+D+hR+KzoLibjpckcq189QvCSjyLc6h89wPMNF7A9v3v4DdL34dSBjQ1/YGrv30P2N5ZgQVe09iz5mvI2tbrdqVUfJOtEXumwRgN+lwsNIt1Cm3jbk2D12YkjUPWuG/Ga1pY6Gf/BTkTLmABQILJnvLd0XpSGj0JRayyZ2G9WPUzM02eaxqTlearoP7YqgfnzR0PSL0TQZGj9NvPI9ggxMsw8PDCkDPyJTgTadBdXt7DNWL58r8Cv5ubnSMIh0qObAwWZTPLlE4pqSp8xGtPJMeCro18JGcjZF8OaLUccSV7BEtWH5Lm/H81wFbR/jhEfgoXYzHggwKPtmC5ExBwev/Apbw0tZYb43AP6oRoJXtr44dB4w2oa3QmpSF5NLSotjRfuGFoyL2TnMoHQXO8EfWlJTw8ek5nH3/Kt5+7zLC4RBeON6Mf/L5UyguyBbKw/DEPF597ayIuoX7bbNKJgb1ExIOptNJNyA9zY39+/agYXctZufmce78JQwPjwjVh4WxFMXrmQ0pQvWh4JbAwcFOBlLk8wkqWElQjEy6F7/fPp8SRsVAKzrvcKaPQYACmGghGokKYLGnuqQ7QpF7NBxWKFEJReRMK1Kj0aAmiRtkHTk2BhiaCILoeBMRXQcLYZklZbHJopHFe2INZUUZ2FmRB4cxBXMzM5iamhK7W3ZeuB85P/kx12E2bMNSiNsbUF1ZimMHdsFit+P6nV7c7LgvhXZD3Q4caqhGNB7D1c4+dPU+EHcnBh7G4wxfY6dC0bIoHQnWtYq4W0tOFwqNGqwnIESjWJHaYjQJUCEthZ0eoVmlQCh0AQIDv1cShPMLcnD8yH4BCPlpjnVaBvc7PreEd1o7cOXGHQTDEaRl5oggPbC6LDQ1ukrpjAa5nrRFfrG5HtXbcmQcvOEYOkdWcX3Ii9mVsOLYJFPXajVKiofZKh2Lia6raKeb0sSAdKFKqvfJe0uz4yLUjsciAiJW5ifFiYwhe+V7X4DNmSEaCXYVgt4FLE4MYGG8H/NDtzH34A6WpgYR8i3LObHTwn1znJQkwkfLUUlIj62J1oNGA8zLqH/xW6h74euwujIwfucS7r7z55juvSlajhTNllmJUVdT6cPSfeB1MVmdcOeWoajuIBI6PUbvoQkQjgAAIABJREFUX8fS3DhcmQXI2VYrNKnCmgMCVAZvX8DVn/wnMTyobfkiSna1YHl6HF2XXhW639xwt6SU7zz2FZQ1nYDFmSm0PwImjcgnIEkNSsx2mYQ2tafYCbfdoOTSqEvyTLam29jUIjYpFC95pLSZcoqO+SwhVYcFKWtabcZcK2pZHG9mqcpD2TiLrxFy2PBcW0vIvbpG8wktNVzdRgTTavG9cVb+SeDoeflR0JyeqI94ElVMG0OCAdLhjKq5XFyv6Ks49vKsZEeaui31BEldS6HIm1IxCrxVgKGBFa1rlSzWl+asOngEGZyEYFq7dnxb3Yzn5e7ZOo6PMgLUYbCT8azLhzoZ/OEMBoNiXTs3PoQdZ//Fs+5ra72tEfhMjcD3DJ/HeCIbnqVVeBaWEYkEpRgn556i4i++cBh7a8tgsxhllivOH58Y0NnVi7977T1cb78jheuuuhp8+ZVTONRUK6X2xasd+NGPfoa7XX0w2im4TpV0bReLS8SxtLggYIZhgLS2rd6+DT29fTh/8SpmZuekANesGJNqSxVkGMS+lcJj/hqyk0GxOYthuhaxA0KaEGfJ6SxFMbhkCKyxD6KIm0krouiZM+rUI3CGmt0T5luwUKdLFvUNLCz5ORba3UrRTjeqqIyRIlRNkX3xs9kF0KgYFM9T2GuzOdG8txavHN2NbJcZU+MTmJycxPyCB5NTs/DMexCLKi4s4ZgeM2E7lkMJpKc5caBpJxpqKjE1PY8rN+9haGwCudnpOHJgF6q2FePByCRudvZgeXUVFiMBUAy+1RXRoxC2kCYluhOeD/UVBEjyjtLN0OxrtewQEYAzBM9sRmp6tmguuC3BGMeAQHFhbgpjg30w6HTY27hbuhhVJdmwJLlvBEIRXL83jPeudGBoZFQ6CBRW211psh8KvwMBn2R5VGzbhgMNVagpy0OG3SRid9Kjrg+uYHI5jESKohdhEU9xM4+P4I6BeMvTw/CM9mB2pAextQjsrgwJw+O1tjjdWJ4eRSToFSDIYr9wRxNKG46JWJphd0H/MhZGuzHVe0O6DKQdBZZnpMtFK1l2DqRTIZWtemW1qlnrBCQSinYnEhE9RFHdESnmM7bVIOhdxsT9Nkx2XcPy9AOhM2ljvq5y1qpm9V6SblskJPkmQmMzWaUAJ23NnpaHA7/4O9jR/HnJxQiuLGCk8yI63voLBFcXkVW8Ha6MPAGDvG6pmflKIKDBJIns7JbkVjUhp3Sn6D44nrxHjWabCrpDCEeiyE0148h2N3YXO2Fn6qYKArQOgFbEsujcjJvPu5ndBS0FemOHQKNVaVkaWoHP1zU6jyYU3+xhuxFkaPvjcymsqpL1hhSI+5F6jNyGjFAeCxtuyZ/9aQAYTObemBuijU3yeGq3E7tG7OZwgkcDGTF9ioA6sh0JyAgmeK1Em6JepOTkb+5Dc+HSrrV2LTVBP4MN+Zo21lxvIzjc6mZ8pkqGz/zJpFoNosV4mqNU8kA8AjKUQmFNQMbi4iJWetpQdf2PPvMDt3WCWyOw2Qj0VX8Di0VHcK9/HK3XbmF+YVGsYFmwpqWn4+ihffjCqUMoK8wUulSKHghG47jSfg8//tk76OntFzDgdqdjV3099u6uFRvSy5fb0NHeIZaqJpsdaVm52N3QiIP7G+GymdHX/wAdDJSLxXGoeR+Ki3PR3n4Lly4pTlUawFAoRYpFqZbRwKJTcjIc1GSwkxFBOBKSmV3qCiRULhpGwOeTGXyuZ5RMjISiwYiGpJNidbok24Az9izASS2iXoMajfUEcbsDpFNRQ8KOBbcnTYbHJFaRah4GxdYELYpuJCFghcdcXl6GF482oXln2XreA68DZwMvtN3CtctXEA8sgL5Sy2ETVuI2RGFEWUkejjY3ICc7A533BnDzVjcWl1awo7IILQd3StfpTtcQBobG5XoRWC0uLQt4I1jS3KV43DFVAEwNBItxiQshiCOngV0KsafVQa8zCDAhwEzLykNOXr4UEKveVQFjGZnpWFrwYGToAXJzMvDSqWPYX1+GVKtOc3KVgnhkZglXOofQ2fUAnrlpEXkTnBGwZeQUwGKxYWlhFhaTDi37G9DSVIvsTJfQ3frnAmjrX8HwfBARdcpVwgAlwZzHqBf71u4PfoL+a2/D4nDDnVMI78IcUjPzJPwuuOqFzekWowBmUWRvq1bAReF2cUtjce1fmsdE92UMtL2B2YHbiEWDD5PQJXxDLafUoD+FEqUI4EWTsk43oktZCpxZhag89HnsaPkKnFm5mB+6h3vv/gAj7e/JMfCepQD8oTZHsVSWP0JlU8t1BdEohT0rQbXbwfWcmYXYcexrKNl9AlZ3thxv2LuEwZvvoO/GOwitLkkYoNnmEkDlGeuXKeW03BIEVhYwO9qL9LxS7Hn5Wyis3isdK4IZghrqpjQ6HYFcWbZVgEZFthVmg2oYoI4KC8xkC9iNz5V1nQVD2jY4RT3tKSyASi2oFdXTsy8a+NG20OhcvJoCYDSQoTajlD7So7qSZ/+0n9+aPEYKtbVifuMnax0iFvdKRxSQ1PSE4gqlCeelgaFa0LLjwHwLhukRILCroU2QJO//STknBISaGxVtdDVa2kZQuZWb8fO7V7Y+6ZOPwEftYsgkhabJ0PjdBBmaHmPt5o+xrf9Hn/zItvawNQKfwhGYLDqB1X3fwsT0At691I7eoQlVBxGDw2HH/n0NePn0YWwvLRD6AX+w55b9uNDWgTfe+QBj4xPC55eFs856vfD1CTQ4+8yCjJ2D3IJCvHjqBM4c24t0lwOTCz4MDI1hcXkRWVmZ8kN4te06btxQRN8sdvlpGsjgz6eSlZGAwWgUXr/d7lRoPHSCioSRkoiLcFmKr3AY/lXFockhLkZWATSRKOlDMdGC0OmIBSzpW4pNLQtGhuopXRFqVUgbUsThLMToKqUck0YHIJ/eyuRqvXHdnz4lhSCDmg5gZ3U5zhxuQF15PowaURmALwacb72DjuuXoAt6sJbQYy5ihz9mhNlqR0NtuVjCriUSaLvVi3tdD2AwGnBwby127tiGial5dHYPYXrGg0g4KkGI0nUQepRi+SugDEpQYDQYQDjol3PTgJHyPotZJaeZBTzHlrPcNocbLneaXDt2hEhB43l6lz0iiG9qqMVLYgqQJTOhWrE27wvhZvcYbt1/gIVlv4A1UqRoiUyKGrs9qRlZsDucKC3MEqpVTWmeBBDSV//a0Ap6Jv0Ik8eRkoKFsX4sz47AlpqF/O27YbaYMXjrAu6+9yN4JoYkUC81p1C6F7SUdaXniyibCdvZxVVILyhFZkmVFOi8P30Ls5jpv4mR9nOY6ruJwMq8cj3pZCbi+GQpswIsJC2eAIOFOO9DhkwaaWtrgd5oRUZJDcr2vij0Joq5PWN9GL37ATxDXYiykxLn/RURS1vJx4jStYo2zxH5jkh3QwWoyv31YRKSQmmKS4eFSeTbGl9AQc1B6Z7wevsWJ/Hg5jn0tJ0VYXqqiNvDsKVmqPQ/3tsRLM9Oomr/adQd/QqcOUWY7LmJyZ52ZBZVILd8N8wON2g7TKfq6nwbDla4UZRhgVEN69MKc40utdECVvQA7HiqHQM2uLSzeRbNA7cPqCBDMRR+uCR3MLSCWJmCUP7wLtZSxLUZ9WRalPaedswaKNFEzc9yfP8jHvECGmJKJ4Pdh42LpklJvhY8V228NN2F9j67D8Sv1KskgwzuV9tGGwtuy/XF5nZD4jc/N/k+0MDcZpoXCsBJndpatkbgeR6Bj9PF2BRkKHxtJR/D1Po95E9dfp7Pe+vYtkbgH2wE5tOq4Tn2rzE1t4Kz799E9+CYUnTp9cjKTMfxQ3vxwrF9KMpOUygGiQSGJ+fw9sWreO+Da/AsLkv3gDoFzvRHImtSlJnMRpld58wvZ7IzMjJx6lgzvnDqIHKysjDvi2JhxYfIWkTsFweHxnC5tQ29vX3SUWCxK5MCMRZ3LJpJ/1GsWdk1YJFqZ4gbU5UJMsRqVAEZ1JewUGISNV9jYq7RaBHqgNCckBDNAzUfEp4nLlF6+dywhNkZYHe5RMcRX4uJCxLzJxSHJj3bHkhzpyI9KwtrsQRWfT6FZmRUOPsKHSsOi8WMxtpKHG3ajrK8tEeo/P1Ty3i/9TpG++7AFPcjqrfCm5KNcMKMrEyXUIhqy3IxObuMW90jGJucRX5OGg437kCm24n27mF0do9ieWVVgI94WDF0UAKyNICRIuNDAOZdnJdUbYrUldl0ukQpZYVSRCvBdARoZrNVzp1NJKGNrecrxAWElRQX4IVjB9DcsAPpTpuCLwmcQlG03x/CpZv3Mbe0ihQdAQt1Pn54l+ZlbKkRyc4tQN3OOjTVV2JHcTrcFiNWQ2toH/bi5rAXnlVqZUxyPJPdN3Dv/R8JQCrd2QxXZg68s+MYvH1JukVCdUvEkFVUKQ5Sq8semG2pyCuvR17lLtFH2NNypAU33d+OvkuvYrL7KgKLs4jF2F1RhNdad0r7oknhKveuAgj0RovsJy2vHGmFFRLsZ8/Mh9WRIWJtiyNNMi+oVaG4m4F57MykCLDkPbEmGRrsagS98/DOjQvda2mamRqjCK0syrUidYkARoIGN2g/CAZj0qUywOx0i23ujiNfRUHNfgHMyzPDuHX2B+hufU0ySLKLKhEO+ZFeUAGHOxvTg/fkfHLLasVha3luDBPd7ZLlsfvULyNPXLEs0s3jd8Vl0aOhxImm8lTkukzrFCNNmL1RoM3vkcyWJ/H0uQ4LVP69kXLzuIeaZqWqUZ2Sr8nGbXjf8Rut6TK0QloDvcn/TwYZ3E+ym1Kye9I/2MP2GXasjWFyKCGPkzIroZBtqODlvU0yPzTgFUoAPuqsUgCnalcrwm0ChxSl48FnBh24NtPAcHt2pvgt1xK/NTCiARlVJy5ntxGkaKfMCQSmgEu44tayNQLP6Qj8Rks+WqrcH/noHulkcFaSIEP0GHNzSH/vD5CxMvCRd7q1wdYIfBZGwG/ORM/R/wu9gxN4p7UdU/MLMmvNgj4/Pxenjh3EC0eakJtql0IyypCowTG8fv4K2q53wucPSTFNMThFhnHOt4nlLMXdLK5iiISCQpE5fLARv/T5U6gpz5cfxtnFABZWA/As+9B5txuXr1zFxMSkVCmSpswoP3UWWQpZlR9vpMOT5GSkSnHI73MoHJbtTBYLTCaTbEdKpAAPs1kE1gQUa2pBTTtdUqaYfyCp1ikGRMJBmVlW3LYc8m+Kysm3l1A6rUsTDsGVmor0zCzEE6RrhUWYzK4J98fOCI8rP4cBdbXYv3MbMmgxpS5MwL56ZxDX29qwOjskIX5+2OHTpSGeYkJJQSaO7q1BfpYbnT0juHnvAXzBCBqqS3FgV7lQ2do6+9A3OIFQmAW5SpRI0XIklLwNhgJy/pvdDV4Dn3dJ3MMUmhdn12NKire4fSmVIYt20mgU0EK/K447gwjXBKC5XKk4uG8XXmjZi9KCTCWAUAUZQ1MLeOeDm2i/fV+Oy5mWCWdqmowfi3/qRagt2LG9EqdOHMLuujJkmNlJSqBr0odrgysY84SkwNWcm5hNMXbvMvqvn8XcWB8s9lRUN78k1czI/WtYXZyBMy1L9D4s7r1Lc8gt34Xao19CZnE1zPZURAI+0Ub0XfmJ6C+iAa/oFJQgPIUuJvdXinKeBBUEl3qzDc6MPEn4ziiulmA8htuZXRnQm+xCvVLCCOMC3qg94YEp4X3Ke48ABQI70q3oNBYJIRpcFQ2Id2YYC+MDWBjrxfLMEILLHukuSX6J0bSeX6II39mRIJDxQW+yIreiEVWHfwHbGk/KsS5M9GPo1kUBVMszo3Bk5CE9r1xCB+PxCGpazoj7VFfrm+i7fg5p2UVofOXXUdZwDGa7Wzk+0uvUHgLBRct2N2qLHLCR0L/BqelJdKM1ukipM+bs/Gn0pc2em8lUHaEHqYCFTlSsS9nY4uu8M8WRSt2JdOI2gJjkYvdJnQxtJv5Zwc/P43mvnYtoR5K6NHJ/Jg2S1mkIUndBWpQqoJeJARVAERyI2xPHS/eQuvb/s/ce0HFl6Xngh8oJKOQMggARCeYM5tx5pqdHo7FkaSVZWu2RrLQr2XvWWu/xWpZ8juestfJalqyxLNmTPKMJPR3ZzZxzziACSeScCpXDnu+/7wIPIEiCnJ5uzgzqdB+SVa/eu+++V1X/d/8vEGTIXBJAUAhudCrYOTILykkjneA+0gAfgYypkyFUKQNMknalvwM0OJqtK/T9S/3g//OP+Rl4EWdgWakP//zlBc81tEdABv3kmaLZ09ODRR/8PpxxydCcf8zPwM/kDPyp/ZfQ0T+G9u4BEXXT9cfpdGFZQx3e2LMRKxuq4HPa5YcknEjg2p1WvPPxCVy8dAPBUEgK8uycXFQsKEVBbpYU3a33H6Lt/gOhPkkQnNWGBWUl2LphNVYtqRaLw87uPkQTFqTZHLh5p0lABvUYqluh1xaNjAmVWS3gwW61w5vhl5wM6UDECQYMkEG6lN2OeDIhBS3HTBCk6ExK8K1Sq6eclsiJl6JcMibshn4jKdQiAg3hy6dS0umQLovVJkCEYmaOh4Wql5Qpux2RMA0lRuS5+ppFeGXraqxdvEByOHTx0zc6gQOnr+HKhQuwBvtZ2aMrYMVYJAW314d1K+qxcc0SwWpHT13Ghas3pRvz8vb1WF6/EM0POnHi3HX09A1KeS+J0RR6EywZWhECHRaLpEBRyM3OgPjoB0YRCo4ri16xhWVWhmEPyw6IzBgdjwi+CKyUToP/ttmcqKtdhF2bVmJF3UJ4XErozsIiGE3g7NV72H/0DNpa74vwPju/ENk5eVK40K52aIDUrjC2Nq7EK3s2Y2FJnlyL9oEwzjSP4G53EOEYgZIGOBZ4/KRsxXHlo6/j4N/9GwTGR7D65V/Ayr1fxFBXG5ovnEBodESEz7zuJXVrUbV+r/zJjgbF3G0XPkbL2Q8x2H5HpXs7XZPXVAuwmXlBATfvPRbr2QsWC7DIKa5CRvEiuHNKYfNkIs3KFf04rIkw7KkonGkxOCwJoZ5QUGy1MIxRzSczSRSwpaNPGmJJC8JJK2JpdsQtbiQsDN0DUvEQYuMDCPS1YaSrBUMdzTJW/k9xN+8rOlyp+9Aw2UomhALHDmJWaQ3KV+1EzabPo2DRcsSCo5Jm3nrpGBLxiFCkyMBauuNzKK5ZgqYzh3Hl439A38MmLNn+Bez81X8JT0aunH9KrJtVF4VjI3iuLfRgc60fFfmeR4p7M8jQdBne5/w7hdbhBOCyKmrObA8WwbKPGY5JvDu5Uk63IxbRtLvlg1CdRa3enabrPI3qxGPMpEtpgKKImS/O43EWsRyh6F0YaWQ0uggQCD50IjcvHZ8T8T11F6RYzTg5LejWIIPvFyIqwRzXH6hdMRympEtiUcF9GkDQhUryNYznNICcSaGbeU3YxWA3g12N+cf8DLxIM+BxWPGVLy2aU/DebOOeBjLkhzYYFAvJ/vt30HDof3+RznV+LPMz8KnPwK9drURrLB0ej08KNYax5eYV4JXtjXhrz3rkZHIdSz0YsHb2WhM+2H8cN27dwsRECP7sXKxfsxqv7WoUpyHSc85dvoP3Pj4i7lL84WOhxCLJn5GBLL9fUrFZvC6uq0NhUT5u3LiFU6fPIBCYEFoSKVFSGZGLzhVgObpayWWXRehS6elSBHPlWzQQqSQcwpe3i/aCnQwWfF7SpRgyJ3qLqKw8k9okmRXClVKJ0SzQ6QoFqxXhYEi86TlGBSZ4jLB0PWgXSiE0x0TNAb9TGA6YmZUjnY+ujvuS+L1+3Wq8tn0dGhbmTTpVcKx3HnTjw2MXcfXaTVjjIen49IxGEYnFkZ9fgF3b12NxbSWa2zol4ZvdnbLifLy6ZysKC3Nx+txVnL14HeOBoFC7eM3YfSDYULkWIaF3cVWaVrqZWbni6pRiOjptaMdpQzuhOhWS9aCAhY7uUoJj5XvJsDuxuLVYUVZShK0blmPd0irkZLgmwzdZoFDsvf/YRZy9eFW6xCzWeVx2e6zWNIyNjmB8bAzZ2Zl4acsarF+9GD6PE4OBGC4w0fvhOEaCUlYaRsAq6ZB0K4KMrruX0XxuP/oe3pb8jtrGHahavQWD7fdx+ePvYbDzPkpqVmLlK7+CBUs3IS2Vht7W67hz/Htou7APweEe6Qqwy6AeqgSi4D8u7l5pksadX7EUpQ0bUVC3Hun55UizupTQOxmDAzF4bXH4nSn4nUCGA/DYk3BZUrBbabPLpHeCTkn1UDoBdvhYlInzURpCcSAQBcajaRiNWDAetyIMOxJpDiYLyv0aCw5juOMuum+eFmrXYEez0KzEbUp3NvT4Sc+KhASElK/ajSW7fgkF1csFvE0MduHK/m9guLsVtRv2oKCiHk1nD+PB9dPw5xUjPTsPLl8OSurXIbt4EdIsNgElBC7GR00KT6fdivWLMrCx2i/5GZrFpYtKM7VHOx1JuJuRh8H1gtmC9jj/tMTm7UamoS6c5boY3QkOhRPJ1XSOiT07TYF6GrAwf5HOBBl8TRN3zCqcT/3Ld5YDanNhLeTmJppuxs7FREJ1LsS3wZgPSbcxJoQaCtFRpCmHr2nCFkNjwU8agQkBh55TUqdCUdX9cFgBXjfZp1Awp6yGCRxFHzJj4nRn6EnXZ5429SLcYfNjmDkDz0uT0vsRkGFO+ibIGBwcRODaAVRf/sv5GZ+fgZ/pGfhKcz4OhitFHJ0gjSaVhorycnxu92a8unUl3C5lbMgf5c6+EI6eu44Dx47j/oM2TAQjslr90s4teOuVLcjPZV4C8KB9ED/4YD8+PHgC4VAYTqcq7ggGJoJBARL19TXYsX0zPB4vzpw5h8uXr0hqNYtlCq9V8au6F2q1k8+nCYjgezw+n2xLug3FyCLodjikmGRnIxRkCjjg8/pk9ZpdDO6f2QwEEyzASfFSAXVCwpdCjjz6aIRWtUZatsHZJ8WK4ILbsCsitrCGZoTdnKycXAEiXQ/b4HE78eruLdizeZVYguoHAdyF2w/x/uHzuH7rroAe7pdBfQQLZWVl2LpxNXIzfTh/5QauXL8rK+JLaiqxbvVyxJJpOHHqHO7ea0YsFoddzsOpROxWm8wPaVDRSFA6FlyO9mflwJ+VLSCDGgvSp5h1QRqTCI0lhFCVjNMCAkWjYQdSFrhcDqxdXosd6xqwsDhH5lX49yL0TeH8lSZ8dOg0mtvaZG6436wcZYPLeR8fGYbLZce6NcuxbW0DSvMzEEqkcLdjAuebR9A5FBZwKy5MEghI3JfAWF8HOiVfIorSmhWwu524dfJ9dN69hKLqxcgqKEZPaxOSCSuq1u5BWcN62OxudDVdwM0D30TH9ROIRQIKhGmDAu47SX2JctpyuD3IKlbdgPJVe5GRXyE6lFRsgrGE8NhSyHElUeBJIM+dhN+lBLikoEiQXSIpq8a8TpJFQq2PcX+IZbBUs4p6RqqPorClEIylMByxoT9sRX/YhrGYDZGkFUkLE5u9SCViGGi9itZzHwndKzDYgXgsZHSXjMwO0XskRVBOyl/5yp1Y8tKvoLBqpbQBWs5/DIfTCl9OPlovnkDbtTMCNpbseB0OuxN3Tx/C6EA3KlfvQmHlMlgdLtmfui9UKCO7YiWZTgEZS8p8cDusk3WrudDXIuzHfZnOBgpEJE6QYRS0/O7QegJdbIsWzKiVZ1KbHqcBMIMIPS5zJ0PvU+/3WQDLp/1jIYsZBpjgfUYA4TE6P/ozqLsxelv+yU+R+iRNf9Dalv/7jG6Ffi/nW2eJsGPE5wkc9HXgNzgpUpNWujMmTV+LWXDNtAHM06Y+7Tto/nhPmoEfhSb1CMhgUWBO+o6f+QYqWt6evwLzM/AzPQPf683Ft8JrYHM6EAmSspJA+YJSvLFrI17bthoet9ITcFWxrXMEHx8/j0PHT6K3txfhaAzpGZnYvXUjfu6NHSgtzJIfpqaWXrz9/kc4evy0dBBYQPPzxwKYugi3y42lS+rR2LgGkXAUJ0+dRhML52hMCZlTaUgy31s6DCzmWPhY5TVSn5hQ7vGxk0HBNlO31U8hwQOPFY3FEZxgQnVKcjK0uxQ7DUqn4RBqFAXa0sMQDQPzLhQPQUCLQScS2pHVJloVdg74OoETuwYEHV6vSkunPmF4aEAS0xcUF+LnXtuGbWuXwO2c+qkPxhM4c/0BPj56AXfu3lN5HTabCKLpeLV8aQM2rV+FeCSCY6cv4G7zA7jcTmxetxz1tRW4/6Abx0+dlywR0rzofkUqlMwLuxbZeeK8NT40gJ6OVoRCATicHsmkcHnSRYxPEMWVdlKpLFZj1Z3UHmOuVe3Agpm2sWrl2ufzYO3SaqxfUo6CTBpWqgVSFm73u0dw6NRlnD1/GUNDg2rfdidy8vIllZ2AjzSpBSWF2N64DCtqS+GxWdExHsWpuyO43RnARIRFeJqMjVa6dHuKBMdx69jbuHXibRlrfeMrqFi9BWmWFO6epm3rYZDmVLZ4PRZvfQv5lUuk0O64cRK3Dn0LnbfOIBahUxmBy5T3Dl246OzEe4uZGRVrX8aCpVvhyy9DmsMjFa3HEkWBO4ZibxI57iR89iTsQoXSS+AGfU/MCSiOV2CVeSq8N9nNI8jl9RXgpm6wSe461Utq4UtRVFhsj8fT0B92oDfkwEjCLd0N9kPioYBQp+5f2IcHV45iYrjX6GpQ82HoJFIEGlHOPAprVqNh9y+iZOkmuNw+BAbacf3wd/HgxmlUrtiIqnW7MTbQgzun96G76Spi4ZAI5Ffu/SUU165VwnOaLFjSZJ+8N7mqvbQ0XfQZRX6H3OsaDJiLS02f0kW+makzs5DntlyZ559cVTdz/nUOg7hUmQL0zLoOTXfSFq0zjZe0gJzF8cxOxotEj3oaUOJc8Fy0wJqfOTOo4Fxr8MW/m7NGZuvSBBNAlMneRqvEvI0GLfrTQutcdqT4bwHIJv1xgaReAAAgAElEQVTF8wIz0qb+9P37oLXt/GN+Bj7LGfhRaVKzggztLEXRt+Xk36K8ff9neY7zx56fgc98Bk5Gy/HV0CYpWELBAAITQZQU5Usn47Xta+B1q5V4cqybH/Tiw0NncOQU9RNDwr2nG9Ha1cvxpdd2iPUqV6SPnryE737/Xdy83QQb6UUeHyxWBwUfiMRisKalsGZFA9avWYGB/n4cPnoc7e3KPlf8+slQEcqOEuQq21W1/siinKJvr2Qh2JS7VIT6ixQcTqe8Ho5EEQ6xk5Emad10nCJIIo2KXQM7hd9WZV+rqVikLfF/UqNCkZDQh3hMWsc6mfpsZ8I3HaoURYWFFkXHPn+2UHpGB3rQ29UhmQ6rVizFm7sbsapuAewk6+tO0FgMh8/exNGT59Hb3a1Ai6SWh+B1ObFz8xqsWdWA9q4+HDx+SXQXhYWF2LV5DbIzPUJHunT1tiSn0+mK1BzOPwXv1GSk+/3ILyjE2PAg7t2+jtGxUdHXsNNBa1ra+fr8mSKGV4Myk0b0KJVVq4i/WQA6HSgrKcCGJQtRV54LfjHrx0Q8iTNXmnDoBIP32pEwxM8EKKRKZWZlIxQKSwjYqmU1WL+qFgvz/AhEErj8IIALrSPoH4shzUonKid6mq9gpKcZOWXlSCUtuHbw+4hOjIkdLWleIwOdWLh0HUpqV6L/QQtGejpRXLda5T64vLh/8SCuf/w19Ny7KHoadmImLWGpMzDslRnGV75yB2o2fh55FUuR5vCKeYHLEsUCbwyVmaprwVMV3JlSQEJS0CXMTM2bAgoKMOhQQ84tPxfMW6HIXopxA2To6ZaZFcBiZGFIJ0R1REhZ6Qnb8TDow3DCR64hrJYkooEhtF87gTtHv4O+1qsq28TGwEAFjKU7E6U2CcirWok1X/hdLFy1Uyxtz7/913hw4xRq1++SwM175w4Jxap67Q5EQxNou3IKtY0voWbDa7C70sXxanywC/78BUIj4zkXZtixqdqP5Qt8ApxnFplacKwpPObiddLRyLRCThtnfqcw789jCJe5U53DwXl7nL2sPrZQ0gzAawYZHAtLWG6nIPF0TcaLBDKe9APA89Mia7vk2wABanzYgaNWwqLoTmbwNTOp27x/EgNpW2szOhkzDMwEzBD4CdXKmGTe6gJiDIBhdpUy3wParUt9oz3C0pp2ml0jETCkb95t6jP/+f+ZHsCPSpN6LMgYGxuTVVj7yb9BedfRn+lJnj/5+Rm456zFN6270dU/hmCUQmcLSouKsHfHemxaVQW3Qwl8IzGgqbUTHx44gVNnz2NsjDalKpk7NzcX9dWVqK5cIJzuazdu4erlqxgdG5PE76zcfNTV1aOhvho+lw2hYAhZWVnSAbh6/SaOnziFgcEBARST1qmsbMg1YWCcOA6pZWSr3YaMjCxZsSfIIK1JcjKQkuKZz4XCYQEZ1rQ0uKWTQWtOirm1dkPlIhAwqHqRAmjy6pXglSnirP+YLu1yuWS/LL0j0ajSalgAf2YmcvIKJaxvfGQI3R0P0N/Xh9y8HOzatgF7N61CRVH2pGMLC5/m/gg+On4RZ85exOjwsOGElZBx5OXm4pXt61BdUYKrd1px+MQlTARDWL58KbZsWI1QaBxHj5/B3XttAo50Z4fnRu0CgQGtg31eLybGRtHT3SldJLfbI12PRCwhRTeduQg8pBqV/1RJwOuo3JYUs577Y2Ht92di5dJ6bFq+EAvypsS/LCo6+0dw4MRFnL10C8Mj48a5KkCYkZUtnQzuqSA7A5vW1KOmqhgZThtae4M4cWcEbYMRJFIWxILjiEeC6G65hoGHN+Bwu2Gx2BEYGkAkNC6r7ROjA+Ig5c7IQtWaXSitXw9PZj5c3myhIHXfvYDr+/4eD68fk7R2h4ilp8pJ2sqS3pZZXIWKlbtRteFV+EvrpbC3xwPIc0VRlp5AaTqQ5WLXIikrviyECA50p0dTb6dAhro39bEmA/ck20IBOel0TIISTdIhYGHAn6IDUr5vTUsgLZWQnJChqB19ETf6om4ELOmwutORCI2j9+45NJ38IdpvnEIkMCLXVFPMeCU5V3Q9K1m8EUv2/jLKlmzEeP9D3Du3D93NVzE+2IuMvFLUb/k8aje8JHa7t479EIHhPlSu2iFdnuuHviOduqU7fx55lQ3iVGZJJVBX5MGOxVkozHLBIdqTqYfuLFDozudZqOoilsUrn9eaDf5Feo/UfFgBlyEiThp0KV2kmsHA4+g4uuhNJVTxzYqY+9FjMHcydDH+IoEMDZRmZo5wZjlfuiOjRfBic0t9ipFobj4nEX4bgYbiOmU4T3FfpFkR7ImbVEoBFG4rfVYD3Mm+VVNuUuitweKk8JtAWye6m24Aajp4TBGJm5yoHvcLu+/GEL5+pmf+B3h+Bj6TGVhdno7/dU/ZJ3LsSU0GV5XYuifIoLNU+rE/R/HApU/kIPM7mZ+Bn9QZ6PeU4738f4yrTV0YCkaRlZ0jTlEb1yzGqno6I7H8ASKRJK7ebsN7+4/j8pWrCIcjSpgrK7lpshJN6hA/Z6Mjw5JtIFVsmgWFxaV4afc2vLRtHfIyvJgIs7gE7rV14sODx3D+4mUEjc4D55H7kHRloxBWJa+yZGWnIsOfKanftAklyCC9SWwaHQ7pDhBM0PmKK9CkCpFWxI5HRMCIWp2XTgYtS5MsIqWkFpEyOwTUO7Aw5L6oexCHpYTK2SBYcfu8SM/IEKcrcud5rqMjIxgZGUVJcT5e37MJOzcsR55JNB9NJHG9bQgHz1zH9Rs3RQjNcyHvnWOqqq7ES1vXwu924tjZqzh14ZpQqHZva8SKZTVoud+Og0fOoKOjW+aBYxObU7oOGWJjBdDiEqDHrgIpXg5JO08iHA6pQDw5JzpukRKjLFyVXa1F9CFCHyNRXgq+NBQXF2HX1g3YuHwR8rxT1C/S6i7ebMHHx87jYc8Q3N5MmaexkUERmDPMz+PJQFZ2FpbWVYjLVk6WWxykrrSO4nzLGEYiFiSiITSf/xitl47A5vKgtHalFDnUXUQCYyI+j5Pmxutjs2GgvRWZRQux8uVfQfX6l6VQ7bh5Cjf2fx3t144hHqG9K3M+jAqIWSFBupzZUFRLy9c3UdKwGRZfnly7fEcIizITKPYmkOlMyootHXyo9VH2tlMAYTpQmP6J1+GGk0nwUrwZ5DOZY/W/dDdmgA79mgrdS0lBz25fNGnFSMyBnrALPfEMRO2Z0rGa6GtD85n3ce/UuwIgCJhJc1JIBqLRSMSTKF68EWve/G0sWL4ZfS3XcOv4D+HwZKCaDly1axEOjKD14iG0XDqI/gd3ULCwHr6sAkTCAUlKL1+2VTJAouEJ0TNlehxYX5WBlRUZyPPaZ3VlYneCMybWqcYlkKA8CsGNwtlKAM971aBJseiVotpU3M78Pn0cyBAnJSWpkmPowHb26rS9Kt/LcXE4YoH7vFyfT/hLXnd/uFtz3oQ+jKZKyXBJWyJAMCEk6ayZxfCGVorARIfucQPjK0KuiURvGonfnDuCGy3M110oDXzM9DcNMjjHuntEp6lUDKB0SzthswMi3b85zNXfHOvCsaaROWw5v8n8DHxyM1Ce48K/+lzFpCHLj7rnR0CGtq/NPPEXPzkgo+B/g/N3/sksX+pHEP2XvzPp9DI5WabtE99Zguj1WaZx6X+E++e3P/pC/39F+D/8+0n3jUc2mMu+53rV5rKvZz1349jWX7gBx+IZA5lxbnqbWedIH/fWHyP0rR9O7mgu+53r6b8I2w14y3Fgwa/h8t1OdA8FkZuXi5rKBWhcXoOVtWVwGvar46EIjl+4hXc+Oo6m5hbJwJDAPaN40kAgGosIQBAbWuM1ulXt2d6InY0r4fd5EacTlM2Ka7fu4fsfHMTl67dVcSV6DJVCLYJvoxgTrYSRm8HiOD0zU1bJBWQwwyE2FbJHQXc8npRuBjshHpcLdpsD0XhMFhnYFXE4aM1KuhQF3FM/6QpkWBCPiSJEtnGySyBWuQr4sLh3uZVAlha9pGoRDLCop6NVZUUZ3ty7DZvXLEambyofY2g8hMPn7+LEhVvo7OpGPB4VahULf7pirVm5GDs2rkQ4GMFHR87g+u1mFObn4o1dG1BVWYLz1+5g38GT6O0ZMJK5CTBsEuLGX3XqT7gvybRIqHBCXh/SpJQFb0wBGgk2pB5DdagEUAgdjbtRgl9Zfef1dThRX1eF1/Y0YkVtOTwEWwblZTgQxscnLuHomauIw44Fi+oFzHXcb8JAbyd86enIzM5FVWU5GldUobokS2xe2wbDOHtvBC39cYTCMXQ3XcS5976KBzfOonrdbmz8wm9J2XjlwHfQ23IDWYULkFdahWg4gL4HTUJLW9CwAUt2/DwKFy3DUFczrr7/t2i7fBCx0KhkVGiKlGQ+GPqakvpGLN37yyhqaOSVRYLBdO4olufHUZahAgkjcdV1UEBLgS/zQwIijftSdd3MpZSy3pUazthO/90MItT7dRii2jv/TQrWZECicVCCDTviiCRtaI9moiOagUDKDY8/F+Gxftw+/G0JGBzrva+6iqKhUfRC0Z4kUqje8AaWv/rryMgrE/coUhcJ/INjg2i7fAR3T76H0f5O6Wgk41HUb3oDjV/8LbgyMjDY8VAAqovURJu6l0uynNixJBt1BR44taWRaZJos8pZYLGp62HN9TfqW8MoWa2kC9/fRK95kkZhtu9Lrs7ropeva1G3WfjMYpwFse5uSEbiC/Awh+npIt58R4nw2nDXYh2vvdGeNHQNELgNz3mMMT9WwM+OkWUK6HF/pJTxuARks4SJy/eDeGMYNsPmsREwjrLTF0zB6wQ8DuVP9zSqlHns8/qMF+Am/BkbAlO9CTDy0meLn3y+yZgGMnRGRnd3N4oP/d/IDrQ9314/7XcV/KGADBz9EiIHbhlHXwz77/0DbHlA4jsN04BE2u734Vp8Hwlsh7X/X0wrkieHvvQvBWRMe69xHAsIXv7po+CFXyJz2fcc52dO+3rGc8djz2GW+dLbCvj4f6YBK+sv3IRj8X3E/+NriPUCz7TfOZ7/i7DZhN2Pr+X+Bu60D2EsnERefgGW1NdKIFxlcYas/PHROzaBgycu4cP9x9HR2SWFkc1Ka1qLKnShCleupLPYVSJZtXLLgnPTulV486XNqK0oknkeHwvi+NlL+N6Hh3C7qVXoP5P2mBIgYJQk5NILElAFIEEEAUaGP1tpMsh/F3cpZU1LDQWTxynOJmbxGRa2tIgl3YlLntwHOwAUoSvtBV2ZokahrWhRPKTH40a6zytF50QoLK5TLnFcSiIQDMpx7TZqNpyIhoLCq1+5bDG+8NJWLKspg4u2OcajuWsI3/vwOE6euyKaEWpF+OA+MjPSsXX9CqxdvQRd/SPi1NTZ2Y266nK8vmMt8vPzcOzcNXzw8WH09/ZKd4JUM7FkJR9fXK7iojlQJJ2U/J3zRToVr5MCgyo9neOXFfU0ZV1rLpjV68rVKycvF5vXr8KujctQXpgt9DOxF02l0NIxiH2Hz+D6nVZxQyotXwSH04Hejofo7emAx+3BoupF4kq1sqoIOT4nAomUSvZuGcVIyILIxBiazrwnKdUWux0NWz6PnLJq9Ny7hv77t0QvEKZLFgtRu1NAUmbhAlSvexmli9djYqgHtw59B81n3kNwtFc6HZo6xAvIXBOrzYWypVtQv+PnkVu5QvQf7rQIKjOiqMpk90J1FsjOY5iifpiBgfk5dS8aWiHjBQ02NAAxgxHz383v02BD7nJDBG4GJ3IzUuvBcxeZkgUDMRfaIxkYSmYATi+i48NoO/cB7hz9LoY778kSvRLrq/cKAHZ6UNX4Opbs/RVkFS8SoNx5+wxun3wHg50t8OeWIKuwHMM9DzDa34GyxWtRVrcSXfeuoav5BkprV6F6/Svw5ZaI1iTdaUFjtR+rF2Ygx9TZMj6tko1BsMR8DHPHQFuc6iLUHIZnXsWfmWcxOfd6rmf50tSWtzK/phRsc6Adi3WtLdAY43HdkU/ze1n3yjR4N+Mf6f6wg0ELWRNoM49Pv1/Pq1mnIt8vxsZaHC5dHwPYEWSYwcvM7gOPbxZ+mzE19yFLO8b4ZgMpc5nH0VBc8jP6x/VI5/Ku+W3mZ+DZZ8BuTZPAvfoi77O/+QnvmAYyuNLITkZXVxdKDv9r5Ezc/0QP9mPb2ayFNo/2eTj+5M9gnVYkq+fSjn4JUXwFrm2YKpTNA5wNZGgQsW3hI8BFvXWO+57TRMxxX89x7tPnwzwYDTSmwIMCEzOAmgYftzRAm22en7zfOU3BC7DRMLz4w4GdGAungYLYhRXlWL92mdBjSrO9kyuDDwcm8NGxc9h/8Bh6e3qMFXE6AdmFurSwfKEE7pGWc+9eMx4+fIhwcMIIdrOgtqYWX3htF3asWwKfy4K+wTHsP3YW73x0GPdaSfkw0qNFG6DJ2cpiVYALuesECA4n/P5s+DL8siLLIp30KHY73B46QNnFGjY4EZSC2+clXcqFSDQmWou0tJSs7rMjwlV/WfWWupuCdCX2DlO0SyGw0wm3S+kXSA+jaxW7FizWqZeg1W5ubg6ys7MwMDAgyc+b1i7HG7sbUUGrV+P6soC4dq8b/+Ptj3HuEkW7ivLFgo+dn8L8POzavBbVVYtw5343jp46J3O3dlkt9m5eDovVKWnah46dxMjIoLhlOd1e6RzwIdqSRFzAA1eedaheIqnCBMVVSjQWXLFXGhAW7HSkIgCRjlNSFduTLlNWG6qrKvHyjkZsWF6NTJ/KBuE5DQbCOHnxDo6euYzu3j643T5k5xWInmCgtxdj4yPIysrFmlXLsGV1HWpKs0VUf6s7iDPNo2jrCyGWShPQEhjsRutlUnaOCKiwOx0IT4yLiNliscFfWCbnGhwZhMuXgYYdb6Ji1S4kE0DT8bdx48A3MNLdKq5TkrJtPBIxvt+JyrUvoX7Hl+FfsFiuaYYljPqsGBZmxOG1JwxwMZtuYnpHwvxRNQMNDTA0FcoMNGYCFaFUmahTGlxoSpbYIhP4GtWc6GQmjQ9oh5tEIG5HWyQLPclsWBw+sdpl2CAdtQY77iqgxW6UAV5IiUrPLkbDnl9C/bYvSVL4+Xe/ivYbJ5GVX4o0u0sAhsuTgeKqpZIO33b1KCZGBrFw2RYs3vom8srrkGazSxK6zWZBVZEHW2syUZXrmhwr7w06F+kMBgnNM6pWrS3gNipP3kimNlbJzTkPs4EMoTsZ75tNWMzXSP3Rq/J6Rd3cFdFF/LOstH+aX8/KRHo6zYjPsfTWeRZTfVE1MqGxGoPkvPK8NeASfYXxGrfTHSMN7vhJ0a5Vj1vT5bWYBjJME6IdwPheTaLkcZ5nfuk0RcepeSH4p3nH/ewd69c2FWFXPXWCn+xjEmSQVsFOBoP4CDIW7f/n8EUGPtmj/bj2VvBHcP4uOxk/h8h+3cngwRbD/vvfhS3vMKL/528jwY/4MnYodiDxnXpE8Z/k78lH3ofp210zrWEY73/qe56077nMw1zH+QznnrbnA7gEINUjaj4n83hmnp+xfwsBxTeVpbH1F2+pLsb/9wpivWl4rv3OZQ5egG2iKQu+2LYLPn+uJFnnZmdg46oa7Fy/FAVZ/skRPugfwQ/eP4wPPz6KALMvHHYpaPmeJUvqsHvLetQvKhP60rkrN7DvwDHcutuiRIAWC1xuL4qLS1CzqBx11ZXIzsnBnbtNOHzkMFpb2qS4VzQeq2xvpqJIY8NYiWdhzU4GA/D4HMEDQQapTuKkZLOL4Dkc4jpdSroR1GpE2N1gMjjpAaLdsAolKJVMQ1yK7KgUvbQ8ZXeEXQ6b1QqXBNJZ5RgEL+yCkIYVCkWQnpGO6oqFwu2819Iqq8h7t2/E3k3LUJilOhV8hONJXL7bjg+PMOPiwWRSOG1OWfgvqlyAPdvWwp+ZjQvXmnH7bgtysnxY1VCNmqoydHT3Y/+hk7h567YABGZjSDCbgCLF/ZfCjTSzyTRvRYwWkGFTZQSPxffHoyp11+FwK9csZi3EIgqsJFVeRbo/CyuW1eOlLavRsKgYboIr43yau4fx0ZELuHj1FiaCAQEqvHbsplAYzy5JYXEJtjauxvY1dSjM8oqj1LG7w7h4fwyjwYRKebYweNGBaGgUXU2XcffMhxjqbEFOaTVKaldJqnVX6zWMD3QiPTsfFcu3oGLNTmTklOLB1eO4+sF/QW/TJSSpYTCcujhEghUCOVrTUvycX7NWulEZaQHUZkYFYLgsSXGUIh1ENc20BkPfa9OpUeJ8ZoAEDTLUdGjgoADCbB0QtfspXcbjuiQEvrRhluwNI51ewKHRyaNxLIHcaNyGjmgWBtLyAJcf8dAY7p34AW4e/jbG+h6q9Hfa9rJDF40KYMtbtBKr3/ynKK5dLfN84/B3EA4Mw5ORA5cvUzpFdE0LTozB483EgqWNKF+2WRLQpTMmWhKebgoZHju21GVhxYJ0eOzKzpbCbn66eF1Jy9HdCd6X2nnIbLXK9+gi2Cx6Fh2CUSFz9Z7UppgRHMd9ElabOxHajYpzrPdvBhTmr9i56ARegK/kySEIONNGZIbDkxkQsGvEuaLTFAP6dM6IBhgixk4qYT234fwQWPD7lKAkamgnNECZee7MxeD+KebmtdCdDN1hEUtbI6jPTJV6nnk+3TKGvzzc8SJN//xYfopm4OUl2filDYU/ljOaBjLYydAgo2b/H8IT/QkRHT1Doa0KZA06vgDHvzE6HX/xFcNJxphnc5FvKsifVFDPed9zuJRz3tecz73hUcA16zjefGROpoEK/DMBdFOgYxYgN8f9zmEaXohNvtjxBtIzs6W4zva5sHvTCuzdugbZ/ozJ8XUPDOEb//AefvjhUcRgkfyMcCQmK/I7t67Hl17dhtLCbEk3vtncie+//zGOnjhraDdIa0pKoe/PykJj43osW7oEXe3tOH78KB4+eDjpdsRCjjkJSp+hCj0pog2tAFflmc1BlyQWeLSljZEGBeZfsPhWYnB+1ikVpzsUBeoCEmIxKRRpYUuQwSKdTjx8nnQpukuxwCYthIflNi4nQYYFkUhU/ne73cJdD4bDSE/PQG5OlgitR0bHUVJahj1b12PziirkmUL4xsMxXL3XjbM3H6C7b1QSuQkI2G1hQb6ovBiNq+sRCkdw7NRF3H/QjsryMqxfswzedA8uXbmO8+cvYWR4RLonihZE7YQhsiQwQxoSCZ6HOkcBbTYHnG6PFJ2kztCFi8Ui54Xggh0R7i8eiyIiYmH1Xlqj5hcUYOO65di1YSkWFGbBZlQYApjuPMSHh8/g1u0msWrlnEshzXQTdlLSrKirr8dL2zdgQ0MZnDYL2gbCOH53GHd7gojG6aSkinvSm+gERYBCgDE20A1/Ximyixaip+UKzr7zVXTdu4qK5Zux+tVfRV55g+RGXP/ov+H+5QOIR0KSyyGglBkn4Qk5Pt2VGnb+InJr1iDN5kSudQK1WWGU+RKwW5JGB0ONWoMA3UXQtCUzmDCDXimQpbP2eA3GbF0LBfQIaI0U+0kLYY4ihXRfBnJyczERCGBsbFS6dJOdkqTqtricdvjTvQjGbbg1kIb2SCbgyUR0fBC3D31LgEZ4bHCSOkawQbBG/U/5yl1Y9cZvwp2RK25TTaffR2BkAHanGy5vBnw5RchbuBiltWuQt6AONqdTEuTFGtd4cAzsriwvz8DaRX4U+Z2So8HCM2mAC7PzkZyzAQDMxacAEwO1TqZEG/cEhffhuNJaiCTMQBX8q6ExltHoVXszeOHzWqPxgkgvnvs7Xjo44mymwFssRvop74E0WVCMsHkJRU2jW5QGGXpeeXuJE5RJjK0dpgjWwoZDFeefYFuE5UYrQusx+Lx0pRSeFvoWx8RtSePT2Rm6E2PW1zzriX/7fB/evfoTsvD7rCc3v/1nNgOfRODekwY/DWQw7Zsgo7OzEw37/wDOeOAzO/FnOnCBKnxVJ+Pm1FuN51VB/AMABqiY/DdX5W+bVuVNR12muhxq1d94Xu+P9CsBJebHM+z7qSf3DPt61nOfdezmAc0EI9RbTAGLKP5sxnzNBGqPO7lZ9vvUeXgxNnjl7g64XMwKiKO8uAivv7QF2zesQJZPuczzR+7e/U5887vv4cCxs/R2FfFzIBCCx+sR96Ff+NwulJfkysrXjaYe/OCdD3HkxGlZ+WQngeJsahEoLN+2fRMWL65F050WHDeC/aREFY0EC0/VzWClr1aH+ZwShbM4ZieDORnyoxej8JvhagQZdoMuFQc/63yDm50Mu1O6ENRakJRF7Ybsj/a4Rko26UakaXFFnsUdHafoQuW026QDwLHzeVrCslsgVrY2w943GoXH58eyJQ3YuXEFVtUWI9M95cQ0OhHBlZY+XGvpx+BoSETlLB6pHXE7rairKEBFST6amlvx8cGj6OjsRkNdDbZtXS8dhpMM5mtqVmnaVqvMAZ2cJs23ZJU8IfQvEafb2alxwOqwC1VMaDcGKImEglI48v1cvWYRyhV0TjJTwmORiAA60uZ2bVqNzSvrkJs51ZUhVerE+Vs4evYq+geHJQiRlrE8Lq+1dJXSrNi6eQNe370J1cV+hGLMxRgXPUb3SFRWvac5/Aix2wq7gzoTdorSJN+h+dyHuPTR14U+Vb/582jY9kXpiN08/C0RPVOTQVcluVeoF+G9EA+joGollr/yGyiq34ikxQG/JYD6zBDK02OwpaWkg6Hr+9ksaQn82LFyud3SmeO1nqJIEZgqMMVuw2Tx/Rg9h96/mValDQ2mf/rZdfMhPT0dExMBBAKBSZAxCViSSQmXzM/LgyUZx/2eITRPZKAvlQOLLxfj3c24+dF/R8v5DxENjxufI6uAmmgoALszHSte+3Us3fs/yTW7cfjbuHfhkICysoZ1qFn3EvLL6xUNUdzIqBo2qktjsBL5ASDXZ8f6Kj9WlmfA6+TnSMO16eFwT1rVpg+gTHMAACAASURBVDCZ3y0CSkwr5TzABDsj/Lxb1eu6eDV3Pab/Pj3Z0ehF0F/M9m2v6UuzFeda98CiXqhQ0ZTkELlcFsQlsFQV/gQBYtVrTLbeXsiUxnOaysTlGFKwaG8bN0AGX2MKOB3D2YXSjlXadYq70fMXNK4/vxE08ODr3K+ZDve8v2z/bt9DXOv4CanLnvck59/3qc0AnaT++LXyaflOn/TBBWTwB4I/FlzdZIgYQUbdwT+CNzb6SR/vx7O/WQtto/iFpvWQAjULcDCeU/QnE0Axnp854Gmgw/zis+z7abPwLPua67lrgPU8IEMoUgRjxsBNIG0SuD3nfp82FS/C66/f2SKrywydW9xQh1d2bcTGVfXwu5SfSTASw8kLN/Hddz/G9Zt3JdyN9qiBiYBQXlYuXYzPv7QNyxdXSVL3qbPX8PY7+3Dt9j043S4pDFk8UiBdWlqCdWuXISsrExcuXMG5sxcxPj5m0H6UHoM/Vsr1SFNZ1IoxP8fUU5BWRE0GCx6CDCaJI01Z0LJgFkATZrFM8bZHNAlSLEYJHpR4nKt+KiyNPQBauSaUPzwF4SKgThMXKrpgcfWWXRgKiekuxW0UfYS/zMril0nPq5Yvxsvb1mBJZf5kmBXHPRQI43JzD6639GFkPKJyF2RlGigrzMTapWXIyvDhzMVb+ODjIxgeGsLalUvRuGEF+vsHcPzkebTdb5fjiQWt0yUdCIq7KcIWc1+6CXHcLNocLtXBIFiTzoQNOXkF8PuzMD42LJkekXBYOhAuD/UURXC7vRjs60J/D4+TwvIVS/HK9g1YUV0q2Saa2tLWNYADp67iVksnXB6/7HuwrxtDfV3imEVwRh3Mq7sa8dK2NchJ92E4GMfJ5lFcfTiO0aBafp1mzKQ/BAbti1QnFsFdTRfRfIHBcW7Ub/6cJHT33rsseRhdt88gRWCouyipJGLBIDIKy9Gw8xdQ2fg52D1+eNJCqPFNoCIjCoclJda0U45o6sDmol//Vrg9HmRmZhn6noDcE3pbuT+MLtt06tTU/szgRS6KcW76VKcVyAbi4bjYlWN+htz7OmtDj5FmC3Z2p9ywppKIhEMIJOzoSBZgxJoPq8ePobYbuPzuX6H95inEYyEB3eKYFo0gHo0jr6IBa9/6XeQuWoqHN05juKsNpbWrUVS9UjpCzCuRczLGPNv3k8oWTGF1ZQa2L85Grtc+2Zkyh+OJ94Oxg9nABpPOBWRYZoAMoxuh0631e1nUzrU7YT6urMob43iWffw4vpt1sa/3zYKf58lv2pniaT1uEbMbrl20+9XuWJPuVEanQ3cT9DWYTWtB4EZA4NHZJMY1kv0b+5GwP3aNzHa5xoD5Xj490+lKO4hpTcbzUKZ4COoy/nx/+zzQ+HHcfD9j+/w0AAan9KcKZDzyBTut8NUr6SbQwRl4XHfikUJ/FtAyeVM+476feDM/4770+Gfu85Gi/xk7DpjRrZk8zoz5e1bwMnO/PwEf7H+R+mXcud8jgXtr1q7Aa7s3Y3VDJXxGEN/QaBCHTl3Eex8dQXMr7TItIsBWQlUGtvlRU70INRULJL2aAXt3796TrAq6G6Vn5qK6pgarVixGfUUJsv3p6OjpxYcHjuPilRtSWInAW4orla6sCj8VEicFqeF4xKIpPcMPb4ZfiifSBwgySLexWbm9spsVqgkTsam/sNtVR8Qo1oSKJVx3AgXFqVedDLXirzoZKneD2hMSM0T7ESHIsIozFZ2IKCRWtq9p0tlZv6Je3KDqygum+cT3jYZw4V4PbrX1YzzIQlxRZriCvKAoG+vri5Hu8+DS3S4cOnkeo4N9WN5QjcV1i/Dg4UOcPXcJXd19k/azKn08KfQmTV8RxyijEOY5iKuUJEJb5O9ZWdnIyclGMDiB9gdtAuxERJ+VKzkm7ND0dXeio72VkAtbNq1TnYiSbCl+dBFx8fpd7Dt6Cb2jURF7+zOz0N/ThQctdwTAMIF8YXk5XtuxDhtX1gjdrH0ojCO3h3C3Oyg2sRSBz+VBMboI1C02OL1+BMcHcXP/13Hv9LsIjvRJMCPnX0TX0bCImmnZWrfjH8GbXw6vLYHq9AlU+sJwigbDoCuZ9BeTRb8pu0LuO3Z6aA4ggXmqRNXibslxSSp6Hp/j/aLAxlRZrbsPxhsn3y93oRTphg7ENBG8puy4Tdo3G4X+pOuUTg5Xg5FsF7qlTcCLPkspJjwLEEvE0H75IC69+1UMdzbD5qDOSZWbvF84xrptP4/FO/8RfNmF0i2keYN0ggic+Rl8ykNoOMkUaoo82FSbifI8Nzw2Zdygi2h+wvRKPJ+f6utN7Zx0HwEZ1kdBhtkxSguauZ/HdTJm3lFKdaQ0HHLuxp+fJcjQQm4RuhvjkdvgCYJprTnh+ZFGxnUN0qPY+eH+2IHgDtiBmMvHiuJ8dpDS2bw0uk8EGHzIXWLoNPR8moXceg6f10nqafeVfn0eaMx1pua3e9wMfFoAQz4yj+tkLDj2J8idePCTcZUK/hlcv/frwJEvImzuRphHb2xj6f9bhP/fr0ylq6IB9j/4Huy0uv12HSKaGrXsr+D58o7pz+l93Po/EPwG6VfG41n3/aRZfdZ9zeXc5Xj6PA8j8se/Nav9rhrWF+D8038L68xz1O/H4+bveff7Yt9i47YMfDP/N3HpZht6R4JYs3Y5Pv/SVqyopaDZIqteA2NBnDp3HfsPnkBza6t0CtgxkCA40o0INhhoJ5a1yrmInQGdZlxQVIad2zbh1R3rsKg4W4qR+509eGf/CRw8fg6DQ6PSwWARpMDF1DqvmKwaYXMszOmIZNZksNihBoOuUaRGWS12KaSZ+M1Ohsvlls4FMzIIEliAExAQUGjtBYXDBBk2KSyt4iLF4p1CcjpM8XzYBWWuBvfHIjwWi8iPtMXCgh/Iys0RitlLjUtQkps+7aI/6Avg5K0u3Hs4gAjBj9GVoWaiqiwPa2uLBCCRUnXpVhuQjKC+ogB+rx2XLl/B1RtNCIaicBjUIBawXOkXu1oWCgyOMxWHPDcCCFKmmMTFcyLIcLucGB4ewGBfrwjbJUAxwy+2xdymu6MdI0ODyM3LEwH77s3LUZTlmwRMoWQSx85dx3sfn8TQaAhFpWVwuZzo6+pEX283IpEwfL50rFy5Eq9sXY0V1UWYiKRw4cEYLrSOoX88OrlaOpdPBfUa/N9Gd7DQOB5eOYwb+7+J/rYbSGPniu5aRj4IuxrlK3Zi6Uu/iowFy6hQQYU7gLrMEPx2ZockkRA+ibq3pnUajOvBIl8ln6tSVuVXTFnWElyoQEblxFVQUCDdudGRUaHniThc73vmMQRYEGIoqpaMYhLYyD+mARbRbWgwZDhMaY2S6sCR1STpi0hLJjBqzUWfoxwxbxFCowO49v5X0XL2fRF3Cy2OVtPs6EcjyCqtwYpXfgOL1r8qdDkaAVBnNFXuPvnq8NhcXCj0O7ChKgNLy9LhchLwqeJZL4bJfW5kPfDvLGJ1B0tTdATMz6BLiVuUkQrOYlprPHRxrgvgmYJy/TyBy5hBMfIZLld6dd9cNM/lHvwkt9EuW3ountaV0UBLOhrGPcPQQZkzg0amYiqNpO1p35xq5DPBV5BBkynAaySj6w6l1n54DZG3XGNjf1rUre7SqX3O3PeTulbPOo/zQONZZ2x+ez0DnybAmAYy+MVs1mSUHf3XP1Ugw7JnH1zbFz75TjMX1rOBDK6w/OM7cC6+j9h/eFnlQ/BH41n3/YRRPPO+5gwy9DgxbeyPDMU47+QjgM0AKY+AjB91vy/2hz9g9+Mfin8b5663oHt4HBvWLscXXt6GJdULRQjNtc++0SBOnLuBA4dPorW1DTGuGksBqFyFWJyz+BoeHkUsTt2CSwp7oQQlk8jPz8ee7Rvx+d2NKCtQFnJ9g8N479BJvP3BEbR39sFJapZJFDs952wqu8HmsCM9ncJvvxRZ1ClQ28BVXYIHFtahIF1yAiqMz0urV5dQndjxkCwNSdrmKjnBkXJlIiiiPS2BE13oqA4hoKAugyu8FGVzxdrlpCMTC7OIUegxgwKoqlqAl3eux8YllUhnBWB63G0fxP5zzbj7oFdyPAhc+B6hp1WVYkVVrlBfrtzrQUvnCPKz07GkMkcKxINHT+HmrRahEbCLwiKYWgHJQYhF5JykGCWwk8KTgm+VA6Lo9KoTJO5PQhmdEA2LXDcCEYdD6GQEeMEAk7EtqF+8GK/s3Ij1Syvhd9tVB4hgcyKOkxfv4tip8xgYGJTuB5dWmfAtYX/JpHS1Nm1cIzkrC/P86B2JYP/NQdxhFyOhRMPP8pB0c7tbbGqvffT3eHj5CKLhMRk3tSOiB4nHkVlQgaUv/yrK17wCu8ODPNs4ajICyHGEZYxk1M0EGJomNaWbIGhUNsaytdGp0x0wgk0NMPhcui9dOZeJqD46GeAnnYdpnRFVGE7RsqacrAQ4aLqUuHwZXRHj+UmQY1xbAQrspGi3K3bEOAdpVgzaijHiq0HS4cNw+x1cff+reHjtqNwbBBNcBNB20DWNn5eQPm9OsaL9sXp9hgfvXzpLralIx5aaLPg8ViRp2jCj28Bd0qWIgmFy/tXEqs4COxgCILSBgba2NYnCxYXMuHL8VJk7Gbpop9mEFO7KC0FW/EU0nqaKb+kCGKBD3O6e4Tw/6U3N+SBP6whokMHxilMUvzPEdECJrklnokMU90n1nAYt4vKlOxOmEyAgETcqQ8ehFUWcM76Ht6GAMuN4fCuPpxO8ZR6N/c2kYmnqlgDJWcDN88zjPNB4nln72X7Ppw0w5CeWnQx+uZs1GbSwzTvx71EyeuMn44o8tdB+2iq+sXoP02r8Y0AGHinCn2Pfj53V59jXU8/ddLDHdWImN3nS8R8PMkg5YyfJ8kj3Q+/4aef14t5mA64S/L3r53Dy4g2EYwns3taIz7+8DYtrFgrFgT9AXQPj2H/yMg4eOyP2zyxSRb9gs8Gapvj65LrTbYrFvMWSEsE0xcVMXPZ4fdjWuBpffmMnqstpiQl0dvfj7X1H8M5HR9DdNwS3ly5IVrV6bNBCVOteVQVCzTJEzczl8PoIMkiXMigmibjYf9JNKhaNYWIiJCCEgIf0ImlrSNIy4YMq8gRk0MbUoGmR/kKaTDgYkh90t8stbj4cTpg5G8GggCfqUTgWFnupNIsAm7Ur6/D6rnVoqCh6hBpys6UbPzh4HreaHyI7OxtZufmIp6zIyPBi5ZJy1JRko29gFFfudKJrMISq8nysWpSDvv5OfHjwBK5eb0I0ElNULenEeBQtjHkeIrhOk0KbFrRen1dcozgHLHzlXJFElCArpihhYnFKrYZoUyxCs+J1YwFLLcKGDavxxu5NWFxZKtaY2hJzNJxAe+8IuvsGEAhSmByX+SPIZGnC+eT8Vy4sRGVhFrwOO+71TODQjSE8HKTgPe3ZQEYqJd0K3kMPrx7GtY/+G4Y77srYLRJECEmqZveqZtObiiZVUIlCnwVrS9KQaxtHKDCCUFhpRWYDGbrwl30aNDoVaKgcD1QCuLJw1VoMc7eC9yyviWxuZI0IFU+Ag0qU52eF86S7FbrI1eBGbcvuVNzQZKisjGk0Kfk1UyF7kyDGACcEP5ZkFDGLD4POhZjIqESaMx33jn0P1z/+Owx3t8q8i0A+lUI4MIrM4ios2/srWLhmL+xuL1L0OjX1v+fyjcXP/NIyH15Zmo38DIeADL3SbS6gxfKUhawBLmxGwU9bVNFjmA6mCF3TU8Blbo1tZhawLG5ZOIu+Q3k5gPsXsTj3b7yXnREpvI2uyVzO75PcRncGzNSvp3UyeHwCCFKcBDQRWPCTZtyecl8ZlCezcJxzGIoBiRhgd6o5JsgSUGHoLZxWdU10h0ebeOlrQWDIuZZcE+OG1SCD+9FOX9wlxeDcP8enszw+KSA3DzQ+ybvwp3tfnwXAmBVkMIyPwu/sk3+BsuErPxmz/rRC+6lFsO5QmChTjwMZmk6kAcnz7Ptxs/o8+3rauc841mSn5BHamAZa07s0U29/Asgwd3Oeeb8v9i3WllaAPxnYhJa2ByKSfmX3Nrzx8jbULSqbXBnr7h/BvmMXJTyvr79fBbcJRYpCZKc4K+Xl5YnWIhwOoqenB4ODA2KbyoKIlJfaqkV4bc8WbF7TALfTies374mQ/PTFKwhH43AJ1YlOOCzsuFKrjC8pcJYyT7jxiuKTnkl3qQzRNNB+lqu/BBAOu11Sp2ORKELhsKzoM3lag5GIrPzH1HYOhxTopEwRZDDojCCDQmYCClLCmJHhdjukUKS+hGJybkOdBlftZfUegM/nl8Tu17auxqKSzGkXnK/faOnB+8cuo6WtA5mZmfCkZwnIKMzPwIbl5SjOzkBr5wgu3W7HaDCKpVVFaCjPxsPOh/jgwHHcuHFPAIOmS2mnKNF1sAhgl4LgjCCD4YNO2gtHEQ1z/hWwkmJaC6sNK1XJqTAKZB3o5/P5xNXqtV2NWFRSMLmKLJQNU6GnS1Ld5TBz3lmosBgKRhO4cn8c51rGMDDOQv8xgu/HfURo2ZqRjbG+dtw8+A20nvsAobEB6WBIF4PAKRGXJOtlL/8TFC/dLtemNieJtQscsMWDQmViF0oX+FJnmTIrVO2uDAeEUqRtk6dqegG44twl972q8HT3gfOnBfZao6RkF6qsVDiAgJbuX2qW9Pa8h7g/2ZYFuAH2+LyADKObomlVWpCtx6kBkiTeJxOwp6UQtGdj0LcYMW8hhrvv4/q+v0Xb+X3S8RHtBa8jrYxTSVSs2oMVr/8mMvIXGNoWXcrP7TsrHEuiIs+NPQ2ZqMr3wGm3CpCQLp2Ry6D3xHMhDUo6GEaRysKUz+tCVt9jvKeftso/c4Qh2t4mlShaRM1G8a31ROKeZHQ3SMH6tB88b12cyz33DCL24ZgCTNRRzPUxFgbGooDTrWyA2d2R1HDOeRJgWDu7IKRJsVshPoIz5kV/ts3ATl9HCekzNqCPH+fUY4CguY5xrtsRaPzNsU4wS2P+MT8Ds81AVb5b0rw9M1gEn8ZsPZL4TQvb7u5u+E7/NSr6T38aY/jRj/GUQns2itMjB51Z4D8WZEzRo6jhiC99lD711H0/5oyfa5zPCDLUoTWgmDGQx3YiuN2TQcbz7/dHv/w/zj0cH87A/9VaIz76TK/euXUDXt+7BVVlhZMgY3h0HPtPXMS7Hx3H/Y4u0TWwKGMhm+7Pxvp1a/Dy9kZUFudifCKAMxeuYN+Bo2hqbhN6ELcnGFlUWYEtG9egsqwY12/cxr79h/Cwo1N47eKCY/zKSTK12LzSHUllEiiye5pkXrCTQXcpSedm+Fs8DpvFJgJvajNId4pEw2Jd6/OmS2VLW1CmkXO1mmCKBTvBhQTvxWm7CtFgsHjlPrnyzbRvdkdi8ahkFxCQ0EWKHQUJtROKEJCVk4cdm9bi5U3LUJ7vnXa5xuPA9QdDuHSrHf2DY7KiLVoQQFLBGxtKkev34M7DQVy804mUJYW1DaWoKMzErXvteH//cdy72yRFIrn1UtTaGdiWkKA1gi92lCR8jWDJyIsQByujMJb6wXherYSrYDWlP1Cr2yxsOU+0R925dZ3Y1xbnK8DEWkKvupo52fo1M3fbvKLaNRzBuZYR3OycwDjVps8IMkRb4klH153zuPref0HvvQui+ZF0eFoABwNwerNQs+Ut1Gx6C+68cmTZJlDjHUWBOwaL0KQUnUzGOiMQT88LwZYq6qcC83TNpbvgkzQpk2hc5ZEo22OZx7Q06XaIUHySoK72KYWaFqkbdKdJgGGMLR6NSpCkOKsZ9BUJWKQ427hOmrqlz0fuZy/vuTREJ0YQSqRh1FmOUU8FEjYfmk98D9c/+jsEhroFRAlAJYUpMIrchUuw6vX/BUV162BzuZEyBO5z/b5hJ8PvsWLVgnRsrPYj2+dAiKnfScBjU4Wnvkf0n5PTYlpFn0mBela6jRnw6us2UyBOQMOHFNpzPcFPcDszyNDnNxvW0YW9Pg/+yY4Dx/wMGEPeo6lNeu55PPkqNYTiBAd8EGBo0fdcT5lgkjbD/CJjRoeu7cz6jbnua67bMUODWRrzj/kZMM/A1ppMMM2bobifxeMRkDE6OiqUD+fZv0d1z6HPYkzzx5yfgRdmBt7r8eErHTVwur0oKi7Gjm0b8Mq29SgvzJ78MQ5FYjhx/jq+8/ZHuHa7SSxSpfhOpMSZaM+OjXh12xpk+NziHtR6vx3vfHAAB4+eRiIZF10DC2tfejqWLmlATU0Vujq7cfHSJQwMDEgBJSJxLoGavidUEaeoUpMaELsNHo9XKFhizWk4SXEftG3leyj6ZvAcgQTpPyzaJiYm5DkWhMrW1i50H6UlSIj+RLobyRSCgYDMB61yWbxHIkHJj6B4nHoKggxqTygkJxjJLSjEzs3rsbexAaU5KltEP/rGEzjfPIBbLV0YG59QnZNEQoBCdVke1tUVwe+x42pzL64298DttmHDkgUoyfHh0q37ePejw2huuqM6NU63gCwmdatV9bhUDMkErVmVM5dalVcZGomUUbAazlyi07CoBGlFvaJVrKJKsa5ll6i8vExC9NhxyvJ7phko6ALIDDS0p5K5cJLV41QKzT0hnLk3irb+EKIM6XuGu57X0eZwIzwxgqYTP8TtI8zFIMC1TWkxEgnkVy7Hys/9FnKr18JpS0OZfRCVngBcFhoQGODJdFwRzRuianOyvH5e05H0W9gFUgYBU4ne4uxkAAy9Dw02OJHsglFYr4o7ZSXFez8vL186b709PaLjmHIZU2Oiy5qAFMNCVo5hJYWQnRB1LQ28NNlxoT5n6bJl8nxrcxOGBgcQtmRgKHM5kv5yDD24gRsf/le0XToguRdCkbNYJIfElZGHuq1voX77l+Hx5yMhlDlD4DCHayVAFiksynXjtRW5KMtxTXYymDKt3Y50sauvv/k+MK/o874KGQW1aAFMY9D6Ad3h0K9p3YIGGizmWejy/WYHJzPImHn8OZzqj7yJGWSYQc7Mz4TZVYvj16DscZ2d2cTZHKwGGQQmqies/uc8kArK68MwPu6f31iPAzBmUGieBJ4PdSIcP8P+9HY/ShjfXCb54oNx/OejXdIlnX/MzwBTvJnm/Vk+poEMrnASZLCTYT33NdR07PssxzZ/7PkZ+Mxn4PvdmfirwQa4PT6UlBRjx9YN2LNlDYqzfZMgIxxN4OT5a/jW9z7A5Ru34fJ4keH3S0GemZGJ7ZvW4HN7NyI3K13a8k33e/D9d/bhwJHjsqrLTgULegb3LWloQFXVInR39+LajRsYHhyUonhSZKvtU0SwrFaKVeq3Kp4lJM3jlfHKajbpUnFqDaySxs0/KaImILDbbHB7XPLecEg9x/d43G44nGpMLPZYoNutfL/qZATGx5FmYxibR/ZBGgh1B2Pj44jHWaAbIXxhJf7OLyzCjs1rsWfdYhRna1ayurTNXWM4ePk+bjZ3IDg+LgW9CMi9Xqysr8S2NdXweh243NSN603d8Huc2Lp8IQpzvDh7rRnv7T+GtpZ7oq1gx4LVJDUg7CTZHXbh2jNkkIFxUrDpVXnJ8FBVCq8Bu0MScmhkglDUTuG3JIEzeI16DLcbtbXVeGXHBmxYXguf2yEUD80nN4tWzZ0NVUyrhxb+xhIJ3Hg4jrP3RtE9QqvdZ6NKsRCmq1TP3Qu4vv9r6Lh5GimjSJaOQSQEV0YOqja8jrodvwBPdinyrCOodA4i16mct7jSPpMapbsak10cGfyUzsHsOqWpU/pP3c3QvC/Ove4MyNyzoyG2ytTHsFulrIo5OV6fD7m5uQJO+/v6VMCfCPbZfVIBfxpkKFCREH0LU+S96T48fHAfI8NDAij50KCHn4fCoiI5h/6BAQQDo0imrBjPqEEksw5xmxutp9/Flff+MwKDHepzZLVO2tmWLtmItV/4fWQVVytL5KR5/fvpX0+ReBKFGU68tCwHC4QyZREBtlCgjLdrmpTZupX3ku6QmbsO1ALwhZnaCdKhhO7EhtGMfRtNsimXKlNRre9NM0j5cXcyZqMZzQYyeB4aHOk5EH2bSZfC8eu8dT2nkwArmRI9Cj90ksptMlXgeyj01voNoailqX1rihpfJ+jgN5Z8a81APLzV+D+vxUy/Bh5Wj8sMLMzX8ul3z/Nt0TUSwVc+eoj+8We7V5/vaPPvehFngLSo39lZAqZ5f9aPaSCDRQZBRm9vL4JXPsCKe//9sx7f/PHnZ+AznYGvjS3GB5HFQJodZaVFAjK2rKlHns8xCTIGhsfw4cHT+MH7B9De1QNPegYyc/KUr348hqV1NfjyW3uxoqZUVr4/PnYZ3/7uD3H91h0JUmMqczSeREFRCdasXoncLD+u37yJmzduStdB0ZQsUnAlEionQCTfBtAQjrqFomGCDAc8vnQBGSzGpBtBupO4LilBdIidjDCDyEiNIr3JLtSuiaBKkvV5vbIfFvzsRsgPqdUiYIgFGN2puF/mMHhcbqFNcUV7PBCQX2iCDBbNOoujqLQEO7esxc41dSjMmA4yLtztxJHLbQIEinO8cDusYrnb3jcKp92OtcsqkJmXhZutfbjd3IPcdB82r6hAtt+JExfvYN+BY3jY1iJcc4KMZJxgQdmschy0niVIoghcEtON7o/UDDJ/FkPYnhK9CQsRFrCqKLapvA0WxUwz93iwYnkDXt3ZiFX1lXA7bJNFiS4KzXQODSo0COG/Wcyw0AhEE7jUOoLzzSMYDKhC+lmMpQj22BVoOvk2rn/8NYwPdojGRop6csmDQeQubBDL2pKGjfA4XVjoHEC5awx2ZmKklPOYmSqlP2gCtkSfor1kSSNRAXTTnKEMUwDd+ZiWX6GdvAz6kepu0NlLWbnysyFZKnT/Yp6KlZ0yZSIgAMOwoZUh8JrEKNRXQn49BoKM/PwC6QRyYWx8bNQQkE9RvybzOKglYQEpHY84YjY/AlkNSCtaLpa/u2HQDwAAIABJREFUl97+C3TdOYt4JAyLhSA5hVhoAv6iCqz5wu+hbMkWEdkn4yoscq4Pfq6zvHY01mahttSHLK9NVrZ14SkUHROg0E5R+p7RnYzJwtkIiwtHlYtSmh1gID0pPiyyWUyL/t3kRMXPL4tpVWg/OnJu+2mCDA1szEOZSZfSnx2Oi6WyDuMzO0rpgp2vBxLqc5VhamlMJFLggr6boE5yMtQRdcCf/EO7avHzboAMHoOdHoIE0tv4Lo91KlOEbxMQYXw82OnQn10+z26TdEOMfeqAPhGlf0LOUrPdf1oxxGOwk/Hn+ztwu3tirrfq/HY/JTNQnOnEH+wuBf98ER6TIIM/EAQZY2NjAjIG7l7Ahiv/7kUY4/wY5mfgM5uB93O/jIuRIrT3DKO4bCFe2b0RaxZTQEXBNRk4KdxtbccP3j2AI8fPIBiJii6BSdEiVI2ExTFp9aplWFpXIQ5Mp89exKVLVzE+EYTd7YHLk47ikmI0rl2F1cvqRDdx4uxFHDt5Dn19A7DajFwC7c6jqxwpBFUng0UaHw4Kv/1ZkiKuhLLKVpQgg65PXKGeCE4gEgzCYk2D1+sVLUOEYvDQhPzosqNCKhXBCVeceTg6YbFo548pO550Z+IqsdebLkW95GSIJoP2sXS0ioieg5SjhZXl2Lt9PbaurEGOZyoLl4XF0autuHa3E4tK89BIQOFlgBvQ/LAfPQPD8KX7kHS4cLOtHw86BlCS48f65RWwu204ef4GDh04hs4HrTJnBEaST24UtmK3qjUVBlDgHEkqOalQhkBfHLWMFWzOoqbkCMWH4I6FSTQqovGNG1bj5R2NWLyoBE66gxkFh3ah4f71c7pQ0iuy/Le2GR0Yj+N8ywiu3h/FeDgh45wzXcoAl8x7oOD77vEfIBYJwE4Vq1h4qmTzBcu2oeGlX0NOaQ2ybRFUuAaRaw8qjQnHqUGGIcQWBylqWoxzFqRoSLRndjA4KZynuGFbqz+gk3a3M0CG6C5I8WJ+DO9nw9GQ80oqoIi86a/FczNyJlTymXJPI1WJv0+i5zCcrgggVeCkSqtX+pIpcbYGUBqYkArIzkk0EhSAFsluQKJ0AwITE7h79H/gzrHvITjcKxQs6fhNjIuzVO22L2Hxti8jI79UwI75GE/7YiJlMt1lw4qKdEkAp8uUdioydxyetJ+ZOh8pfqN0rAPSqO2wqSJ8kgJlAhm6G/Kk7sSnDTI0UDBnhpg7FnouNAAj0NAFut5uJviiwxQBAbezGwiO3R2et8620B8wzp90fYwDGQ1N+RcBgQYZPC67QKL5SFOggV0Lfizk82OARd1Bke8Jo0NC0Mc1ZN6+PJ6I2g2gN+fP+dNurhmvc9wcv5lK9/UzPdh3Y+gZ9zS/+U/qDLBzwQ7GZyHwftycTQMZdGgZHx9HX18f2tvbsenEH8Ga0mscP6nTPj/u+Rl4/hn4eOW/Qv8EcOH2Q2Tnl+Ct17ZhRW2pFEzC640nce1WM95+/xAuXLgi9CS9Iq5FqLRxZbAchdYsvkMBCpxZ+Csrz+zcAuzZvglvvbwZi0pyZbCX77ThH947gjMXrmJiYlytIk/SffR6p6KyKLoUy0G6S7kkpZogg1kVqmBOCbigpoJggYCANrT8BaYNLS1s+dknNYjnxRVi0qU4RgVSVHeA1Ci+zk4IAQWdpCiqTUulIRQOCdWEAIVdg1BwQug4BCK11ZV4bWcjGpcvgs85xW4mHeHAudu409yJ1TULsHF5lRS4pJgQNFClMBhMoqUngFst3egfGEFFcRaW15fL3J+5eBNnTpxEd3ub/JgTYJktVycdiGQFnu5SLL5Tsh2vEa2GKVAX5yQRHatAOC0kZsEtbl5M1o7HkZWVhV07NmHP1nWoKMqWwmOmixSvnVmbYU5Q5rZ6obWtZwJnm0dEl0GdjgTHzfGhuhVW9Lddx61D38DDa8eQjEVgpR8nC43gOLxZBajd/BYqNr6JjOwClDhGUWofhtdCGpIxRnFv0tqI6UJ32ZFhEytzatx/IpA3hPA6yVsH4wnAYXdCKE5pMscEdDInBjAWYT5BHkEGO0zU/PAeNRL4ZB5k/8Z9LWGTBES0r6VLmnJj432sQL46HgEt90P9kEqLV/OpqVX6+BwP7aMT0RAmHAUIZC1B1JWLrpuncPnd/4Thzhb5XBAcc4GA90NhzWqsePV/lj/5QZtL6re+lPFkSrpzS4o92FCbiQVZrh9ZWK11BjNvF114z/E2mtzs0wYZuhB/ktZBD45jY0FvpktpndPMrgDZQROxFJhByXuX9Cd2bzRA0Q0o/f6ZOg6+rt2/mBCusy0EFBnYlfvU3Ed2T83ZJHp7PjdTw6HD/HSnae6f9rlfTQ6R36kEPebjH2sawdfP9M7rNOY+lT+RW76xPBdfXpv/wo19GsjgF34gEBCxKUFG7ek/Q06464Ub9PyA5mfg05iBkNWDQ6v/BIFgDJfvtCMzJ1eAwIqaMlWA8Us9kcTlO614Z98xXLx4bVLXwKKcq7Ys8LlaKy5NCQXY6fLEgp0rzqThUPC6d8dmvPnSJiwwwvjudw3ih/tP4qNDJ9Df3ydCZJ0XMFVAqVmQlVXWZhRo253IyMqB25Mu/+b+CRRYc1FnwAKPK8KS+I00oQBxPHSMIoWKP37UXjgk6yIpXQtViFuFlsJjMzGcomFqFEQ4zmyBcFjACOlX7GSEI6RUJaTIbKivxud2NmLdkgq4TBZ6dF9598hF3LrTisal1di6dgmiiRT6R0Nw2Szw+dwYCqXhTvsIWh50Y2R8HFWlWaitLMFIIIZzl2/j6qVz6O96ALvNKgBLBMBGh0mvOGtLU66G8/yotRBalOR/sF7Xq+eGna3YpioNgRSxMa4PpqGwqACv7tmBnRtXojDLrVYzjRtxJk1K1yJmmkuCehEJUkvheusgzt8bQc9YEkkdDDiXm1qyMRi0Z8eDSwdw6/C3BGzwWpNCJdciMILCqhVYuvfXUNiwWbQj5fYBFNhGYAf1H2pUit6kCnKtVVGUqCnKzUzNBudNRNhGKN6krS11LYmEyhmx2hDneFgcGsCUQEC/Lp0k6iykeEtId8CcsSH3tGFrq4nwPD8Bu9JtUSWUAAoDZHM80lkx3KdUaKAaq6Zx8b73+zOxaFGlhFF29I+h374AqfwlGOq8h4s/+Av0NF1SAnDqiiQBPAyPPw8rPvdbqFy9Fzan+5lABsGSw2bBojw3Gmv8WJjnhoOgVkCccjWba0fDXHjP7G6YNT9zuo2MjfR9qnUOZlA8l/08zzZadD2zGJ5tXzO7HmbqoRlkcPwssKXranLIks+70bnQc2Yu8GcW+6E4v9OBdIfqVOi+mN6Ox9HULb0/PQ49h7OJ0GfToTzP3D3pPfwu0iCDwEqDM75nNBQXQfi1DkWJnX/89MwAaVG/ubUYtKl9ER+TIENbEdJlZnBwEB0dHcg++9eoHLn0Io57fkzzM/Bjn4EeTyVurvw9dPaP4crtDpSUleGtV7dgSWXR/8/ee0fHld1ngl+hUIUCCrGQcwaRwZxDN5vsHKRWGKkte86M5KSxZ8e7ntH8ubtnx2c8M/bYlr3Hln3WcSTLsqRWanUmO5HNBAJEJnLOuSJQVdjz/e674GMRIAGyqVbLeH14mgRevXfffa+qft/9fUGqMHEQCYbQ1NmLH/70XTQ1ta2LrIWmIxxwVejTN11lWyhuMKkeUsQEg0hMTMKjJw7ixSdOoLwwS/a5OTCO7/30PN44/wHmFxZFxKw2FULGP3RDYrIzfxYMMkxuVQq8eFrYJiRJERPwr0iXgvoLggfyzX0EGaRLWQy6lN2uuhsBP6wWtR/PF1oNyc8IKPh6Okfxy5IggwJvdjyYas2xBESwHZTOCGlF/FJeXFyQn9XXVuL5s8dxsKYYDvINjG1xFfj+65fR3NqOw3WlOH1sP8KwYnR6UQKy0lyJWFqNRtvgPPoGR4XmVVWSjrKCTIxOuvFhYwc62xoxPzVqFLBW6cAQbGgLXWHbGB0JFo88O5PEOU909tJ0M3YrZHZNq/dSzFLXsqIknPkFeXj+yVM4daAOLqdduim60IgEGWZXG3a75tyrmHPTVWkNobUwekeX0DPhgTugwMzWtzVYbdTArAlNqvPdb2Nxol9AgnQASBkKB1G8/yxqHv8yUnLLkRztRUH0NJItbljoqLWmOmE6LVsAhtFJWZcbmLMy1ul5ih6oC3pNgdJdAj7LzDnJys7B0tIi5mZnBVgLoDAcq0RQbo02ksNVEcf3iNCmCBBMEyH5LGLTbDH0SCH1e2l20PZWGR/wHHzGdSAg50CDjHUxOruOq6uSuF5QWCiWzcyrmSPIyDsE9/IcWl//W/Rf/il8S3Oq22KNxorfK2Oof/pXUXn804hNcq13f7ZyzzRgS423oTrHifRkAlxV+DodVqQlx8BJ4wSjMDbrcvTquWQ5GpsU3cYkSfFsJFpH0qJ0Ma67Z5F0Kc3UjzOOq3UhZgrTVq7vfvaJLLj1PVedXyMjw/iY0EBeU8w2o0txGYAFtgBbA1jo92ako5M+30bgjnkhFNfH04DOABnrCwUG7UlSxY1z6QRv+ay/i97C/Fxvt4thHu/d5lt3MrTua6OOzU5X436e2J/f17B78eLe9I/NnnYrMyMggzvyS0CnfjMrg4F81sZvo3Zsx2FqKxO5s88v3gxci2nAe0mPC8iYXvCisqIELz5xDLsrCyW9lxu55Dc6+/Hdn5zHlcYWoWyoopGFVVC+eeg0VVJchJysdCy5lyUfY2Jycp2+Q8FuZUU5nn/8JE7sr5b34dvvXsF3f/gqOnv7RRhO+1Sd9K1Xny1RpI1YjfwCrroyadwiORmJSS6hAFFQzRVc0kvoGiVhegHSmegCvyYaCrvdgYCfFrSkSxFM0AZWZU1QEM7/ExSxk8GvcVKjCDJIl2I3Q2gGRh5HDFPAY2OkWlhaWpbV5r311Xjh7AnsqyqEiS2F+QDw2vttOPfBh8hOjsVTp4+gtLhAzkXxrz+4hhnPGnrHFtE7NC5Aam9FllCVukcW8EFjO262NwvIYPeEAnnOpSR8G/QbUqFUoB7vl1rVljwEi0pPV65dKgNDZy0QoPBjkTQyKWKD7ARFoagwD889fgzH91Yi0WG/LXwvEmSYCym3L4j2UQ9aRz1Y9KnVdwYs+lYY2GhkdGzx7SNdh+gYBLyLaH/rW+i+8DK8C1Ny3dJ1Ca4iJj4Zlac+h4pTLyE+KQWZmEKOdQZxFp+ABNrH6s4BAYa4lxk0MU4TARjBpmwGOJZEdA2YCZrXMyMMdzPRYFiQnJiEFFeqPF+LSwSZyuGGK/pCY5L7wQKe9+BWR0W1n1Q5pehPq3JPxEaYtL2VFXlvEVpINgYdz5guLzqUNQEZvKb4+AS5v3SacruXDeviNXkGSJOjLkmMCUIhBPwe+J0FWMs9DL/Fjr7Lr6Lt9b/BwkS/zCf/rAZ8sm/lI59H1aP/CkmZRQZdxlw23uXmGZUnqZFOOymHqoNDUMEE3sPlSUhKUMCDtqlCxwHgWVEBcQ4KjinsNn4uOgFDyM39Ra9inD6yCyGLIBREW1RWg76f1Bn4eK4oQKfW/CxBRuRs6ZnUAEoAhQlkaOG3TgPX3QWzXS/BgdtAWno5hp9WQpVSsp71zSyQNv9cksD5fqQuzUgL57yo7qORLG7cEyUkv0Xj0sfZDBBonZb+JNoO0NB6r3u5fvG6uByiQYYmuuv50BPArsb/fGMYPVOUqO9sn8QZ+HnvXpjndB1kaO4qVzSZ+k23Dm/rm9jf/TefxHuwM+adGXjgGfjGbBXOB6sRttoR64xHQ00lnn50H2rLctatSHmSkbFp/Piti3j9vUuYnl2QQp5FBSlEXFWvr6vBs48dQ015PjweH9671IjX334fA0Oj0olg4ch8h7qaKhw7tF8oVu+88z6uXbsGH61IY51SbKnIMp2ArLjppDqJZoD0FSZAOxyIT0iWnAxmVKwEVSfDarGsW9BK18JPFx3qL2KlWKNwloU9q5kYux3RNtp4hkRjws8G0pEIKvh17RVNBot6uzhWcUzUeNCNKkaC/GKkMON+FJfv31OPT509gd0VOdKh0NusZw0XWofw1oVGTI0NIy0xBhmpyWL1m5mRjrTMHASCFnT2jWBoYl4CBo/XFyE/LR7tg1P4oLFLgYzpUZkZXgf/EmXl+GOkq6FW+BnWZpHfs4AVQETqmtYBcKmYRTWdpJjhEKSDF7s3hrA4rJLUy0qK8eyZwzjYUIoEu23dWUpTToyaXMaiCz/+fd4bxPW+JVzrX8ase0U5cIkD1h2umPd8ZplKTYC0ODmA1jf+DgPX3sSKf1k0P6r4ZsJ3OWrO/DIKDjyFeLsFeeERpEXNw2ZZxcqq6gYw6Z2ifRbpBKBKPE1A6pc/Ag5kWZn0J6sR5GiRZ0IJy9dkpVcLUPhXFvnsfEl4ozVazkEdEJ9boabJ30h30vbLiqYmTk4rq9KpYiCkslZ2Klc1dgyDQRDk6BwMtS5GYBEQcMxnVDpuq6sor6wUM4OJsTF5xhUdSQFjn88vx1FWzSzeLbAkZCOYuRf+uDxM9DTh+stfx2RPIwUqAjJJlyIwK9j9CGrP/grSSxqUFN7ofN3zhunanmJh6kxI7yKlJwqoyIzDU3WpyHQ5RL+06lslhEJ0jB1hdn84xiiA+gANMrQLk7hJGQLvzVbmBfyHVWq1dIyMYpsCZBbIfC+yAJX9TPbK2+mrbfX6t7Kf7r6YaVActxZ+68dNdwnN46Twm9fJ4p+gSoN8sQXWXSJjELoDKcW3MXlBOrIJ/RWwBteQYANW6dhn2NhyHpngTZcu+UghwDDE4GbAwHnkIQlwzKDAayS9xxoOX9sBGWZQdLd5NIMMXjevkz/bzGOI4X3fa5yWPKed7ZMzA5+E7sVdQYZ2mGIrebK3Dcev/d+fnNnfGenODHyEM/DVriqMOyuQnJKGWGcCqneV4szJBtSXZK07xPB0Xv8K3r18A//8ynm03+yX4tRui8ay24u4+HicOXEYX3zhNAqyXVJgtN8cxnd/9Drefu+S8PNZcK6sBpCTm4+6hr1SFDU1XsXY8KAqzAw3Ie20I/a1hvOO6mTQ/UgVTs74RMQnJq8H0qkVXlrYKkDB17m9bgT8ftGMUFPBzguLSu7LVWCu+HJMQvMSCxu1AitFPK/XEH7rlWGqU5izQZBhJ2hhNwEWoVBRyL1vdx0+9Ti1LNnrK7U8zjgTr2+O41r7IPoHBjExNgLP8hKthFBZXoQzjxxHckoSLl1tQt/wFPIKy/DEiT3IdsXixs1hfNjUjZ7OFizOsMuhXH84H86EZEWJshFs2AVskMZFAMb6NEA7WyZjC5fKCOczill2ArQY+lYOyRqc8U5UVhTj5L4KVOSnibOU9tQ3gwz9+OnCgP8myGgeWMb1gWXMe1i8by8TY/2RJkUuJhaWtTVM3LwmIGO04xLCIWoIFMjgHORWH0H16S8ho/Igkix+FGAIiVgSLQHF4SnJLmSmZyE5KUU0NAQZWmextLyAkdFhzM7OqMKenbjEJBQWFCE5SSWcqyR3BVbYdeIfOkbNzc2h62YnJqcmkZSYhPLyXcjKzBJan9jV0omKzxMLP8NlSjlZrQlFt3+gH9Mzk0hOTkFJSRmSE5Kl86E0I+r/AjDktlkwNDSIrq4usV0XcLOyIoGZzNtwxsUjPS1dgAo7NWPjY2hvb8P4xJgS9lujEBsdBbszCQFXNTxJVZifnkDjD/4EQ03nEAr6YY0mWFZOXWmFNdj9zK8ir+64on6F7j+DQIMMcqgfr3GhINUhWiSPe0XmyRZrF+0ScS+frQcNcPOGAf6hxoCFsZO5ESY7VT6rLIJZtBO4PEyQwfeMpnBt5Txak2HWVUR2IsTmluM3gJduWxA08BnVlCZd2HN/GUdY/REDB/VRAK49kB7qtAHhKNo8Q7I2uCAQb1Vzw2OqPjDAJRYz7Uo7SVkN61sxLSBt1QApcQZg3A7I2C5dSmtd7gUy+D5klsY/XZ3Exd6lj/Cbc+dQD2MGqrKd+NLhTOmAfpK22zoZ/PCMdJg69P5/gj2sY2U+SZe2M9adGXiwGXi+9QAQnyldDKZgV5UX4qnHDmFfdcntICOwincvt+Cffvgm2m52i/0rC9rlZY/QMx47fhC/9OJZ5Oaki0vJ4PAMfvjqW3jtzXfhDQQElPAbrqi4FPUNuxFcDeB64zWMjgwbFBLSf1QSNr/arFZSOVhUMj1Z6QxEgAs6J9mRmOwSC91wkJQQOkxxZflWGJ/X7xVQwO4Gx8fOC0HGqkELinHYER3FtHAVmsb1Z67KcZwszghQxDnKHgO7jdkGqjvAIpfUK6Ehic2jRVal9zfU4oXHj6GhPGsdZPCLc2ByCRfbRtDePwW3168sd1dW4PMsIS0pBgf31iIlNRWXrzahqbkV2Tl5eP6Jk8jLTkVT5xCu3uhB3812zE+OCGig9sIaFQ2HM14AEcfgTExGenY+EhJTjM6EyofgPBJIKQclw41ojc5BEhEn4EiJ+0nzAVwpCairykNdQQpSHQzt2/q24A3i2sAyrg4sY/YBQYbNEYdwcBUDjW+h/e1vYqr/htLnCF2KlY0VZYeexq5HvgBXbjlSLIvIs4zCEVwSi9+s7AIU5BUiMSHJcDczkuTFkCAaK6t+9Pb3YmRkGF4fBf5hpKS4UFlRJUU7waqSFhkzIP8LC89ndnoGzc1NGBkdRarLhZq6OuTn5gtAYIYkwbJsayqDg/9JA4nFzvQMenq6MD45jrS0DNRV18GVkibPdXgdzhnlFrsTURb09HSjubkZ83Nz8vyyc+H1epGfV4DDh46ipKR0nc43MTGOixffR2tbiwzB4YiBXRYD7AgkFsGTugfuQAhNP/kL9Fz4IQLuOURF241skDCcrhzse+HfoeTgUzLP1Pfc7xYJMvKMosHc/dLUIE6vuRjX1BlzYXuvcWiqjvk15m6BCIZZBBsWrYYb9r0Oe9vvt1oIc9Z0Z2IzrYTp6ZKOoNnClucx04d4TSymNRgzD0p3RoSeZtJL6BV/AV4h1f0QcMVnkfk+BmWKHSTvqgIh8RGcI1nYMU5mzjwREL6mOiI8DrsehguzdBQkuG9bM7vebFl/1WavF3qc0UXhcM3Bgvc65eCsXxyodnI17jVTP/vfkxpF16h9hQk/+5N/BGe8A2Tww5ribzpMUfydfelPULDc8RGcaucQOzPwyZmBtuVY/IfBPVK0schm4X70wB488+RxVJXnS9EtYUsskGYX8Mrb7+PlV9/B2NQs4pwJsnruXvZIAX943258/vlHUVdeIN9ijTe68c1v/wAXrjQimrSQ2FhYrHYUlZSiurpGxKbNTU2YnJwwVm/p5hNYTyEWvrjVhigW/Sy4TJaiLL4SEpKEWsRVY8mvWA0quhPD9MRdakXAB79USY0SkMECnyCDX1I2JcyVn60qMS5Xq6nTIFihpoPHZLK2nY5TLFL8Bl3KoVLFpTOyGhSwRQoYQUZtkWudQiBZGGPzeP/GENr6JuAPrCoQE2WFzRaN7MwUlBSkywPT2taDlhs34Iyx4fHHDqG0tAhd/dNoautDb2crpscHZR4cjjhZcuQqOZ2WeA2pmTnIzi+BzR4rq9IU33PsXDEmkOB86XBD0WRoty6OVDzxqV8IIyMjCYf3FKGhKBUuyS3Z+kaQcbV/GVcGlh4MZPA+xMRhxedB78UfoOud72B+tEdRN8RxiTqSWFSc+CzKTn4OyWlZSFubQjbG4Qh7kJVVgOLiCqQkpwgFaGl5EfMLcwImCACccU65x1Mz05ianhCBP/fjPUxKTBa6XHRUNFJT05CekSXVz8zMFGbnpqVrRcrc9PQk3B63dEjS09MR70yQ+SXAYXAegQOB4MzslHQt2BGRTIqAHwuLc1heXkKqKwM1VfVwpbikQzE2NoyZuWmhG2lnNT4rS4sLIHjg9xWfVXFN8/tRuasKx46dQJorQwnAhbroxZWrl3D58iW593ItfE9ErSEQmwVv5kH4ouLR+ub/Quf5b8MzOyJ0ROmehMOIdiRh76d/CxXHP61odcH7X3jTIKM8Iw5P1LpAkCHvIaMw5OcKnzCz9kB3y7iPgIENRMZm0osuRFl4msPgDNnCHRoFvY8WWG/96d7enprqpAFPJNXLkLCsH3Qj4bc58dvcRdyo+OZ88Rjad0fvr210eS8IMLj6r89F9hAbbuz4iJ7DEOpHXqkWoWudhf69ABBqOAxQoe1kZaHmPsL49HNgvr6NrlULv3kePh96fNuJZKP7FMEGU8N3to93BpJio0Fq1JO1ro93IA949ttAhnaY4moQW98Uf681/xB7Rl5+wNM8xJdnfw1x/9tXNmzxhs59Gt7XWu88+e6/QMIXTm8yqLfh+8+/vp6AereRR/9yN2Jrbt8j+I/l8DXd+aqN9sXUX8Hzh7+//mWy/irzNW22j+kUt47dj8AfP46VceOXm13nvY5pOv+t63kRsf/19+/w/77zSo35+4jm+CE+OXc99DvW3Ziq/hzWomy42T+O3uEp1FSW41PPnEJFWZ4Uy/LhHQ6jrXsA33vlHD640iKrWDpZm19gFKIW5OWivDgHuRlJ8Cwv42pjK65cu47FpSXY4+IRE5eA/PwCnD5+EAd378Ly0hLeevcSPrjahMUlL6KjlHuUogPZBJTYou2IiXUiKSVVVoVnpsexODcnBSfF2DwvwREBBTsZQuEynKhYjDHJmzQZFpAs6ikQp+UsnYBiYmxSgFN8y6KN18HOgMMeI3avBBQEGsK7J90qyir2tzwuhd+kUSnReEDAlgYZNYUpJpCxhr7xBVxoGUJL7zg8PjpgETRFwWKNRmlxNnYVZ2F5fg5XGtswPDGD9NQUHNizCykpSegbmkF3/xiG+joxOzFkCIFVGB9BGG1q7TEOpGXmIj0rX46pNAsMfjPsUCkAZwfIyIrQ1Bz1YKgrTnm0AAAgAElEQVRyhAVpMBRGdnoSju8tRn1xGhIl7WvrG0HGpb4lXOxdxPSykmNuJ93bfKZoeywC7nn0vPuP6Pnge/AtLcLqTEbUWghhvxv8fcUjX0TRsc8gOSkBGaFRZFmmkBgDlBTtQlFRuczz7Mw0+od6MT0zJQU654H0OYqiOT/UO6wZ9kbUEfDesmtGYEkaVE11rXQkOjrb0d3ThaWlBTmGFpLbbBTWk8a3Knqj7NwcFBeWIisjR+h53Tc7cLOnE8HwKqKtt5aJqeVJTc1ArXQyUjE7N4vrzVfR198jXRUl4jfE8toBS+5RSJ5h3reG+gYcPHhIwMz83DwSkxLFurajox0fXHgPC0sLMv8EPnHWEAIxaVhI3Q+fLR29jW+j862/w/xgi+p0sfgMhuBML0bN019B4Z4zco5w+MHpUpVZcXi6PhVpLod0dAjaNJ9ftEUGoDBz+/XqdKSAmHoEbtpxShehFIlzdZv/5ucVPx+0MFjvo1f2+W/9u60/3WrPrXYy7nZc3aUwC9hZ+EcKvyNBhrrrauzmjZ9bBBkcHEXyuqOgi29tpavnWXc+ZI4NnlaM1dDEGEV7pG0udzMDPq0h0ecwHzuy2xIJFO42hxsByMi51CCDzwDHpOli90OueatjXvQaFInvbD/bGbBZLXiyNhXPNaT+XIXq3e8srIMMeS8aFohm8Td1GY80/979Hv/hv84oiBEJKNYL5YjCmyMyCuBNQci9Rq2PfUexrgpxmIHG+jgiwUst7P/79xGTAdwBTCIK9M2AiwzzNpC1Mci47fWbjv3WRUc98TqcNf0I4jSip7+G5b//3gYzYowfmwClB53je92Dh/z7cyW/hvS644h3ZaJvcAzvX2kVrvizTxxFTZnqZAilIRxGa88wfvpOI250D0mRxeKdxbLOWaAn/4rPjSiLKtbmFxbEfcdCQXK0Da6MLBw9tB+fPnMUtaVZ0j240tItORnXWm4KBQRrzNSgxiEaGVlcnS9CjDNZ6FfuxRlMjg3CvTAngMDhsMOZkGS4S60qdyjyz8UtCXJuvz8gVJRYh1rRFQFtMCR6CsnTsEatU1BI1YrmzynEjbLI67lyLUVanGIlBwxNBkEGi0rOCwEKAcexIwfxqcePoaYgeX0FlZ81PaNzeL95EK194/D6gwJ2uLGorSzJwd66csntOffOhxgYGcOuyjIc2FMF//ISmlt7MTq9gDmCq5kJ0aQonj/F8BR8R8k4UjPzkJ5dADpxkY4lX+wM+pNvbfL8+U8G/6kwOtLEJHvBcDqShZfwGnLTk/HI3kLUFqXDYdteJ8PtDwkNoc1wl1Jnvo9NDAIcWJwdx8Uf/n+48vq3kZVfjuqDj2B+ZgI3r70njmaHnvkVNJz+LBLjYhGzPIC41WnEOwjcdiE/v1ju7dTUJNq7bmBiclzAAO+lZGCISD5KdBQEbApwrAi9jkDXZnOgqqoa9bW7xVigrf0GOjrbQC0Hn00eR4TiDDsMBaWTlpScjIpdlcjNzoMrKU3oU10329HZ1S46HnGaIq8ECvAxN6a2ph6prlTJiLnSeMkAGSFE0bWN9DYjmFKnuvPeen0+6eLt33cAdbX10qnp6upEYUEhysrKxczkg4vvYWCgX4A3n027JQSL0wVLzh5Yk/KwvDCFd777l2j94KewhGiaQGF5CPtOfxqHnn4J6fm7FO1L2/rex23ks8emWb4rBgdKk+BKtItWQq5p3QftFsgwn4Kr7Ayd4wp7olFVM/mA9BwWk3HWW4JjPuJaf6ALXPPquy7KI6k/93Ixuo9Lvu0lm8mMOUaOz0zr0sDDHMan6VL6Zyym2TmgoJ1Ceb2tBtfA1G9ixVir5TbHquWQ0knEMS3dmHvtsMXzC00rpOyCqaOgO1dkl0XOa9JlGHhGint2MVZCSvORTIcwQ19zP+/7rQI4zp2mS3FuNAzeTifDfKMoCKc4nInhXl7MzvbQZ+BkRbJQo9jF+EXZNgQZWvytk7/rL/8eUlamfz6veTOQIaPVq+8RBf4DFcDGMe/VDTCff9N9NdDYGByEzv0V1h79CqLbNiv0AdXFeBuBc8WIeRQbdjIiQYqAiEeL7wQ3pjFbzn0afvwhnJHHXH8KfnFBhg82vLn7/0JJaQlS09IxOjaFtz+8AXtsHJ47exT1pD0ZX+D+YAjt3cN4/Z1raOnsM6g3a2rF3mIR/QJpHe7lJWURG0VtRIx0BpgLwIIjMzsbZ04exXOPHkRhdoocu3tkBq+cu4LzF65hemYGayFSnDzyTZeVU4DiqgY44lMwMzkmYXQ+96IUTizu6frkZCdjzYLAivqZzUpBt00KPK/XJ247pILEUpNhVQF97FwQTGixLAW+dO5hB4AFqOg3SJfy++TndJFyxCoiggYZ7B6YQQaPdfzIQbzw+HFUFyTd1snoHJzBu0396BycEo2HBKBx9TbKgqrSbDTUlMO/Crx/8Tra21pRkJ+BE0f2YtXrxbvvf4iegVG43UtY9XtVl4cdDLovUXhOQX10tACMjLwiARm8F7wOipTpHiXbegaERc6rLVtFh2IIjVfDYeSlp+D03iLUFafDvk2QwWtb8gVlVZCARYqVzSqtu33KGpauYyOD+Jtv/DHee/NVPPrEc/jsS/8GPd2d+Pu//DMsLc7hM1/813j2xS+KFfHkUDcWZiZkaba0qBxFhSVwxDoEuI5PjGBickKeTwldpK6FYzNoQnw4+UzoDAr1bDmwq4KdjDp5vjo6W3Gzu0vugwZtArSjbYb9L4t5O7Kzc1FSVIKszFy5L+x+dN3skCJeaEmG1oPZJenpmaivUXQp0rGuXLuC/gF2MlR4IgGg3EcrxdGqqqR+iNkc7AgeO3ISBfmFGBjsR+P1qygvq8DevfvkWq5du4qm5uvwet3SmQuFVhGf5EJZ3T7kF1fAFhOD13/8fXzrb76Bro42Aa9pmdn49X//H3H2qeeM95WyXrjfTRerMTFWJMfb4LRF3dGJ36yw5GPLZhhLPmoJWFiuGAIO2q5SR2A0RW4r2M2j1e5KOq1agwzu87BzMrSQWy/SRNKl7jWnGiRxPzPUJ2ggIHAaCEUAg9g1k0pIkKBAhqYyMQiU3Yr46Fs6Ce0MxePqLgD3oZ5IROXUV9BZis9bWAE4AhhNm5XnkN0747uBFsT8eOE9oZOXnu97XWPk7yOB12avN2syxHbX6DDdL8jQ5yHYYL7Gj2/MiFB8Z/toZyDObsVjVSlCi/pFAhd6lu4AGdplRCd/U5eR3Ph32DV38aOd2Y/qaHcFGZt0LR4AZNy9QL/9ora070ZjMf1sJeP7iK3ZoBtjBjFtX4Nn6jfuBATGcbYFMsyvgaKVbdzx+cUFGVcCORjc/1s40FCFuMQUfHD5Bt6+2IT8vBx8/oXHUF2SJ1/y4qseCOLqjS784JVzaLnRodK3JehM8cfVnyhwDZbUG67UciWZhSoLJWoXnPHxOHXkAD739AmUF6gwvubuEXzv1Q9w+XorPPT7X/FjZUVZclLUnZFTBFdGLlYCPsxOjsDncSt3oXBYwAQpUyxICAaEZhKlrGm58uv1+yXxm5So2Fin2JMKhYpWt9ao9f1YuAUIMgw6jfDYbTb4fF7Z3x5Na1+nABcWqRRtc3VYgvzCa0LJYkFLkPH82WOozk9aL82Yft05NIP3bwyie5A2ilxBVypJzk1laQ52leaptPWWbvT29SM5PlbE4BTtXrpyDdcbr2NhbnodULBzxLlmgcvQQY4jPSsP6TlFokXRoXqSo8EWkGlpUoTevG8MszOKeZ0YzVyJvPRknN5bjNqiVNGsfJzbYG83fv9//Hf09Q/ii1/8Ir70Sy+hu6cXf/AHf4Ce7h58/nOfxUtf/IJcf1t7J4aHR0TbkJGWiZLiMini2amgqN/tWcLC/CzmFuawsDAvmgg+M3KjWKSJLkcBVQ0yqiqrpNPAAqqtvVXAggYZnBeCCGUnrPQMtEYm6K2rqUdZWYWYA7CL0d7ZKhQnglI1/3SGDSE9I1OE33TBYtYFhehTU8oVSvHMVIm/uLQIZjqx80fHsOWlRelgnD59BvHOeDQ2NuJ6UyNKS0px6NBhpKSkovtml1Cm5uZnZYz+lRUkJyXh0MEDaGioh90Rh5HhIXz9T/8Uf/EX35Bn+zOf/Sy+8uV/i8pdu+S9IbbNWsT+gA+CmW+/GX2GpzD/jo8tV6xp2ypUIC1cNnVDNPVHd0cih6lJMHySOQZ+lm1Ez3rAy7vj5bqzItayEb/dCLbxOrSORJ6PCK2Knht2LChep8UsJ2vVyByh0JodG/5fAxoCAdFHRJxQf6br4pz7s08bCKruEbsRZJzyZXIuBioanSMN7EhP4+sEeBjH1x0PXq8yAd/etlVNhk495zk4vw9Cl9pshNcGl6WzsSMQ39493GhvCrqfrU/FkdKkn+swvQe90jtARqQuY2xsDN6Od3Gk968f9FwP5/X3Ahm6m2HuJtw3yNCdh63oNra67wadEfP4Jn9700JfgRjVvQjW3/p7pCYjEmSo7sfGwEV3RpQu5W5dm19ckPHH4+VwVzyJvbvrxUP8g0tNGBmfxrEjB/Dis4+gKDtFrbjLCmoIzZ19+N5P3sWV5nYRF1Mjoeg26uvEQRFsRoZw5ElLmpyaltVjVbiF5IuTeo/PP3MaR/ZUSmF27uJ1/PMr7+Bm35Acjyuu5MgLBWttDXHxScgt2YWUtByhykg3w7sswIUrx+xQcDV+RRyilF2rhNVZrfD5/fB5PFLYxTmdKqCPIIFi7iglEBe6FOku1GSsBmUfRaOygvQvARl2u7yexThpMRIEZ3RGKK6m8Ds+3omTJw7h+TNHsSs7cf0zQEDGyJyAjI6ecawGQ9KBEbtSSxR2leagvDgLc7MLuN7ShdkFL3Jzs1FZni9LkO03B3GzqwtTo4PiRsXaUwm3o6SbQfctAqJUajKyC2HjsalbCIWxEiTw4mo4RcEqiE4LijlAoQsxl8Sgj7L7kJ+RjEf3FKK2OE1ciT7OreVGM/70z/5MxNXPPfcc9u3bK8X266+/jsuXL+PQoUP41AsvSBHd2taOyfFxARkEYFmZ2SgtqRC9AzUYnDiLZU2oTXNzsxgc7MPo6Ah8fq8ARemOhRTA4B9HTCyqq6pRW9sgIINuTV1dbVh2LxlNIeaRRBv6H9V1IHCg/W1lVS1Kikrld9RytLa3ILDiVyJsQ2vB9xMF4tRkpCSnKpAeRReqW60fcZwKhdF8oxnXGq9iaXlZwBDvyoF9B3Hs+Em53nffOYf2jjbk5OSJ21R5ebmYKbz73nmMjo2qfIhAAAkJCdi/fx/q6+sl24PH/+lPX8F/+S+/J8/A7/7u76KosFDAVmZmJvILCtbtnB/kOZCsESlGNy47dYGtC2nzXrpY18BA/y6SahQJUPR4zR0ETavSgORh0aU09YnFvF7Vv1vBrcclXRtNTzW5S5kF13IvaU+tu4RGWjcBhi74IwHdRufm6wng9LH5Wh5bnKhoomZVY+HGnxOo6H3NehmzdoP7bqaludfzo8GifC6Zdt5o7BLUaMyV7sbI98+9TnIfv6cb1Wttc6Iz28nZ2N4E1ufFS9eC//+XsN0GMuSNY9Jl0H+ceRljQ/04euX//Pm0ss3+z3D+h68Ab38anteUPeHtWx1i/g9qH96G72u/jlV+NOz+BhK/eBqhTV+z2a3/DGJ///dhm/oruP+Agu27cR62uu+9xoc7xy/DM14HNRY88TriTwOBP3ocgXFjXMZ1rn6LYnTjZ8Z8Wdu+hqW/+27EhRpjNv3O9is9CpCYj7vB+e+Yi/ue44//bfdS22547S5x8rHG0Ct/DXkFhXjkkRM4cbAK2Uk2WSnSpebI5Bx+8vYlvHb+AqamZiSATrkzhSVIr762Ck+dPozasnwse7x45+J1vHbuAkbGxqW44p2JjYvHgf17cGR/PbzuZbz5zkW0dXSJ6JSaCW0Ly9V+8u5ZRKeRCpRTCL/Xg6mxQXjciwaYYPEfbwi/A8J7V10LgoRo+H1+oUtxjCoFnBQoFcBmIwXKodxumN0hwu8Q3YFscFB/YYmCz72sMjHsMZKzwU1ARiikAvCsVslSoOg3PiEeJ44dwgtnj2FXTuL6Kh6Lz66haZy/3ov2vimQYJbgjFWfP2FgV1kOyooyMDM1h5a2Hiy4fSgtL0FVaS4WZqbR3NaLqXkvlpfmRJPhY5HLo1B8zERpulTZY5CWlYfM3GLD4lV1dYQqJUJQBdhUFokqsUSjYXSgOOcstFdDQH5GEk7vLURdUdq26VIf5RPNOaZt6yuvvILS0hI4nfHo7+9HUlIiCgsL0N7eiYyMDBw/fkzAVntrmxTWFHcTSFCXU1BQhNKScsQyS0RoJLQmVgkA7Ej09HWjr68HC4sLck81NYhzxftbtasK9XW7EQ5b0Np+A52dbZLuTZRhtVjFcYwAj5bCwm8Ph5GYkIjKXdUoKSqTzgWBCfUcfA6p42D3Q+59MIiM9CzU1jSIixW38FoQaxbNxFezSeDS3taG603XJfeFzljsWFRX1SE3N1+A0rnzb0j2BkXfhw8dw749e+HxunHpyiXRZZA+pZ2wDh44gF27dsn3HUEQu3rnz5+XDI6zZ8+ivb1dwNORI0dRVFS0LkC/73tLi2fqfSSczbKh6xBX3PViRqRoWRed2hGJ+0UKuiO/ncyFqRaKiy7Doopgbg+bLhVpYSs1R8Tqvh6nLpr5b67Oa8etSE0Gj6EpSmZgJiBAp36b9B53A1E8jnba4nklMdykbdHH1J0Lnls7RmlB+mZLEJHXudVnR4Mj41Zt2gnRdCmxyjUAh+6qbPVc292PFFBac3/Yt7TT3bjL5DHb4kR5stjQpjPp8V/QtiHI0HkZS0tLmJ6exvDwMIqu/AlyPd0/f1PzACBjo4u5rSC/Y4etAge+cKv73gtktCDqiTcQf7oYt40tAkCofTYGGVu+zo1AyaZg4XaQsxnI2PK5f06erF5fLH5n5DCstlhYbA6xo2UhnZqWij21u3D8QCXKclJuKwp8zMm40orv/PBNNLd1CHAgVYUhfckpLpx95Ag+/+yjyMtMhscPXG/rxvdfeRMfXrmukndZ4FmtKC4pQXVVJdzLy7jW2CSr05L3EApJUc+iN8pKrrtaIWZAYFpGrhTWi/Mz8AovHnAwfC7OKV/ewrUnULFFK/2FocmQxG8jO4PdCeoVRJNhgAymbvCcFIhL+rXNJh0Orob7GOZHJyl7jBS55NPT7pQghd2SaLtNgAnPQRBz4jhBxnFU5t5Ol2rvn8D5xh7cHJoFLBSW20XUy7q/siwHlWW5WFz0ormtD1NzCygpykNDVQkWZ6bxwYfXMD67KB0d2onOjA9jeXFuHSDwIHaHA1m5RQIyaFhPLYmijqm8D4U01Fe/TobWJY9oBMjDtkXLNRVmpeBQZQZKsxIlmPDj2lj0UyvHz2UWw+xefPOb30JxcSG+/OUvi6sYwWRBQYEUyh1tHaK74Eo/i3g+OykuF9JS0yTlnaJ3lysdGRlZiHc6ZS7m5qbR1NyI/oFe2Uc7Oom2x25HTVUtdjfswVrYguaW6+joUCBDkuujOV8xkmSvLGAhz0VCQiKqDJChOhktaGm9Ifa5BBl8zvkcs3OSkZqJ+vq9SE1LE9eq7u6bmJqeVEnbQgFkmGIIXo8Xy+xihIISGLhv3wFUVdXAZo0W3cU7753D1MyUCNKPHD6Kk8dPyfN7s+emUMNsdisGh4bkGAQZJSUluHr1KhYXl1BVVQmXy6WyaIJB/Pmf/7mAt5deegmFBQX3bw9mPDgK2yqQ4Q9ZZEXcnOwtTkEGrUcoNkblTeDhDqnCl+FwEvRmFOk6hI276q6BdEoiqEkspN1GeF28kUAdScnZLqVnK+8HFsFa96BBgx6rubOiz62Bg9nxyryyb+5k8NjeIKlNa3DYCeCUBoMUp0jbWLM1sHnc2u5X3PSMil53XLSWhPtImrYx4NvuzQZzvZV5uds+5uvdqFtlfq0GZUIPe0h0qbuNdQdw3D47/5KBhXkmNgUZ/GKgOJBJrLSyXW17A4eGvv2g75mP/vUPADJ+rjoZRkdCivU7Cvs7AYvqMNzqztwNZEQCJ/VaRHRyNNiJ6Frozscd3ZutgYztz/FH/4hs54h/MpiJl+cKJFnZFhMnBRMdk5KTk3FgdzUeP7EXlUVZ6y4wPDZdmT640opvfvenaGxuldRr0oYW3W4kJibiqTMn8blnTsOVkoRgOArD41P40Wvn8Prb74ljFDMsWETk5eWhvLISPp8fHW3tWHZ7JLGa4XzsVpCOxMKNvHEROUt3IV66FD6vB36PW4AIi0xSaZT1KC1sCTKsci2kQfl9qkPBQptdC75eiblXBGTExcVKIS4gwxeQ47DbIVQooUZ5pXPB4jAhPmEdZCgNRpwALIouyZOnI9XxIwfwPEFG/i3hN5POW/sn8E5jL3qGZqWTQd0EX8e5qCrLRXVFAZbdAVxv7cPE9CxKinKwp7Ycfo8XFy9dQ09vn1jVJqakwu9dxuTIALzLSzIeUqHsjhhk5hYiM6cYa1FWGTOLRl4vC2dxJhJxt4YW6tykmfHnifGxqMhLRUlOCtKSnEhNiIHTobQ0H+tG3Y8lCq2tLVL8futb30RmZha++tV/h2eefgq5OTmiy+Fnd1tbB8bGxwVw8KNF5sbQP7BYXwutCYguyCtCUVGppIAzXPFGSxNaWpuFBkValThuhRn2aBPR9949+8Q558aNJqE+LS3NC2ilcJrPGcGGCt9bk3MT/FRV1oomhLqG9g6CjGZ4PG7pYrD7wWdbKElpmdjdsE9yNmixy3yLvv4+AYTsUEkSvWiNmHAOrAZXJCPlxPFTAn5479iJ6R/oE7ofx06HqYrySsTYYjA6MYre/h6sBP2YnJgSEHH44AGUlZbg/fffx5tvnxOh+C/90ksCfn78ox8LPe3I4UP46ld/ExmZ2R/p7feEFMefLke0TGWRywRqFrQsFs2FLMXNWg9AUEJLWnM4nYa/ekWfWgVN69FKIo8hTo6l3bVhlfuRXtAmB2MRzLHK9YUNAGC8lfR4zXQvpW4zXPxMx9T76uvha+gkNRdYkwDQFAfgC1uwFqU0EwRf5uOyi8N50z/Xh3YbYm4K6LUVMH+ni3caLNFxKsGqNB88ZgI/L4xrMANDzuttAIbXrMGe8dqtfIpokKE7Wno+NppiDeI4drMmQ2eE/CzusT7Hv1TAsQMs7nzKNgQZWpfBQmRhgYFHExgd7MORxt9DXJjmbD9H2z1BxgYdhfum8mzQddh0Kra6750UpY3oXLfRlvC1Oyhi2wEZ61QrM4XsXmAiA7d3UiLoWr8IdKlA2ILPXytDKCEbGVmZAi7ml9xYWnQjKSUFjxw/iKceO4Kygoz1QCze/qmZOfzk9ffw8k/PYXRiGjGSOG0XKgbdlo4c3IfPPfc46nYViLvQh9da8L0fv4HGG+1S1JLCxPwBrp7W1VZLQNqHH17D3MKioiOFgwIigrRptTHROxVx8QlS/FP7IF+yEobmkeRrvoYdBn4N+gPMv1gVASs1DzzXit8AGdG0sFU6CyXmJsiwwxkXp9KfV1bl55IobVUggwUqReMaZFBgy6KOCxI8D/UnBE0sACkgZhdA52RUm3IyCDLa+yfxTlM/ugdnxBmGxSZBAL9IaWFbs6sQbs+KUKMmpudRWpKL3dWlWF0JorG5A13d3ZibHoPTmYDktEzJ6pgeG4LXsyxj5v3LyCGlrEg8Q3l9CIeEc88x83wshBVlihvhBek9kkWNohwXjtbko6Y4DY5Ileg2PgJ5n8hb5h8jkmMbr759V/W8qEDEl7/7T/jmP/wtGhuvSffs2LGT+Ldf+TUcPX4KjrhYzExNoqeLmowxEV9LcR6iLoUp7mzuWEX/wwR4isJ3N+xHUWGx2Bi3dbTgRst1LCzMyXPE+8k/BBAUV+/Zs09AwdDwEEbHhjE2OirCa2p3uI8AOM6rBfIc8Xmsrq4XmhZBRkdHK260NgnIUNQ2mzivcXxZmVnYV78faelpmJmdxpVrl9Hb2y3j57HTMzOFqjc5OSlhfPyeSklOxmOnz6Cmul50Izp4Ud1ZReMyECRmZmfw7oXzGBkdhs/jRUpKCg4cOYaC4hK8d/4cvvHn/y9yc/PwO7/7HxETE4s/+aM/wLm33sQXXvoSvvLrX5UOizwzkXykbd5V2tbG2KKwZrUoEbd2jGIHwxAqcyVdimFTMb6V4lQPhTat7B5IACCPE6UckHhuZkdEJmHzdQ+rT6c7CBJUF1ZOULopaL6myOvjNOssjEia0joIWF3DSnAN0VYLnDaL6DMkX4OBoxEgg+fn8WhWFhVag81mkY4QO0QEdSlGi8QM1CTfnUAhqBypeGxeD+1tdUI6xy0Ajh1QPvpGl0gDBR5WgJEB7LZyH3VHSpE51bbZ68w5GR83yDC/FQg42se86JzwoGfKB+o5flE2Up+qsp0oTY8VjcW/NCrUVu7jHSBD3kuGLoOUCLaSNWUq9cY3UTX/4VaO+7Pb514gYyNAcd8gA9hco3DnJW9Y+EfuttXxmfZbyTQcp0w6ie2BjDuvQ1Oy7nrjbtNx/OJ1Mt6YcuKPF/bhwN59OHp4H1JdSRgYnUZzcxvGp+dQX1uJZx4/htKiLPmgl5TY0BqaW2/in1/+Kd6/3CggwhbDYtwqXHTy3bOyMrF/dz3qq0pFUPv+xcu4fPU6lj0+WfmPiY1Dfl4BHjl+WIpoUjzefv8qOroHRDy9FloV9yh2MtjFSMvMQbIrXb7kAkzaDgTg8yyLC1WIq7pGGB/9FtlNoDZCQIa4SynaEAszaj1Y/ImY2+uVYpA8fulkRFvFHYqceX4ecEWXwEnnbNCOl4We0KWM7gZXhAkyWPCS9sKinhqAo4cP4MWnTqLGlPhNPnr7wBTebxrAzeEZKcBVEFxYBO7lxdmoqyzGyuoamjv6MEeUjiwAACAASURBVDE1i8L8bDRUlUr3p7m9Bz39Qxgf6oZveV4E3mlZBULlEqDhXkSM3YGsvELRrqxZDJBhVIYcs1ig6hQ0Y62TIugQ/SktFpTluXCopgAV+amINxvwb/PTjR7zQ7MBDM364Qk8mN+8toadGOjEm9/7azR+8KZkiayu+OGIjccjT38Op579IjKKKrHqmYd/oguhxUlYEVLWwkawHkX+nGsVUBhCZlY2aqrqxAKWU9R04zra21vgEcBGoLCCUCgooLGhfreADGpepqZVcvfgwACmpyZFvyEp8LoqNuhSTP4mACgrLRfr47bOFrS23oDHy7RxdS8IeggyBWTsPoC0tDShSX146QK6u7uE0sdryC0oEHoUF7+GhwYF0JQUlwgdKj+/UHRMYhfNFWOjWuc18HmPjY2Dx+PDh5cvSL7H8sI0YhNcyK1/BM6MQlx6+yf44d//KcKrfpx59jNwJqfi1e/+L0yMDuLZl76Kxz/3ZcQlJCIcZBfFzJbf+kMhBD0LkBFvQ2WOEwnxtlvWzkYxyYJSm4VulO691bOJxS3/GHaqZAnqXAhNo5IimCnXRgFLPG1e+d/qubayn1A4DZE21Vw8l9YqmOlA5mPp/AddpOtZ1/NCoTbvb4whwtav5fVI/o1JyM3f8VqXwoB3ZQ3R/NyJsSAUxYwYlfJN8EMaGzseLNb1GgRBma7wOZ8iYCfd1ZivdcBDYGd0LgRoGO5WmiImLE3TBd4NbHBuNtJ66NeYaWZakxFJl/o4Ohl3exb4WU93KgKOjnHvJ0rLwU5FVXYcStPjUJ0T9wtpObuV9/F29tkUZGgrW02ZosvUbF8LznT+0XaO//D3vSvI2KSb8AAgA3cVTkdc7j333c749L7GOSKE29sDGZHnrd1EXK6vx+i2wCSe/wXsZPxWawGWMhrwzNlHcOroAaSlu+ALhHDjRptY2Ka40vDc40dQWZwtBQC/vJe9q7h8tRM/eeUNdLS3SSGmxMd0OLIZgWZhFf5mscoK64rfo8TbhotRSmoGTh49iE8/fgyVxVlgLsP19j785NwVNLV2Y3lpAQGvW3IMWKC5MrLFMcmZmCTF/MLsFOamxuFeXpAC3RHnQHx8oixbEiiQsy6dCFktJjVKdTJYdJFWxfGyUxIIqIAydkKio5kWHpAQNuYhsHAk1YSFFVefCV4IOggy1i1sg6sCmggyKOD1BQKyKn70EEHGKdSVpK4XU+IuNTiN95oGRABOugOpXCx8+a1eWpgjoIxdhZaufoxPzCAnKxMN1aUCupo7utHTP4zJ4T7MTY3IuDJyi5GalQvP4gLmpkZl6TEnr0hABuPbCKJ0gcdzEGBo6pBeI9S2tZyv3PQEHKzMQVVROpwOpqBr7cb2PtbmPav4sNdI/F5SpeN9Ma6Y/eFwIuBzo+fCD9D3/j/DOz1o0NMY1hiEM7sClae/hJzdZ5AUA6T7e5ESmoIr3oGS0jIkJqVId3p2dk5E0KTSJTidUpzn5eVLt2qW3YOrl9Db2yP3kZQ6UvCYzE3hd3lZOSp3VUn5RkrS8PAA3B6aATAhfkWAi1nrIpoMZzxqahoks4LPGAXjpEt5fV4BFrwXqpPFTkY29u89KBoIOl7RwWp0TN1j6Qox+2VtTXRA1C2xu0Ga1N69B+FKSpEMDjpXMTRS7IqpJbHZUFlZid27d8t1dHR0yjXOjPUhaE9BIPcEPLE56Dz/HfS8+00sTQ0iJjkLMc4UeGcGGROImqd+DaUnvoAomx3hVW0Qur1nQRW5a/IsVWY78UxDKrLTY2+jX2pnIk2DMncbzEXlVs7Mp41FvYAsoyjW4m69Ms7PJo19xXbVyNrQYGMr59nqPgIyeD6G3BkFurkhtBG4IVAgf0KDDC1S1x0K85xEFuy642CmRnH/eWaNhFSgIUGKpqaJE1OU6kiQGhXPHAwjSG8r16hdpDQw4v+1pazY5pqE7nq54W6G2BpkGMNaB38bAROe22O4SfF6H4aF7Vbm4H72UYDDA+9KWMAHux9jC+zBfTwb8ypoMZuTbBcgUZYRKx0LpnHvbNubgU1Bhu5maMoUW9MUgFde/zpy/IPbO8vD3Dv7PyP+d34VePsFuF9tvXUm4+dW9MP/P88gMG4axJ6/RJK4S0W8ZqvjNF6Pqb/E8v/4r7JaorbPIO6//TdEmY4b9eSbSDhdjM32tW1jfOvH4irXt0rhvX5rwOp3uP1ajXFuvG/xrevXc9X6n7B4h+OUOoftV3oRV2s+by1ifvcHcCByDowxPegcb/VefET7Dfrs+FJzOcrLK/Dis2dx4vA+JCQmghkJnZ09eP3dRuH4P3/2MOorCgVk8I/HH8TV5pv4yWvvCv+d+glliarsUVWKMgXYTA9eEfEqee2kFJGqQgpKWnomHj91FC88fgwluanyPA2Oz+GVd67h/IVGEe6GAz7hnvO4pHDEJSQjlpSoNTo7uYUqxWAzUlToAhUfHy8gg90ErlpbraacDCZ2BwKKGkULWwnY84rrlNVmg9MZJ5x62u1ykYGFv+QD0GmLVAcfz6W6FLeE36RLrUgCOMEHuxpMYOaxjxzYjxefPoWGMkUz4ybuUsOzON/Yi47+SQRWQuLKRZDEb9Ly4jzsrqmQa2hu78XI2CSyMtOxt7ZcLGybWrvQ3T+IqZEBScD2+9xISE5Ddl6J/H52ekJsf7NyCyWQD1HR6+JnTY/SLlJam6HzF3Tat81mRX56Igoyk5Hqikd2egIykhyINTQNW3305r1BXO5bkj/T7lWljbiv7yquusYh4F1C5/l/Qt8H34N3bkSodnRyYqfLYnOi4tQXUHbis3AlJSDJ14/kwAjSEmJR19CAwsISIBwluh9lJrAmAn52v2wx0RJo197Wgrb2NqEqUcCfk52DvXv3IysrR3W0hBKlXMX43DC/JSraKhqQzs4OTEyMyVxrWhpBRmJ8Iurr96CiQoGMGy3NkmGx7F5U9rgU5NMAYQ3Iy88XNyh2NDSdi8cQw4Mw7ZyD8vee3l5c+PCCUMFOnjiFBorRg2vSpbh67YqAYaUlUZ2pfXv24+yZx5GamoqZ2TlcuPAeBnta4benwJt5BEtIQOvrf4u+iy/DPTcmOiE+f0Jrik9Gw7NfRenRTwlQDQeFQHNfm1CXooCKrDg8XZeKjFSHfJbQg0AKezF2uJXloEGGLtBZrJopVByELrw1QNGPl2T5hFUng007Hp8r/mYxtXo/3sqgEFGzkb9xPzVVJGgwTxJ/x9KRf7jCbi6wtd6AYzcDB+nY6jR0unIZX7i8FulUGJkYG72ltJuVOTBPQItxvdRO8NjUuTh4zUYXw8euCLsjnOuIzkPk9Zg7MVpHwrHoc5tBnRlkRALGyI4Oz2PuZNyNLsXzaZChQQ2BHJ8pUro+qRuBBgEHgYcGIJHXsp3MDnYiGH5n3sxAgr8joNjZProZ2BBkyMNtfDizmCBlamZmRgTgoY63cGTkOx/dCB70SOtg4s4DRRbX63tokLDhuTcAJRvupwBFpBnZxufceF9sVtRvWqAbx7kD3AB3Axl3Dv/2a1QA4h7XfQcQ2RrI2Pj2bnWOH/Th2Prr/7g/C9+dy5PC5unHjuPZM8eRk5UmxRJzMn74+gUkpSTjsy88hrrKIvliYjt90RNEY9NNvPb6O7jZ1SmdirVQUIohsbK1cnUWWHZ74fZ6BHQkxDsR64iRAooFrSs1DaePHcCnzh5FWUGmDHpgbAavnL+Kty9cx8TUFNaC5NQHxB2Jomab3SECcxbKLKal0AiGpEPCVeeExCSxaPX5lYVttBGyxyVN6ikYgkbhuORk0F3K51fdDVs0nPFx4tDDfzMdXKeIE2iI8NRHwKO7Hk65JumEUOjtiJVClOOk6JbdkkMH9uIzTz6C3RWZ6yCDny9dwzN4r6kfrX0TmJ1bxPzCghS5jNjdV1eFM48cE/eopvYeDI+MIzMzHfvrd4Gmv01tN3GzbwATQ71Ymp/CSsCP+MRkZGTmCcibpRvRWkjcpdKy86WLRBvXdYBhaBI4b5LNwaqPNHuJ+FWtBnGZsVqlM5ORkYQ9dbmozXchZZs5GQveIBoHlnF1cBmzngcAGdLJiJNgxt4Pf4KOc9/G3HCXArPRdPRiF82KsqMvoOrRl5CSmQ2nZwiJnl4kxVgkp6KiohqJCQmwRCyPBzxBDI8NoaurHYMD/VhaWhZQS41EXm4+Thx/RKxv2W1g6KKEGYrVLwvmKHEem5ycwvWmqxgaHpCkedG80Mp5NQBnXIIE+FWUE2TY0dx8HVevXZawPYI8AllFm4pGYWERDh44gsz0TOmScZOwPrknFH8zCyZaOhxvvPWGPJ+PnjwNhgSOjo/iwoX30dPdLXkocm/ZqfP7UVxUgkdPnUZpaSmsVhuuXr2EtpYrWEAi/FkHsexfQ+OP/gJ9l38qQE40K6GgVOdxrizs+9Rvo+zQM/Ie+yhARnlGLM5Uu5CQ6BAAIBoJoyDUegBevdlWVrPZI0GChjz6tuqC2x1UiyEsyHlsTicLYW3tGlkwa/EydRsigL5Lgb31T9dbe67TpahnMLQnWm+wWUdCC5qF9mRoHriv0JeMruBGdTRZj+LQZehPdDger1GDr8AqEG1TaeEsLVmQU3TPfXh4zh/nOmGDdoMGEXydnm8tbud4eAxNddKUrUinKz0z5vutf6bBlgBQk0OYudtjfp2548NnhmCRIIMUsJ1tZwY+rhm4K8gwB/OxLU0O7NDQEE5d/38Q+/MmAP+4ZnDnvJ/4GVgNR+G3Z59EbHouUlPTUVtZiuP7q1CQlQZfcA032nrQ0t4DlysZB/bVIiszWdrrpCD4V8Joae3Fj187j+vNLSJOlSLEoICQt86041SXC0kJcSqMb3pGCmpZ7WV4XowDtZXlePHJkzi6twqhcAgfXG3Fj978EB09Q7JSzLRqFfQXJd0GHleFkpEbHjLsPynOXRWQQVoMKxd2J8Q1Koop48r+lmJwdjIo0nU66SQVLV0H4byzOxFvAA+G9hnCb1JSSJURTQaPua7fiFOaDKFb+cU6l0Uki1OKk6nxOLR/N1588hR2l5tABoCekVm8c70XbX3jiEIYyU47LOGgaEbiExJRvqsCzqQ09A6OY3BoXDQy++sqYI+2oLmjF53dfZgY7sfS3KTMd2JyGlIzsoVyMzM5gtBKAJkEGTkFCK+R/sWyQIE0KV5Fj8EiVBWiKhxNib8lfZwhiFwFXgkh2ZWI/buLcaA0DVlx0dtK7SXIuEaQMfARgIwYlSUy2vYBWt/4B0x0X8NaOCTUPD4f3Ap2P4rKx76EzOJaxPsnkLjUAUdoGYmJyUhOzZA0bN5LOojx3nEhiZauY+MjmJyakH+vC+LXIB29nJxcw0lMgTGzAJfn5Hzx/s8vzsFDjUiQxTkVGirQj79nuF5KSrLM9dTUJCYmxwUYSwdDXL6UwYDLlYr0tAwBryptfG09J4b7EfTZY2xCpRofHxNgkp2dI8ndc/Nz8jN24MztIgZLJiUkoiC/EKmuVAFAU1PjmJwYg9uRi5WsA5ifncHVl7+OkZZ3sMaUe5td5paLASm5Zdj93G+ioOE01tYIMrRiYvsff7qTISCjxoX0ZLq2Kbcl86Y1BWbgIDQcQw9ALYC+DxQucz9NC9I6Cwqs+TzHmgTKd8tz4OtIHxKQsUEqdiQoMRfEW50JUp/YOaA1BbG9uWjWGgpzV4KftaQBCTAyRNvcT4p73c0wPo+5oGOLgmTb8BwEDKQ7cW5195BieJlboyvCNQOu+nPu9Ko/9+UiEh2n2Bmgo9Rt94YdZKP1oiw2bnVfeCzdOVrvThi2uOyK0I1qI1qY3tcMtvh3DTLMXSrz/Oj9tfCb4+Rc6fuseo47284MfDwzsCnI4HDMAnBmZtCffWRkBEk3/hF18xc+nhHvnHVnBj7iGWiylKGp7EsoKCxAZma2FEJpKfFIio9FIGjBsi+A0GoQjphoOGLtwsvkd47uYo1NzuDHb13AT978ABPTM0ZWA20VQ4hzJqK+rhpnTx5GRVGuFD+XGltw7sIVDA6PKTqVhJXF48iBPTh+eI/w4M9/cAVXmtrh86suBIW9fD8y3C8tKxdx8cmSCzE7NSZFNQstvo6FJrsTickpsERFq65FwC/Ws+wqsHgUMbg4SdkkG4Eib4/HI6u9BBks8LmCz2Kfwlyu7otWIzZWCkReA3UdLNRIt1I/80jnwxkXL6vaLB7Jt6f96cH9e/GZp09id3nWrU4GuzUTS3j1Yjt6h8dRV5aDk3srkZLoxOScG5NziwhZorAcWENnzygGhkaRmpKMg3uq4HDY0NRyE+2dNzE9MYqAZ0mK7JS0TJkbApvJ0UG4F2bl3xl5JQbICAiViqBCUXnU13YkdUmvfuvHjF0ZZ3w8KssKcbAiHYWpNlnh3epGkHG1fxmXB5Ywa9ClBNhs4xhyLhbhNgUu54Y7ceP1v8XwjXcQ5P0VkMGCOIj00gZUn/kVFDQ8AmdoGQnzN2DzTUrBzhVbFvzs3OjTK+2NV6Vmr1vPKtE07x+fUS0SJ2zg+VlS8XkkYFOp3mGTzXGUPNMEyxwzi3SCDlIDg+Gg2BSL3S2XkA0VrNLCqC6FSqX3gd851JnoY0WBHTybPMeie2LwH4FzlEWeaQkOJE3RuKEqYFB9j4lNrs7ioMMW3zNca7Y6sJZZj9W0Woz3taHx5T/FVG+jmiPOKRPP10LIqTqMuif+DbIrDijAw2vbxiYrztIpW5Pill2F0sw4PFbrQmmqCr+M3Fgk8zUsmglCdCFLkCH0IQNYyDUalqxaDC3FqVG1SidkixQ9DTI4RhbxkXQpXQjLOU0D3s6jzOKcmRYs3CWuxtQJ0MfZCGSIJoM0J8PYSxfs2haXFrPSfaTZQEhliDisCmRoVyeei05efA0BhX4fc661kJvXLJ0A4xo5pwQvnHf1QBl2tBTRW9X3gAYNBCY8t+APYmfjd+yq8JgEOwQ+vOzNGgyRIEOHA2qcs1Eng8PSNDABY0bAIp8fdqR2tp0Z+Lhm4J4gQwvAWYTMzc2BAvDp/g6cbv9DcSzZ2XZm4JM+A2+W/CoSKw4iLycHaampUlByNV4VMhb58NZcW/3Ec9VLf0kQCLx7uRn/+P3X0NzWJZ0Gu80KtzeA5JRUPHXmFD737CPITEuWFPDuvhH84NVzOH/hqvDo+UXLAiknJwc1tbXyLdbW3oFJpodzhTdMq1oWUUE4ExJRXF6LlPQcTI4PYbi3Q14rKdvsdgRXpXOSmOIS8bkCGT5YDWEtixx2J9hxIXCIT0iQ4tBLkOHzSYhaQnwi7NHR8AV8wmungxaD8ggyuM5Pigt58Pr1PLfX45auCd17uEoumgyvV1bLDx3Yg888/Qj27Mq5rTgfmvbgR+evY2h8Aid2l+LUgRoBCK19U/AGVuBKisPk3BLevdQqTlLpqak4cnA34uMduN7UhtaObizOz8ocshhOTElBWkaWaBRmJsfhXpqHKyNLhfFZbKJZkUA6ysCNZHAt9L5lY3sr8VtTdYLBsHSbivJycKwmG7tyKADc+lMvdKnBZVwbcGPOq+hS0jMxV2lbPJwCCDZ4FqbQ9tY/CG3K756TBHjR+ARXEZ+ajerTL6Hs+GcQZ4uCc64Fsb5hWEKrCBNYqWp3fRGJnQttHSzdHOkoRAng5LNBygWfQQnDk94EizkW2spuWDQV4bB0GCTB3rgwTbkVTYTYpypalNwDmh4YwIIgRe6DBDGq85PiR9MC+bfxer4n+UcXuHpfVe2y66Q0Tio/g9kutIamTbHqVMnfjWJfQB6CCMe4EM45AL8jE33X3kTrq3+NhbE+WO3KuCEY8AlYKjvyHKof+yW48ipUBXkfzlLSPDNoeHzPF6c7cKraheJUx23aBP0o+Oi4zKI5WgENleFyyz5VU2j4f03viQyoMxekW6k110GG0Skw6wDM1JytHGuzR5rdFQEZ0bdAhvk8kcfWNCAejyCDF8t99Jzw58waYbdDntCwOFYr/YlhYavpS+KUppyVhW5lXmAgcBNqmeFUpcfPfQlM5ng/jFsfZ1OicT6NujPBcy/T84CdD1PnhMch4NM0NXE9u4sVbSTI4LjW7W+NQWnAqe+JgAzdeSHgZDfHAGQ7dKktfrju7PZQZuCeIMMsAF9cXBRvcnYzslr+AZVLjQ9lUDsH3ZmBn9UMDDlK0N7wGyI2zc7MhCs5WVKqdXEiYW3GYAgwSCPgv7l6tb4KthLEe5db8I8vv4brN9pgsSpqktfnF5DxzNlT+FfPn0ZaajL8q8DgyBRePfc+3jx/EV7PktHNCCE3Px+7G3ZLQdTS2iq0KgkfW2Eonlu6FBRrp7gy4ExIgi/ghXtxQRWIYYae+WTJjSCDYITfoKRnseiSFHKmh6+F1zsRpJywayF0KY9bwActQulMRXEvV5Pp0CMdFHEYcsi5aJmq7EQJUhKlICVI4Woy6VJcoWZXhbQsrpjv31OHTz9xEvuqCmTlT29j8z58/83LGBgcxLE9lThxcLcUnxeae7Ho8aGmohBRdjvOX2xBa0cv4p1xOLK/FmmuRLR09KC9a1A6KgG/Bz73kswbnbFIz/FQ2wEgI7dACb8tVsntECqU+NcrupSsShu6DKNWNYrSW6WOor5ZkZ2RipN1+agtSpF8g61u7kAIvZM+9E75wL+z0FnwrmLGvSoJxdsVgRNQEExQ/N353nfgnhkV7Q8PrAMby488j6onvoxkVwYci92Ic/fAFvSo6muN1CRV0FObQ0AoYnej2GcngfeQDkhSVJnQkF504jOlX8O/c7PZog2bY/Y7dDWkOnXc13wcBR7Uz1ik8e8E0ey2EFQorZHRcZBnV4F+RcFSWSbcn85pYbZnCDKM/SmCjzFSxAXYEIRHETTZpPMigEcq81UEEwqA/KNwB8Joe+vv0fvhj+FbnBHQRvC84ufzD9Q9/q9ReeqzcLqyDU/TrSFEvfIfa7MgI8GOWAeDDVVxnZ1oQ31hgvx8o6eJjk+8NBaM8lljBO/p1GxNozLTaMzHMRerkc+quTiNLHjNdKn7EX5v9L4wj4U6CRbtdG7SGhT9GukARBTgfAYJIDhOM8jgvGg7WBFvG2BLp3TrYxEI8GemRoT6HNig0A8YeTa8X2GCU2MfSR83wIkGdOwW8B5oyhrPz+Nq1yvzPJgF4XcDGBvdJw0yNutk8DW8VunomA6wQ5fa6if0zn4PcwbuCjLk4TUJwFlc0EGE3YyJgW482vX1HW3Gw7w7O8d+qDNAwsSPy34TKSV10sXISEsTUazDztA6K0JGF4MrufLHKE5UUXrLGWVuyY1X376I7/3odfQNjSDa7hABNf346bZEe9qXPvU4aioKhON/paUH333lHC5evo7Qqk8oIqzTcgpKUF9PkAGxw52bXxBqCPUYzH9gBoasXkbbRfjNdGVJPF6hKJxiXK6SM8HZifiEJBkwKUykqhA0SHfGAng9KkyPY0wQkGEVxygW7AIc4hMRHU09hw/u5WWsISz5COxkcPMIXcondroUmKtOyLJ0MuhsxW4EcwQCq6syjw21VfjUE8dxqKYEMfxmNrZpd0hARld3D440lOKxI3vhiI3BwNgcAqtBuFxJmFny4u0PW9DR2S/dlCMH65CV6RLQ0dk5BLAYjLKIbW0wuCLj5NgWZidltTkrvxDpWYXiFBQQ21GuDEeLkFh9thk31lQFccy8BtEJhEkFCsqXeGZqIk7U5aO+JB0x22hl0K7XF1iDnzwKo0DuHPfh+tAyJhYCIMzZ8sowV+jtFApHoffDV9B+7luYH+m6BZTCIaz6PMitPoq6Z34DmaX1sAem4ZhtQ+zKrISVEXCF1sICLvQfTSlaL8QNGt96eJ/MleoSCKg1gwYJ3bMIsGYXT4AAHckcsSgsKpLifnh4CAsLi9KtMFo5xjFoFRqUrBehO3GF2eGQLhnDLDk+dtd4v4RuZXQp2H1hN066InSAskZJBzLOGacAd8DoWhkIjosGHJsUhNLNUuv/q6lVQN5hzE2MoPEHX8d452UEV3zSxeC26veKbfDe534TZYefhT0uYVtUKd570ivzUmJwoDgR2a5YoSDxj91qgcNhRYyVRLA7Nzog8cZK/oPxgOgsBE2lYuFJOpDWZ+ii2FjwX0+Zjjy+2zg2qTRm2p7uZBDckMuvf6dXztex4wN8MgtdKgJkKAXUrY6MebyiQzHOR5ChwYPQlIx5IQjQ4EsX8VrfQZCxmU1s5PvOH4To8OJjmOptWQcRnHcNKARwGOBCp2tzeAQZZhrtZlOkQcpW3vO8Vn1cc8K5PjbHpUEOx8U50YBDj5HOWls51wPc0p2X7szApjOwJZDBD2V+2LMwMXczEjp+iP3z7+xM784MfCJnoCV+DwZrvojcvDxkZmYiNSUFzthYxOgi1AAZBAbCZTe7rRgtb4bvddzsx3defg3n378E30pAQAapGlzNJ288OycHB/fWo2YX06pXcLnxBq40NmN2jjQXK+x2BzJzcnH8yCEcaKiW7sEHV5pxo6MXHuYIBAPwE2QYyd0WSzQsTAmXlVmLrNzrlWl+xTDF2+lMxFqURYAChd9cmY5lYrfFovQXBshgYSYWtgQOYmtLoTq7EdHyWgb8sQim8NsR45BvdaXJ8EtRqToZBl3K7xd3KZ3cvRpSWpGaqnI8f/Y4jtSX3mYfuLQCvHqhDReuNKMwMwlPn9yLkrxMWaUenZzF7KIPM8sBtNwckDkG7XAP1qMgPxOdXf1obumC38fuCbM6okSPQJDB809PjmF5aU6CC7PySoEo0qVWBMBJF0PEymo9UxW+hlaBgI9Bgj6v/D/GEQebI05ggCsxDqd2F2B3aToc5LA8wNY9s4IPehbQM+bGyipX7rd4MNFlMOzOirHOD9H21rcw1nkZ4TABnepmUKOSlFWCmjNfQvGBJ0VLZJ9uhm1pADFRa9INI7WIz6LkkrA4kmBClQPCclV2XgAAIABJREFUMDv+XAp6I7dECheCLaOrIR0+cXoyOgNM7eb7JpqJEgRnYclgqa2vF3Da2d6GyakpOTYrHmXtHEZwZVWlkRuAhxqfqupqZGVlobW9HSPDw9IFUeNSug6OhSJvghc+xzQiYBelvKICBYWFmJmaQk9Pj/yOr1NBkrb1sYrFNMcY7UAwYzfCaVUYu3kdjS9/XbQufA/x/SvAfXUFKbnl2PP8byKv9rjMseSAbHHjsxwTbRGK3cldKShKlSSG9U0LufkD0nc4m9QSEA6T7iLUHd01pdZgDfBQ0GyIvHWuhe6umjUZXHkXnYFRIOtnjMcWITWdhyLco9ZBBgCnydFID/heBXJkf2ejx5rgyRdSlCIt/NaFsn79RiCDP6O7lO4OmUGGN7QmTlCrq6RLhRHtiII12gLONkXv+nh8fLUdLjUd5o3gh3MbzTRypnqbrH7ZfeF86m4S55Kp3rw3QoMzABJF3zwXf26u7MUoJCK1eytveb5mI+G3Hjd/rw0CZAxGHgr/rh3HdjQZW3yz7uz2UGbgniCDZ9WUKbayzd2MseEBPNb+hzvdjIdya3YO+jBngF2MH1T8e6QVVSIrOxtp6emSLeFkMW21Cl9cb6QtCI/XsIHUX3LitBQM42pTJ7778mu41tiMNQsLL6vhYKT472tW2sImSUpxwOfB9NQUAn6vZGUQLLDrQJvXzz3zKPbuyoUvEMTFpi7JyWjr6oVneRErAY+s0KpqlBkcFsnLYFaGOAT5lYsUV+8JCFjgibtUwC8rviy8+XO+nNQmdh3EwjYuDlEEFAIyaDmrbG0lJyPgh8/jvQUyHAQZqsNBuhQB0nqYn0GX4uo1NxaE3Jc0l/LyYjxz5iiO76lAkuOW6TOLjfduDOC1841wLy2hsjALuelJYmE7ObcstK+srHSMjM/hWms3fCtBHN5fLQLsoZFpXGlqw+jggHRoYp2JohagFob5HbMzk3AvLyI1IwdZ+WWwWGmrS3cug+PP+yRFubGyLQ5TVoRWV+DzLom+hfPGjkFMrBM2RzxcKYk42lCEvWWZSKai1LSZi6utFA+TniAu9S2heWAJS16C0a0/7Ra6QsGCxelBtL35TfReekVW35k0z+uhfsdqj0Xp/idRffaXkZSRC9tcJ6JnOwD/4nrwndwnA2QQLGhthblbISJqA1CQiqevUxbCjeJfgRRSpWySxyKqF1L0bDbJpOAzNT83J+YAWo9CUMHvE1IBCWb4PmEmjTMuDqVlZXC5XAIUaJvOY4mTGoGPVJEWNOzejbS0dKHujo2Oil6kqLBQFgvYbWemEwXtHCMDBmm/rIAR3yJBWMKrCCfkIarwOPxRCei++GO0v/0PQj1j24AUwhWfG1arHcUHnkDN2V+GK3+XJLhtB2RwEcJpj0JDQQIOlyUhMzlmvUjWMJUORiwkWRCz8F0xiXYJBGQl3nAl4nuGImLmOwhdyCgy/3/23gPGruy6El0v51Q5B6ZisYqxmUM32d1sdZBkWbY1kg2PYY3ksT0zHwb8DQPGfNsYGzAMw4YA25jvP/ZYkMcjWdLIsjo3O7CZc2axmCvnHF4OH2ufc6ouX7PVZLcCu1UPKBT56r0bzj33nr32XmttAyaMJkOqAhpkGCcl+ZvuA8HvmQy/lb5jqgb8zUpGsfTISnt6v/lvff9+09pUMqgVEFvdokx78XfMMQkNSmsbuA/J2mt3KVYf0tJ5rwAbDQS8dqE7EQgQMMhQcQwJcBiA5xRIoLaCL351RjclpLVu0KmuAwXzHFt5/usHv7g4pdU1iLrv1XVQG8K/kwpmTRzwnJmoEiCpT9AAK3O+9xtbAyIMZrGOlVmHhMZrdbgiUOJQ6LFhJewhHi8P/iBa+uTSCDzACDwwyCiuZhinKVYzHps4+AC7WvrI0gg8OiNwObQJd9u+hJraWlRWVSEajcLj88HndMKvRak8Wj7IU1kuSqrvBe0ONdNAFjiCjCvXu/Dqa4dx5vRZqRKIisO26ODDbGY2l0cqzR4aGaGD+IMBCRRJFSmJleLJ3Vvwc09tQ3NdhQzSrZ5hvPzuGRw8fgHDQ4PIZZRDPgNMHgErDgygS6vqkUklxbJ1fpa6BIIPcr+V1Skdo4Ry4nRJE0ADMqSSwXMNBORvBBSsTpAmQl0DQRaF0uyfwdCSYMHr88JuVxUO9qVg9ttHdyltYctKAUEGt8tsMR2mGHA2NTfi+ae3Y9/mNSgNLGZymVE81tGD1w9fRXfPCGxQjj8MfDk+2ze2YMPqBvQOTuLYuRsYn5rBhtYmrGtdgdHpFM5e6sTdW50CvgLhqIx7JjmHxPysAAyKwavqmlEqmgwtOs6TkkMHI913YSHIVuNKbUcyPiuNBznGM1PjkvEPxMpRUVmJDWuasHlVFWoi9/LoDdWD1+h+XO/imR/P5HD27gyO3ZwWbYZUER709pCKg12ARcc7/4KOt/83kjMTQnWTUg3HIZVE1cotWP/CV1GxYh3ciVE4hi/AkxyV7u08Sgb5pNIV05+s1Qq5B0xDO/NvsfpdBBm8/qLjEItkVjKU2xTnGvfByI5/U8plVRVn1YzjasTjEjBpgbbRY5jklhkWcxwERCtWrkI4HBJb9ZHhYa07cooGSFWoVKWFL4JrggzuX4TnuTTshSwK5evgXf0MJsZGcP7Fv0PPxbeQjs/KPcZzSsVnEYhWYcOnfwNNm5+BNxiV/hhWbckHXbJMroCo34FdK6J4rCkMb8ApGXGCCVN1YMZZGqeZjtC6okGQYIJpCfZ14zheYSV//+AXg08JqrVYmmCFw8PvG2qNdd4Zeo6xiC0GGferZBRXL6xH9X6VjGROVRgMyFioNFicmsx23g9kSGM7HUiT9kgAoliMSkvE5JBx5zJNDvlXARQZ5QIV0A5XKW6H0zMD2Fll8ehO4LpywuP06Wo2tz2dULdayKuAmKGTZbRLFfebzyqHKR4TQQrHicDEKvxeSFhZ3Lrudz3EIUzvx4yVtWM4r7Np6CjLj1RmFwXmD+FT8cGT6kf8Ca47J06cwNTUFC5cuPCerb/11luyNj3I64UXXnjPx1avXi2V0Q0bNsg6v/T6yY7AA4EMs9Aww2WtZvAB399zF493fA2h3OxP9siX9rY0Ah9yBFI2N15f9Z8RbVqNypoalJSWIkRHKY9HrFu9pFgsRDZAMltAMkfHHZv0aOAiYbJHyWwOnbd68fqB4zh16hxmpiZV3wpWQ+zK2UZEqmyUpzO/3A9/GIyRkhOLleCJnZvxuad3YFltmez52u0+fO/ACRw+dRFTE+PIsZN4Pgd/KIRAMApvIIRIWTWisQpMT4xgsPcW4nMzEsxJTwtpiJcTygitdJnt93pZxC8ouhSdn7QFLf/GHhKmdwa7P7NzuICMJK1z2bBKazrYD0Ga+amqBzt+81xZCeH33V4vykpLZF/UlEzPzqG2rgbPP7UT+3esR1Vk0bWdi+LJaz144/h19A8RFNCdyC5jE4qEsW5lNVrqSjA0NotzHXfROzCM5rpyrF29HDOJHM5duo7urlsidi8tr5Toaai3W2x92S8kFImhpn6ZOHExMGBwywVYBaK0cFXN3XiCrGIQGBFgMLikdoFgi8J6AjVfuBRl5VVYvawWW1dXY1lV6L6iVWs28oeBhnQ2j/M9czh2cwqD07TWfa+V7g+b3qYBX/e5t3D5jX/EWFenzEvarkoglZhHpLIRrfu+iOatL8j1yHefQL13GlUVpRifpInHiO6JoY/UAh4Wpj/F5FoHsVDR0AETP6NoVpBrZ7WMpcBa7hMtCleVkpzMkXRG0a7EDcviNmVobGJZq8XaVoDD7RPAcl8EtPwx1RQDTHhM1DHxuLhPVlhI1+L9wPuNoB65DGzuEFC3A87aTei5chRn//VrmOy7IXOAFS7ea6RLVS5bjy2/9H+jvLld5ononh7ixetcFnLjU+0laK8NIOekHkY1SDM6C4JtBolm7hjuP58xvDK8olathQqjH+zFo1XdYdQ2jPahuJmfFSgQlNyvkmGAdPGxWI/ng+hSAmJYMcgrC1kzBsWaDHN+/M1xYG8No3dYEF5bhuD9xkOKG5b+IfwKx5pjToereFpRtljRIBjgI4I7DLhUV3DS00gp8+ko3Vp1MIG9VYfBvwuISQEzccDuBsLeRatbA+ys9DBTSbrfOUjVxKIHMZQrft+Iyc31IJChzS7pUVmNREzv6gedLw82qx7+UwQRBkzw98svvyz/v3LliqxZBAHmni3eeiQSWaA6ftCe2c+t+GUS5GwozfVw5cqV4Db37dsnlfy9e/fKV8zvD9rH0t8fbgQeCmSYi8XJQW0GqxksZ+PGQewZ+teH2/PSp5dG4Kc0AidjezG55rOoqq1FaUUlIqEIIhQsux3I0+rSpri8kp3igzuTF6GizWkTfrVZGIX3miug40YPXn79CE6dOS9iVWmKJoCCAa1LKE3lZeUoLYkhk8liZGwM0zOzSlBcyAvNpW11Cz779E7s2tQiNIjj5zvwzRcP4tyV6wJEkM0gl89KL4iaxhYBGQT8UpmYncHE6IBk4QkcCDJId2KgxqCOFpwU0jI7z3uYzdLoHCV9MoIECU6hWzG7zAc9QQYDORGcJ1R/DgVeSDmxiwuV0mS44Q8Ghcqiqhu0tXWjvKJcaC+TU5OYnJxFrCSG/U9sxQt7t6CxIrJw1blgnr01iAMnbuBO37jkHwkyXC4PXF4fVjWUY93yagF5HXf60d07iJryCNpbliGRKeD85U7cuH5N6DSk5fA4Bwf6MTkxinwujUAwjOq6ZSipqpPjlj4ikh5WYmERKMvqqyoDrISkUwmkErOq03Mhp6pALh88gYhQw5bXl2Fbax1W1UbhLnKYWqhwFWUc7zfNGWheG4rj2K0pdI0kpdL1MIGAiJ09PswMdaPj4Ldw5+QrSM1PynxjJj6fScLudKN+7R6sff43UNKwGvmha6jM9qDMX5CmdRMTU1LJMH0lrGJuXlMJKg3A0Cex4La2IPxWzQw5bxZ0HZJFXaRf8asEcwYYWIGH/E1Xk0yFwAALU9kw9rPStE+0ITkByXTGUl3ClZ6EIEZr0HUzTAqrvRJI8J6QY8qmpGdKobwdzobtmE+mcPWtf8b1Q99BOj630CdE6GfeIJZteRbrnvsKQmXVQqV7mP4YQnXJFVBf4sVn1pdiWYUP8bxNKhli36ovOPURDBhNAMpzFG2GpugYJztm7Y2ewFRBPugRygDV2nXaBLdWwbLZhgER1CVw39RMPEg/GDPvTbB8v8qGmds8T2sGvjhrbzL7ZhsyDtSQ0JFL08nMd6zZ+fe7d3j+/D6DbVMBkCqHAV+qcb1UGIw+hg3/WGUhsOGLQbtxpyquUppzMe9LMkM7UZHWxpc4aOltiOWtfj4YnYbVdrj4epoKidmPGWsrYDTbk3tD/8d83swTq8blg+bMR/07qxEEFQcPHsTx48elgTPt2U21k/d3LBaT+5HB/k/6NTs7K891xrBCwRRkCaFYkm65bds2ASDbt2+Xn6XXRxuBBwYZ3I3VaYrZUHJfpZrR34+1V/8Odamej3Y0S99eGoEf8wiMOctwZM1vo7KuEeXV1YiyihEIws9Mv9OBAmlCOhvFRUI0wfmCaojlUEGpEVJKUFAABkfG8crbJ/DKW4cxMDSi+mtIkE7hcADr1q3BM3u2om1FvdjaHjvbgbePnUFv/6AE89Q2kFa0vLEee3duRn1djXS0fvfwCfQP9EnASzDCrCwD52h5NcKxMtEKMNhkP4ixoV6xwxUKk9croIABdTLFjsk5uLRWgYsW7WrZZI+BJCsRBCAECHRl4nELyLA7kckokMGTJiCRxmekXyTi0vGb9BwG3ozX2cyNDf5cHlZMfCqop8VoNgef34cntm/Ezz29HasaKu+5wtd6J/HWmdvo7CIljMJsu+q1ADuW1ZZia3sz7F43LnT24MadftSURrChbRXgcOHi1U5cuXxJ+P5cusPBoFSlaJ1LsEGQVEN3qZpG5ajEIFE8Ly3hkFBqlE2xUhMw6M0inUxIJtvp8cLrDwndipaujdUxbF9Th9X1JfAWOUxZxZ1mD+83nbm/nvGkgIzrA3HEybN4iAw1j5ZVC4KKngtv4+Irf4+Jvk4lxtYC8HRyDqGyOqx9/ito3vI8vE4n7MMX4Bi/hnxqXjU1Ewct1edCFBfsMaA7pBkalRGEW9cAAQbi0sTPK6qUVIe0eJyflSZ9FJiTliWdu9U5cj6qfyuAwO+Z/hb8u9w/UoVQlQsZF01wF6qVpgByfnEbFH1zrqv/LwIcfpZzm+CY2yHlzy28lxIUGvbAUdGC7rNv4OLLf4eJnutSCZOxY8PK2UlEqpZj3XO/jsaNT8ITCIlj2mK94YMfVHSWonMUKxh718QQjngEYDCIZf8GEyRP55XgmO+FNZ1JEhimGZ82nCDIMBn9YptUU18pdiBiVWIqBaSzABljHvbcYJO6IsclKwiYyyndB3UJ/OyDgF9rBc86MsXvWwPi4r/pmHyBeiTX0lLJMB3NTcBsjmtOn8u9knp1FAQTvGrmbyZoNxUe/o2BP38MbY06GGonTJdxAhARnN9HJM97SDCEPhiegxFcc32QCpX+7v2cp6zjYSo0pkph/m+qPNwuP2/+b3W74rkaS2NTveF2iilWHzxrH+4TpDgRUPCH1YmLFy9KwocGDgT24XBY/v1xeZkEujKUSIiT6ubNmwV07Ny5U0AHqy5LrwcfgYcGGaaawQwpO7KOjo7KhRjvuYH9t/87PAVziz34QSx9cmkEfhIjQMb/6w3/Hq6mDaLFoNg7FInATTqFwwG31mKYBcg0M+LDmzaRZsGjGJBiOrOgM6g9eOIivvn913HpaqdYZdKJKZ5IIRSO4pknd+GLn3kSDdUxzCXzuHjtLn7wxrs4cfqCaDRI75ibn4fH7cW69evQsno1RkYn0HmtE2OjQ8K9z2Qz4hDl8fkRCJegtLIe0dJy6REwMdYvIIOBMSlMrFi43axk5AVkiI0m6U4aJBBkiAjXZoPPFxC+OjUWFH47WHmhJsPOvhLsBJ2UQFRAhlNpOvi5tNjduqXDt7yXmJdMtYiPJZAsyN+FnmS3Yftj7fj8s7vRvrJeKkXm1TOWxLuXenHperdY6zqdNvg8imZWUxHFxrZGBNh872oPLl3rRkNFDE9sa4fD48ThExdw8uR5TExMiiqTWbGGhkax+O3puiu6jMqaOpRU1EmGj5UjCYRF16JeptGbqAx0kzipBBDY0aWGYmbd94OfLy8NY0trLTYsK0fYe6/DlDVIepDAbGQ2g5O3pnGpdxYzycUs/MPcC75IGcZ7OnHp1b9Hz8WDko1n0M9zyCTmhJhd2/442p/596hctRWFybvIdR2FnRoNdj7XfSMWe1mogF7JJ1QYaP1tAIkYGmhQpAJ4F9ifgpQn05uCQT7nhAEYBoAQMCsK1iKg4N+svWmMa5W4hunjMACD2+TEMqBFaYCU1kOaAmpgwvd4P0ilg/c2cnC5/XDVroOzcSfSeTsuv/Y/cf3gt5BNxRXVTFdESDerad2Jx37+P0kDPoeddCtzhR/sCpEqVR7xYPvKKNrqA3D7nAvOQ4YCxSB0nq5IzJ47tNuTnjwEJNyjCJ71e9RuEI8WdNM3YiJG5cYJyTQJ5ccJFCg4pi0r/09DNGIsXlupjujTKK4mUIjO71Kv8KAgY+F+ep+hMfuQ6o4Olk1QbP3K/SoZRpPBYy6u4PDzBBkcKBGqW1L2BGkEGdS/iIZFgwSOn4xLroBCVo2Jix9iU1RWTDSVK87qRl7tk6DD2jOE4MTYCJP2ZTVumM8WRA/icdApzCbghPoIAXYacPBwrNUFU0WyJiesdCweP/fJtcmqX1m00VgEFJrxJcNq7aXyYLP2gz/FCsU3vvENUCvB+K+8vFzuMeodHoba9MF7ejQ+QQoWY10+s5hYNxSrL37xi/jc5z73aBzkI3wUDwUyzIJjslO0suQFYIM+VjN8N9/Erok3HuHTXTq0n+UROB/aisGWn0dFba2IeOlgQ+GyzeVSegAtvuWiJkCDTiHMajH5qRsl8wHORd/YTXI8k+k8jp69in/+11dx5vwlOF0O+DxezM3FEQqH8cL+x/GFzz6DcCQq9Kr+wVG8cuAgDrx9SOg5Hi+D/LQEhitWtohzDnUU16/fQH9/nzhS0Y2KgVg4Wobymgb4Q1EJ0qSz9twUpseGxXZVhNteggyjySAVR9GlxF1KNBlsvMdeAE74fQEJvFMppalgZpyZJ9Kt6FZFkMGMNANX0qO4mKSSSvjN/gX8Pl88PgIhVm4kM53PijMPs8LksbesXIbPfmo3dq5biZAlOB9L5nHy+jBOX7qD0ZEJ2GwFeNxKm1FZHsO6NQ0oj/jQeXMAV270oTQWxt5tqxHy2/HWobN45+gFGWePnDNdppSgPjE/B5fbh1hFFTy+kFDGSP2RDLkoItVSzYBX0aeUUFhx/BdF+wsiXwmqbQgEfNi4shrbWipRHrlf7vTB77D5dB4Xeudx/OYERqYZOD+cLoPHTUpPcn4Kt4+zZ8a3MDvSI80g6RhWYF+JdBLeYAnWPPXLWLHnFxEMBJDvP4f84HkU0qxmueT6ci5UVlahtLQE5C6PjI5K7wpFQ1LBtRFpU69jaBt8nwBDtBKsZrC/TDYrc4k/nJ9SXdFWt1aqlLXyYYCKARXSE0PTGCjS5zaoG2KmUbk7mZz0ogDdaDkknrTZtQ7JKxXAXC6NXHIetlAVQm3PwV+/Hr1XjuPiy/8fBm+chc2WF12O3M/zM/CFStG69wvy4w2VyIPgYUFGJpfH8io/9rWXoj7mlX4ZFBfLmOlgkXQeAgYmLYr7O5pg3Ih++T0GwXQwIveebkesTDBI5nZNptzQbxhM84cFN6tdq+Hym4DWCjL4N4IM2nYHHffSpcyI/zAAfT+qlI7v1RwiqGLwrzt+89gNsLjfdqWyqMXrppKxeOXV3+TvGSCVovibfWRoS60qCmTY8Tzk/DXIYMdx6kLsdKHSUbvDbZNnPseLz3YCB7pLcRz4IngxIIcFrVmeA9cGh/qsAWPUmsTTBbk2yuvAhoJdaVD4fbpOEXRYx8Q8MczYmdnNJ5R6KizOFyvwMI5iVqAh4NJie/ujokt9//vfx7e+9S288cYbsj4w0Cblib9/1l58BrGCwzWUIOupp57Cl770JQEcpGcuve4dgQ8FMgxtiosI+W1Ed4ODg1LR2ND596hP9y6N89IIPFIjMOooxZFVv4HqukZUappUMByWhnYMsITbrbt7C2eX4kRtQM4AwK9YFIrzqh/6XLj4UJ+ZTeDA0bP49ksHcP3G7YWs/9wcXYp8eHzXVvzS5z6FFU31khm7ePUmvveDV3H81BnJnvoCfhGH+31+tK1pxYaNmzAXT+LCpcvo6e5BhgCAHb/zeZRU1KC2caVY37IaQcoSbUAnhvsxNzsl50K6FAEFAzUmAqgDYRWD4l9mManJUD0xWIkg3ckmwRtF3qTKkAJFkJG5B2Roi1K7XQAG/8Z905FLejMkExJcur0+qWYoOo1NqjoMCisrKrB/zxY8vb0NVbHFhYn0j/Ndozh86hZ6ekZECMzKB8e1rDQmbk6NVREMDo3jevcosnCgvaUaNVE3zp/rkArSxOQ07NqSlj1KeDz+YEjct7yB4II1qwEZToq8tZ2pAhiLdByxCWawr12aJDAR52BFqeI4rlteie1rqlFT8tFpALfGk3j78jjujMR1L5YHqYEs3lo2CsadTozcuYzzL/4PDN88g3yB1TGXpE+VYUABNa3bsfZTv4aatp0ozAwge/tdFKb7JOxLZ3Ji89raugaNjQ24e/eu2MfS6tiAA8X50GG2/m1E1wSwBLXSQ4Li+URigdKkAn7qNhSo45wkUCUgtPbmMJQpU+0gzU5oVQwa7ewFQ5pUSusuVBVjkUKV09dQdXDndwkyKPimIxr3k03MImf3wNO4FeGWvSg4PDj/0t9J1/RUfHqB6kUgRZBRv/ZxbPrsb6G8uU22JcDG0vn8gx5uYpbgANY3BPFkaynKgtoEQgeOhlPPINIEz8XbZCBstBqmh6Vk0M02LPa2hsjFbZk6nWnG9n6cfysguB9dKkwAo7UKJih+P0DwfnSp+40T6VjzaSDiNm5Q91KyrNl8mTOkeGqzAeOKxaqCVZ/AbY7N5ZFK5eHw0qPOBo8LCLhVdYjPavYf4ba5LY5/sIj+NJOD9NpgBcfvUNUhM3YLFChdGZrJqmMPudVnpC8GXacy6ppFLba5fH+WfgMFgGNqwE5xBcmMlXGikqqU5TzN3zkepsJltsHfRm9jKhl878NWMrgeEFh885vflIpFWVmZ3E9MzPHeXXqpEeBzaULsueOiUd61axd++Zd/WQDHkpOVGqOHBhn8kgEZpnxNAY2hTU303sQzd//fJdrU0l34yIyAdPau+1X4mjagvroaVRUVCEWjcFF7YOGSc9Eyi/+CLaGU1ZUFIbNizLyR2sAVTjrtAhgancTLbx7Bi68fRN/gkFCORJMhGgMH6uvrsH3zBqxdvUJ0AsdPUxh3GuOTk8L19gcjqK6sxPq2VfJTUlqCOz1DOHTiPO509SCTnJfAJ5vPoaS8GjUNK0X4zQDMabeLzerYUJ903SbIUHQptwT9iVQSuWxe/k9uunGXSiVTAgCYiWJmfxFkOGQx4Xtia6s1GQwkOVZijyo9JCiIdkuHb4bf1HMQfDDa8/oC8JJGBbs0CmQAWV5RgSe2bcD+HWtQXx5emBvMHl7sHsFbxztxp2tY+ou4WIXJ5+Hz+dHe0oz2FVWIzydw5fYghsam0VBbgqaaCG7fuI2jJ85hYGAINhHQe+APRxEpqUA4Wi4uVaZLtdmhoeTox5/8UtlzebItVDVUAKua06lgWoVZ/P7KpnJsba1Bc3kALqsZ/oeY8aNzWRy5NYMrvbOYZTrWtEJ50G2RCufOFPirAAAgAElEQVT1Iz49huuHv4ebx36A2bE+mX+sSjHoJvXL5Qmg5fFfQOtTv4JgtBzZ4WvI9p5CYW5Y7GYJdpmh5NzhXKCwWjQZ+nlvqjwLv3WFQ7Ks1Dq43braQACaWXCkMqDB0KGMQNwADFXpUBQeowExFQ6pHeTzSjCeIsDQFRWpOLHruLo2xv3Kuk3RJvl8cv+xUSFhq6e6HcE1z8DmCePO6Vdx9cA/Yby3U4+VolzlacMcLkH707+C1r3/TsT1BWl2+X45+vtfKCYNokEnti6LSKfvsKZKcStWQMAzMtz54i0lsqoBHLUarHLIGGmQYbLYJiA3XH3D0zfiZiPwLoauP0xDwUoD98usezHIMMf4oNUMK03K3GEET3ymcvuG3mT9XLG4msdKbYmpzDDpY/pQGNBDWhTF4caqV0w3NLgwom+p4Oh+FUZEbhWcGGtbUqjCHiCtdTPSc0InnozGwvS84LFwG3wyct/8u9CzigbIWj0yx1xMl7JSxXgs/L+VUmb+znE088ZUevie0WoYEGLe42ce1ML2tddew1/91V/h6NGjqKiokPWBwMJQEB/0sfSz+Dk+nwg4qFemVnn37t348pe/DNKqfpZfHxpkcNCMpS0HlbQp4zblvnUQj4+/8rM8rkvn/giNwJnQNvS0fE4cLmorK1FRUqIoQR6PIAdZAJhttZSmrWz7ZCYPLvh84rscypqT9AQBGwDGx2fw7qHTeO3Au+jq6pLMMcXcKoKleFV1HGZ1gQEfsx4MmriM0AGotKwSO7duwvP7NqO1qUZWxxvdQ3j90HkcP3sFYyND4nhEYWt5VQPqlrfCTWehqTHMz0yJ7Sq3R1DBY5O+ALQszRdkX9RmEGCwlCsc5tmZe5vxCchgg72UqoTQaYs2oWzGl0hKEE59hcupQEqC1Kh0Ws7Lx0oIewok41LNEKAmAV4AHn9QxoJAo6y8Ek/s2oz9u9rRXB66h1d8vX8Crx/vRMfNHjjZ58PrRTZvk4ZybSsasLm1Bul0AkfPduLqjS7UVVdgbetyjI2N4syZ8+ju6ROL4Eg0isqaBgSjZSIMZ/BMO2EuycxGq+DV/CjQINdAZ9lN52+hU+k+CwuZQtPZ2mZDaWkMm1bVYH1TBJGipnwPO+1Jo+gYjuPY9Un0jiblWqk+Dw/+IpigYHly8CYuvfaP6D5/UDQGqjM4O6HnkEknEKqoR9u+L2HF7l8U6lum7zRyfedRSLESpDp1c6FcqDpQDG7p8G0qByZYZGVIAn8t9hZLWv2eoUgZ8bbQqSg81yLv+zlKCYCRjS9Wl0wii4BdrphUFdSNZ+hR5pgNODH2twpk2JBLxeEqbUaw5Ul4qlox3nMdp7/7NQx2nmB7aAHLhtZHc4Cmzfux9plfQ3lju9Ds8BAdvhfGJl9AdYkXW1dGsaY2gLDbvgAuRGOhA15qA3hXEUgUv/jM4bOJbnNSydDW2RJwW8AJv2o0Fla+vqlkFAuluR/19FH7tlYOhM6kKTfBInH4g8xIU10wd1cxyOD7pHvFM0DYpao98pjUGy+uYpjxFMcmHejz2czqhPkbf3M8WBU1rkom1y56On2ORlFDTZ2aS+89o1nSrrJAxANkNMjgIRo9hNVq2AjGuRV+xjhgSZ32h9zCRtD9QUDN6j7FTSpbg3udrvh/q9UxT82MFf9mQOcPAxmk/vzDP/wD/uIv/kLWjlAoJMBioYr5IBd+6TPvGQHSThkbMwn/67/+6/i93/u9n0nR+IcCGXJza/6ysck0tCkiONKm1lz/BpYlby1NvaUR+KmOwJizFG+u+o+oqG1AdXU1KsrKEAmFEPJ64SZvnX0sbDZ5MJsStOmEq+Y5Fx0K+Qoo2CmAtkl2jw92U0KfmYnjxMlLeOWNQ7h+46YOwB0i1GbzOnrzx9mvIpNdaHZH2o2sRZLlr8STOx8TkNFUVSLHMjQ6hbeOX8Ibh86gu7sH2XRcAEowFEO0nJ7iTiTm55FOMeBPSV8I6YwsNBE//AH/AsggfYR0FoIMLmxztLBNJKRioDp2K7oUM8bcLmlVDAjTqYxY3apmam6xluUoSdUinZJKAcEEY2JFkYmrjK+IeF1SzaBQnUGg1+vHjq3r8OmnNmNVTemC6JRj0D0yh3fO38WVW73I68aBjCPzNgea6iqwvqUaqeQ8Tp3vwLXOLlSWl2Ft22oJnq9dvymVJJ4jKV7BSAyBUETcpCQzLUGyClpVppsggwJlvruYnV7UY6jKhhC2RP2s6Q26kiGBmceH9SuqsLO1EhXhe6kDssjnAALTjFDGFAebmfcMQV82j0S6gJDHhYqACz4X0D+TwqHOKVzrn0cixSD/4W4ZnofbGxDNxO0TL+PqW9/EeN91baGs8rCcH5lEEtUt27D+ha+gZs0OIDWNzJ0jyI92wpZLy3hLdYDjpQXXRkNRfERCVwJQWlaGxqYmzM7MoKvrroBaziHOH1NZMG5RBJ88RgIHblfZzypAZ8CJopKwQqFoT5xnvG9UJYGVDVW5WKh2WMTpi9dQVZxofuAQwUMY/uW7EWndh+T8LK688Q10Hvou4tOjcLo9cpzibpVJif5i/XP/ASt2fEYqRHSUethilTRiyxfQVh/EE60xVMdon8tWk1rEbQnsWSFlUziCCAqFTeBJPRi1EZwLwvnXQTE/T/kOKwEcOlNdJRARYbGmAMk8pGaLAMRiUsHryOccgQRf/I6p2pqsOINlsdnVrlbyHCyaAAqev/f1fu9bP0s7cAIo2vgagzYrOPphQEPctdi7Qo+Hye7H8wWQ7sSx5L3toVOYrgBZ9XOkPjI5JBU4YzSnT4PnzCZ9vG2jnkUQYsANhfzs4M6mrHQa9NhsQpMyATyPjdu12uWaETKFMJnF+hoZepMBHfe77YX6pO17zTzkPgywMOPN31a6lAGhRpNxP5DR2dmJP/7jP8arr74q4m26Qi1pCh7u2fsgn+a6SsBB7TJdqn7rt34Lzz777IN89RPxmQ8NMgzQMD7DDFqM2xT1GaO9d7Dvzt8hlBfvh6XX0gj8xEeANKkXG74MT2M7qggwKioQi0Skh4PP5YKLVpmaa8+HuQENXDgWXEyEg1uQ7JvNYYNolnUVI6sXb+onTp7pwKtvHMbVqx2ibaBjFDOkDFfTmQwSbHaXycLj8SFaUiYCXIpy6eAUjUTx+Lb1YvG6vK5CFpChsSm8deISXj94Gl1dParTcJ5N/pxw+/0S8LP2UsjTJjYtdqvM9jJACwSDCIbCApBEk5HOSDM9Ol5Rc0GuPcEDg0GWwymyJsjgD8XnPh8tcK0ggw3OXHI+XOhYseD+hJ7ESoaxtU1RlKsCVKHHkKLlC6hjtdnQ1tKMF57ahk2tTfC7HAsZ1O6habx5qhNnrt7G7NycqC2pE+GyWVVVjnVrV8LtsqGz8zauXbuJoN+H9jWrESuJSoO+ick56aZOkEMQQaBBIMDMPCspEoiIwwsDD0ZyGjxo8LHQl0Ea9SlLVaH52Bns3jtt1fnZsLqpCrvWNqCxzHuP6wx7qvSMzOHu0CTmSH/STemE9pPNYj6TRTJTQGUkhHVNpVhVFUQincPxOzM43z2L8bnMghD2QW8YHj+vJSsXMyP9EkTfPv0K0okZOPTYy5zlNXf6sHzLfqx99tcRrWtBbrIX6btHkB1jU0O2KFZUNQHAmhK1SJViZUi9b0AC7RzZUZcZu9u3b2F+Pq5siCVFrULmBVcpk5zSlrkMU42FLYEHDQo4f3mdCDC4plD3J5QoDZRp2MAKBem5rJ4rhypVgTE/BMQetwtOewFOXwSehs2Irt6LvMOD28dfxJUD38D0cJequulrTVcuJhxWbHsB7U//KkrqW5T+gx3iHxJl8Jh8Ljt2rIxgz6oIAh7ngqOSNSg01dJp7S7FDLtNAwsOHasNBBLM2jNQZnBK7UGK04qaD7oacTrr6HShi7ie3gyapepBEKNFytwet8sg1GhB7gcyGNhSs2D6ZJjbwAT11iy89RYpBhlWio8BK/ejS5kAmzPPCsas94ChLAlV1QIQ+P5MuoD5jM7ca7txjiHP19gFyyOloPQRPC9a9FpfcwRwKVXdIV3K2JXPUujNpn35HJx0RmO/FYcdPqdNieP1TBensLz6P+lc1hfBIc+L6wqr4KbCwPHhtTB/K9bPiAmJ1pBYr4UVZMg9tlCXvVf4bSpVVpDx9a9/HX/5l38plB5WLAgwlqoWD/q0/Wif43OLz0q+/uAP/kCoVJ907cZHBhkcLCttiqU30qYINOZ7ruLZvq+LdeDSa2kEftIj8HrpZxBfthtVNTULblJhAgy6LGm7WnLqTQZIGjTpBzq90bkQkAdMFyDSWjwuG7wulZE02TA++OcTGZy60IlXXj+ESxcvSR8JEzwxaHJ5fNK/IRLWgX86h0w2jzRdo1LK5Wn18kY8v3cbdmxsRcDnwd3BEbx66BwOHj2HoaEBARnGDpYZVlYJWCVh9pU0KmaI02nlvBMMBBEMRzTIUFoJ0WporQX59tKMj+5S/oDSZCQSUm1hkM0qiJMN+nTvDNEi0EGI+hWhRiWkWkPht9ClHDZxtmIncAlQdeBHzYdktdlcz+3FsuZGPL37MezctBJlIe8CPa17aBKvH7uIw6evYHx8QrqN80VNSCwWxaZNG1BdXYmuO3dx7vxFOd6NG9ajsbkeo+MTGB6ZxPyc8jUnCAvFyuDy+Bd49CIk10JvBR6UVZhyljLCZAlvdaXDRDDKdcq8jGaAsKW2shRbWuuxpi6MoIXrMpfK4czNEZzu6MX4TAJ2m+qITSoWqzRijQsgEgrgsTV12NlajYDHhY6BeRy7NY2esYTMOatd5oPeNwpA2dF76V1cefOfMXz7vAQfdoJDHYnQ1pbOSat2/TxWPfEFhKuWCcBI3HoX+fG7qloA5c4jQZkGFApoqMDLjAl/M+BnQ0f+m1UHJdgmGGHQTyqasskVfYVQwdTdZuhSShRO0FIQapKqYlDjk1SNJHXHcM5Z7mfd+vUiQu3o6BBQQ3oZ7zXRzRgKkMsJn9sBly8Mb+MWBFbugStUga4zr+HCS/8D4z3XJEqXxoUOO3LpNPKZNEobWrHp534bdWu2C9gm/fCH0V7ud10UPiugpdqPPS1RrKig5mlxDhm+vNF+CX1Rux1lSI9iPwun+pGMt+5pwcQH/2+CWGuQLWuwFkaLvkPvjofC7PpMWoEXCq05r5KWxnBGD2KOUOhS96lkGIBwP5BhHYdiulQxyOBn6e7EakZYa9xMkGz2QRDC71ltws1nxH/AwFd90AzS2ZyTD2bpzK3n6AK9iHoWk2hg4oUau7wCE3Q7ljHRlSNeA4510AswiUTgx/fYZ8RnL8BrzyNdsGEybYPDaUOJT33erCEEJDwUggwj1hfwoZEYG/sZDYfBIVIp0ScvVrkL6jB13LwXzf1rvQ5W2pUBEdyNqbLzOwZkZJJJ/O3f/i3+9E//dMFqlrSopddPZwS4VtEwiRoOCsX/7M/+7BMLNj4SyJAJX0SbMk36CDRIm3J3HcW+8Zd+Oldyaa8/syNwLLgDPcueFyepyuoqydhEw2H4dTdsZi2F1mOxB+RCLd7nui8GAYSU9jM5WUS8fMNhX6AgkGrA91OZPM5eu4P/8/I7OH7ytNI7OB2SmWVwvbplFfbv240Na1ZJFuPY2Us4ce4qRkZVl2tWIBgosRkfBeJtq5oku33kzFWxxB0fG0YmlRAgwYCM1qwUfjPIFx680E/Yk0B152Z1gk32+G/2nkilU3I8CmQ4kIizkpEUsS4/x+DUdPFWglm/VDwEZCQUCYCaDCP+Y/CfzWSEQkXLWGNrywpJLpvWwSQrGYp2xcDX6fahuXkZntr9GPY8tgq1JaoCwtfQdByHzt3A4dNXMTg4CietPnNZTE6MwWEvoK21FStXLsfQ4BDOnTsvbkgbNqzD2rWrMRtP4W73EMbHJ4UaRbvaYCgiYIOBvdIGGJChfpOiQ1IQu2wzGJaqi2PR2pbhqgAOk/rU4asJtPmdSMiPtcursHFFhVCmzLmQ5tLRN4UTV3rQPzoj1As6X91TDaBmx2HH6uUV2N1ej7rSEIZnsjjUOYmr/bNIpnP3BKYPehOL7sTpEqOAm8deQsfb38LsWI8WNqvoi5WvVHwW/nAZWvd9ES1PfAHB0lqkhjqQvHMU+ek+BYakArMofFfid/Oeop4ZjYURRROgigOVriosNCjjHCXwENChNU2Waon6/qKFMIXjSku0WEUg4CBfvL6+Xhp8cW0ZHh7SonwVrilGVU46sQcjpQjUb4C/ZS+coUoMXTslepWey0fkniMAVo5hBaQTcYRKatG+/1exYscL8IViUmWUHioPWcWg4JtVjCfXxLBtWQR+cqAsL5Op53xZ6LNjqaIa2gvPyGgImP02W2EAaQCKtZrAXZjPW7PaIojW5H46JvHhxuDZVD3uV2lgoEzr1ogFBNwPZFj3Z92OqWxYj8/6WR4Pqw5Rl6JLSUVJj5EI27U9LB+3pEUVi8PNuRrxs9GeFBUmZLv8jHXfRl/BBoVzKYCOo7QBnk+pYJ62to5CHmG/HSkB2ECAlLUivtFEoiAOhEEf+3PYFlygpHqkhfOsHnEM0g4t4KeIn+dLOpc+XzNu/C2JLF094iUrvtZGPG49f27faHwEbBb10+Dc+e9/8zf4k//230RrQYC+5A71oE/UH//n+Kw0VdmvfvWr+MM//MNPHGXtI4MMAzSMCI8IzarPYEmu5vaL2DR3+sd/xZb2sDQCAG54VuDksi+hghSpqirhjUcjEQS9XvjcLtUsTAcPZsE2vvVmgbQueoYywwWECyAf7Fx0TKaKg363dwT//L1X8eIbB5Fip2+PC/FkGuFwFE/v3YUvfOZp1NeUC23q6s1evPr2cZw8c0E0FXYCDdJFsnmpuGzbthXt7e0YGRvH6dNn0d3VhUR8TjpWM7Dz+gOidWDgT30BqwqJxLxQmCjgZXZZNBlc8OKqSZ6TTfaoybDbEZe+G0kBCYFgSAJG2uEyW6w6fvslMKfWQyhUNpsIhUmZYraZIEPoKx4v/AQZ4kSVkO8T7EjnZTpfUcfhJh/dIRlu9mF46vGteHbPRjRVRRcC86lEGiev3MVbRy/hTlcfcukU7E4HUgz0clk01tdi/bp2oeKcv3ARY+OTWNOyHHt2b4bDE8LFq93o6R8WsTvPh1oYXl6CPAIwoxNR2UAVOFvpAblsBvlMAi6nXbQNpAyx4/hC1p1gxCoQz+dFj7KqoRxbWipQV+K/p8fBwHQSR68O4nrXCBKJlIAMk4pcBBtATWUYW9fUYV1jiYQKJ+/M4NTtaYxK6vmhk+hy7/P6soozM9yDjoPfxu2TLyE5OyGgS9nyQuYRQVy4ogFr9n0Ry3d8Ft5wKVJDnUjePY7M2B3pK0Fdi9CwRMuixo1AgwDJqolQdDPtwKWb+ElTPmqXckqDsQBEtNZDibdVGKqAnrKfJbAlACbQMN9RAMfsfxH4KK2NOifqkTKcd9kUfOEyxFZuR7jlcbii1Ri7cxVXDvwTei68g2xqXnqImGoMaVIOlw/Ltj6HdZ/6NUSqmlSlRXcPf5gHqvSTsdvQUOLBvtUlWF2t7iPryzT6FHcjHVyT0kQwYAUYxtHIgBF+nkGm6dNTTKu533FK4KpBBhMo1G2I6Jn6DZ0xlzlj0Vco6pFqxldCi1ndx8IaDBsQY/gJkm23dJe2ggzr98wxMgiPZxVdSZoDWnTS/DfHiDa9vASePKlnizqGYmD1QZUVVkVYneb58nltQAffS7CzOftZ6D4jnEnZVA75bB4Rv1NABseZmphiAMPpS5DB62GAgQnyTedwCsj5faM78ehrwP4bom7Tx8bPGJcqM0bmWvP8zNpkwJKVUmbGw8wdc34cwxe//338X7/5m0LNpd5iCVw8zN38k/0sn5HUbVBy8Pu///v43d/93Z/sAfwY9/YjAxnyoM8zK5sR2gIV9Rw0ggz+bLz9T2hMsRy/9FoagR/fCAw7K/FW06+hpLoOFdVVKGVX72gUQb8fHuowSK0wFBnLAmv4yfeAC32YJoklD3AdLxbTWYZHxvFP330Z3335bVAg6PP7MBdPIBKJ4tNPP44v/tx+lJVGMJfI4WbPEF575zgOHzmOefa2cCjufzyRhD8QxNZtO7Bnz3ZxcTp2/BSuX7uBxPysVA9IGYmWlIjWweP1w+0LYHZmGiODvUjOz0uPCva+oICPgEBABvUTrDroxnvxRFzoUQQsqpJhF5BBQbdyjFK2tswe8z2+vG6PbIMZaVKtGJh7vOxD4JeAjfc9qx7ppBKoM3JQrloeqWgwAAuFwti6aS2e37cV7ctr4NGDSEH0xZsD+Lc3T6DjZrdq/ldg/4a0ZK/ZxXtdW4s0Ljx37hwGhsawZs0q7HtiK3yBKDpuDAo4SaXj7BgnTl6BQEicuwimpEO0FKE0HUq7RxntgAAI5IXHTwpaOp0FG6mZAFF6Z2jhuHnOEdzVV0axdXUlVlSF4WUEp19z6QLO3Z3Ghet9GJ2YvofXLxQt3diP2hfa8+5aXYXysAdjyRyO3JjChbszmE+wO3lxSPVg9w2pPqygDd08h4uv/SMGr51ENpPU2XsTlGeR43wqqZaGcysf/yX4CDRGbyF+6wgyozdhL2SlAiVdz+nCpqsPpmGe6VVhgJORAitAoMTParxUdUOBBdNBXM159V1VTWLlwpgSGCBoBScEFFyMjYjfCMFlX7kM0vFZuEOlKGndi/L2/XCFyjBy+yIuv/Z19Fx6F7l0HA630gdJQJjNIDU/g9rW7dj0c/8JlSs3KsvbDwEwZHv5ArxuGzY2hrFjeQQ1VA8XvRj0a6O6BSoL+zbQZWohOC/SHEi1lYBNi74ZFDNAN9OD32NQaQCJmTXGEYkdxRnUszIQ0gG79JvQH7SCDH5nMkmKUAFlPsDtUD1rDA3KmGPwPQMyTNWlWLxtvmOVJ/A9BuE8X1K4GPwv2L2qptuyL9ZPKQ4nyAhY2nwXi6MNZcgMc/EdY5y4pCKit230d6JN0UkjNV+BQrYgAT9psbwuHCNqYu4nnDbUJGuALw39NOgibYpznOfHR53p8WE0J6wWcR/cN0X2HGgDJMw15XkZMGqcrczYm/2aSpABe7Sh/Z3/8l/kuVdRXi7P0KXXx2MEuI6SRkXGw9e+9rVPhP3tjwRk8PKZxcCqzzD9Mwgyhgd68cTd/4my3PjH42ovHeXHbgTiNh9erf8yAjXLUcYKRkU5YiUxlW0vav5VXGYuXqANoOAgMPvHRYaLuljXkjOvrSXNIPX1D+Nf/vV1/NuBQ4ins5LpjieTQj3at2sbfuXzz6JtWZV0pj169hr+z6tv4+yFS5JVdjnZHM4l7kMEAmva2rFj+wYJR06dOoerlzuRTs5LttbtcSMaK0OkrArhaKkEgJNjwxge6EFSmvN5pZIhHb8pNI7PCx2LfS5Il2KglozHkWTHbt0b4V66lBaDs5LArHI8jgK7cLs80ohOsqOplAjWHXZVVWEDPq6Q3E9ibkY3DsxJVUUoPA4GvR54/AG0tazAc3u3Ysu6FQj7KV5XwdGdkRm8/PYZnDzfCTLzQ8EgMqm07IfWw1upVXE7cOrMeVy71Y2mZc14fPdWlFeUo6t/ApcvX8PIYL+i2NDhJRBULlN2NhVk/4m8HAeP2WT0hSZFFyIG0U4l+KZuQPouCCihC5XqXi7viZRc0XpYmSmJhrBhVTXWNZWgJOBcqMwwGByYTON4Rz9u9IxKZl78qkRIroNt2JDNFdBQU4qd6xrRWhuSTPPFgXkc7pxC33hCgp6HZOvIdOQ+WM0gda3n0iFceeN/Yazrqtj5UoxvXpx7FINHKhulh8aK3b+AUFkt0uNdSPeeQX7sJmzpOdioXWB1SDHEBWgSOBgqmmpgaChhxsVLNaoyQnHNiFL6vXRavmt0SwSVDIg41yhCDUciQoeiYxVfhqbHqgjPTYFym9DhWL3LZah9scNX2oDoyp0ob3tSAMZgxwlcfeuf0X3hHWQS0+IWRQDG0xCXq2QCpY1tWPvMr6Jx01PS38ZU4R724ScjkC+gJOjCjtUxrKkLIuZxLATyDDgZXKsEx6LlLEfUNHATN2QBYepZwyy7dPU2WXibcpYSUbZL9ekxL3L+uW35rH7TCJETlHORiuME/C6VgecssH7fbIfPPVKZ6JDGRnOsNFj/xr8boXMxXYqfKw7yrRUOmZsaZIjdLEXSeVUp4Nw39Cbukn8nOCLI4Lmayt79tk+wYLpxW6+bVHJ1Q0NpvKeDeI7LTK6A2ZQaa6M14vh4nDYBBQQ/PAbKcggyfMWlDP6NtC6Oq0OBCFM54nWm2D6RUjqkgM8Gt9MOl6ZDme7sPH8xG9HaDwFMFtBlun0bXYXRmFipdOZ8+d6hgwfFJpUuRqXapv1h5/HS5x+NEeAayyQ9E2Z//dd//bF2o/qRgQwDNMQJJEfrwbSgMdM/g0Bjtu8GPtX3j0uN+h6NefyJOgo6Sb1e9QU4GjaivJIVjAoEYzHp+Oz0UBvggENq8ypU4kPZAA3r/81CKYuZXrjJs+eCwCCAtHPT8ImbMwv63f5x/OD1d/H6W+9ibGJK+fkzQ2t3oK6uHju3bsT6NSuFDnLi7EWhSo2OjUm22u3xo7a2Du2rl6OpjvqRGEpKYxgYGcehY2dx5ep16fotNrU8Dl8AwWipBNEixE7MIT43I8Jb0luYuWJpnIEgtRYGZPB9LmK0vuX7pDMFSZdyOhfcpRiIsxJCe1828lMgwwYv+2RI92521VXVAZ4jKyd0cpKeIwQaqQTis+zdMSeBHAN6Bu+kIbGi0dxYi+f2bcXjW9eiLBJc4GNPJDI4fOYm3jx8DqPjk6ioKJO+HOMT4wiHgnhiaxuaG6pw7nInjpy8JABr9+4tWNPSKJWNI8fOoa9vSM6dovVMNgOn0Lmoz3DItSDAMM34DN+fLlpul0c0KAHy23MAACAASURBVGJjms8JXYuNDZnppr4jEI7KuaoAlHOBFKCM0NVWNFZh++pyNJQoIbt5Ucdz+vYYLtwYxtjEjASgCmQQqiiwQmtWr9eNtuXV2NlWg9qoFwPTaRy9OY0rfXOIJwnU7hO5PcidS/chr0/6Y3Sfewcdb34TY71XxdaTug2jnqVFK/UH/kgZmh7bLxqN8qa1QHoWib6LyPSfR2GmXwX7br94qpLat1BhME355IZZrE4YZ6rFCsaiHZDQNkRQS0eprFToqOdhFWPDxo1oam7G5YsX0dfXtwBGVFNFxUo34vNsKiHVC7vHj0jjJpS17UXJyu0y77rPvYlr73wHgzfPIJdVxgesPvGmp1lCam4WsZoVWP/8f8Dy7c/B6fGL+Nuc14MMsfUzmVwBfrcda+uD2Lg8ivKYWxo1GvEyQYaqCaqKAvGE6c7NjD2vs7XlijGXkM7hBjjYFPWH4m86TAkVx6XFwTrpwQDZiLn5nKLImi6+BBRu7UQlzy8NXMxz0HouIiJnYkVPaAMmDEgwVK1iG1Xz7LwfXcoKDvg9AgP5yQAUQ9PO1mTvOS6kS7H64iagoqzLUnUxx2EFLSk6aLF/hqXkMJUogHSpgAcIcYA1yGBX70S2IJUUsw3u26GjeWfOJvtM2WlFrSoRAQrELYM0lyqI9oLjz4qsCPE1OJqlJoPHTpSYzyOeU3S/qMeGgEdr+izVIY4Habhiv+tQGhCOgaHQqSfreytHZpwnp6bw21/9Kk4cPy7iYWqWll6fjBEwMXRjYyO+853vfCz7bPxIQYYBGkafQTTGhcMADTpOZfqu4Kmhf1kCGp+Me+CROAsCjDfKPoNcw1a5CSsrK1ESK4EnGETB5YVN7D3JJafQcxFcmAXGLMpSdtblbZOt42LLxYTuI6QpiJe9JSNmvjs8lZQO3a+98Q5u3rwltrHsQyFNvgp2AQaxklIJZCcmxsSv31ZQmd5QtBR7d23DF154Am0ragXQzCVSOHXpJl568wQudVyXZnzM2spiyF4W/qCIv4WqlEogk0pJwMaqBPtceL2qakHqIr/ncKpmgMy4zc/PSQKAVZBQOCKBt3LzUcEYqUYEGax2MPiTkj8F8y6nuFfRRYogg+488r7HJ7+VdkV1BDdAQ6oHTqd8BgU7amoq8cyTO7B/xwZUly6CjGSugHOdQ3j5nZO41nkd4WAQ4UgU0zOzcLkc2L6hFevXtqCrrx+Hj59H3ubBlq0bsH19EybHJvA29Rx9owj4fUIVI5DKUgQfjAqtS9FvlLZAaQgUHUo1iVOpUgIROfaZScxOjYorF7uxl1bUILgANHJC5+J1pOajLOLH5jXVaG8oQcjLbL96sSp1c3QeZ671o7tvAhlGELrKIFlZaSqXRzqTRUUsgF3rGrC2uVyy+xe653Ds5hSGZ5hq/XDVDJWetcPlC8j8uHH4+7j2zrcwNXRL9BmcD+bF6kBybkoC7eWbn8PqPb+A8patQq/KDF5BuucU8rNDsOWUsYDqpaHJ9LqnhWl2aCzNVZVDkV+kB4Z2p+J4L1++XGyWBwYGMTw0JFQ90toI3OrrG8SkYWCgH1NT0zLflGOVCWnzKOQyOui0weYOItr8GCrXPwdfRSMyiVncPf0arh74Xxjt6oCNAnXRLikth1y3VAJuXwxtT30Jq5/4PPzRMuSkF4eibT3si0NNqlRDqQdPtpWgqdIvCQ1zxIxdGaAyaDSZfY6MecbcL9DnMdxPJM73aYA5lVRN41hE5JX02QE64lmpS6y4EjBIMqTotEyjt/sk6N9z+vcDGeb4+LuYDnW/8bvfqPI8ZpLKYjbCRyWrN5axomaCIEOAQxHIsO6Df5pIQ3oZ0VKW0y5XsGGCnrSOAsoCNvjE/EEBGdLBuMkYnTv0S7QouorjpfOVW4EMs17wH+zPIR3QC8DQbJ6SJZQEmS6wSb8RjgPtiClsp8tViR7coekc5tM5xPx2hP2sWiuth1l/eM4EQ6yMcCMEXfwqKxkCJPW2rZUjo71447XX8Btf/rIAi1gs9rBTd+nzH5MRoGsrf/7kT/4EX/nKVz4mR60O80cOMtRCqhZx062VQnACDZbxWNEg0Hhm9LtLQONjNVUezYMlwHi19NNI1m0WgFFdUYHy0lJ56LJzNLPvOZsdGW1rSBAhC6xl1TP/5OLhpMe9zvItBmEFyTKRZsBsNIV8XFCYVeQPF/FcJo+OG734weuHcPz4SUxPT4pmgpoECcxTaXEzcjrZeZtiaIirTa6QR1VVNZ7Zuwv7dz+GaDQsegCP24Ebd/rx8tsnxWFqdnpCMutiG+oPoqy6AbGyKqlejA/3YXZqQoEMh1ME3nSY4sqseg0kFTDxuJX+IhGXCgUpTKFwWGhB0kyPn7PTwjYglRBumyCD9zKDUlUFgGqQpisZ7EkRiZWqbYggnJx5OlMlMD8zIYG6NGNjt2ebE9V1dXh893Y8vWMtGitDAno4lsz0Xu2exktvHsVZ2tQ6nAiGQuLURXDYsmoltjzWjkw6iQuXOjExl8HKFcuwe32T6CmOnLuBi9duI0uhuoi0HfAGw/AGwnKebNRnkh8SGJleGNpiVvqlFApIxGcFIHncTrl283MzUrmIllbCH4pqeoVigicTcyI0XtVUjZ3rmtFUFVkQgDM4GZ3L4FTnIDrujApoFCNXWrvqAJzBOulgbocdLY0V2NFWi2VVEQzOZHD0xhSu9s9hLqmawT186KuewwyyHU43EtNjuHnsRdw48n3MjPaIsJ5jvBBk6QqOw+lBWWMblm97HvUb94nzVCExhczINaQGryI3MwhoF7MC6XC678iCzkF3/DZ6DSOwNw34CDrZV4NAoru7G7dv3ZJEFI+VFD+xwhV6m6JTmcq42DTnlAUwbx5PMIZQzRrEVu5ApGmdiPUn+2/hzokXcefMG5gd6RV7WjlHDRzy2YzSNZXVoZX0sO0vIFBSJZRF5ST14Z5xbNAW9jqwqTGM7SvDCAfdC929BVpSY6GfOUbHYPokGH3G/YJ9a4NQa1DKiojVUakYrJgMdzFVqfjsFgLoD3faD/wta2XD+iWOBelfvP9JieKzwGgsWMlgdp8ggwCKz2srGDPblCBGazymknmhKKnrrYJ/v0cBBmlSqKlorHqIoLtIPU9MMqMpWvwOrX45tvxh9YPUKPZJ4lrA6jaBhFcXBVlt4PnMpdXnSTVb0KiwN0c6L0mPkFv1ZrLqaXgteU0NFc0oKAxINSDDSpfqHxrCl37pl9DT1SX9n7jOLb0+2SPABAkpVIFAAN/97nflOfpxeP3YQAZP3gjBmSWlap6CFtp1EWxk+69i/8h3loDGx2GWPKLHmLU58Grs00jUb0Z5ZSXKKypQUVqKknAYIeoS+OC1O3QGUXXqFscbvUibhcpUI4SNQa6y5uRyqWKQQ1oLG+mBGWCPcqYRL3INPKTbrh3oG5zGiwcO47XXDojdKoN1Nt9TFKOUZDuZHWaVwe10ibCZwVdFRTme3rMVn9qzBVUVpaCXES1Vb/aO4tV3TuPoiVMYGxmUAItZ90hpBcprGhEMRSXYn5ocweTooPSvUGDCIwBLAmE69bCTt9MhlQwGfQQYBATiLhVgx28240sJlYvBOZ2pXG4n0smkgBQBX0Ugg0CDQTipRMzyc1vzs9NSQeAgc5tsEpjWlRTpSu3xoaq2AVse24C9W1ajpbFEAmyToesaS+DFA0dw+PApJJNpBMMh5HPKsae6ugrbt69DWUkE12/04kb3EMpKSvD4phWorSnF5dt9OHTkLHrvdIl2paSyGuWVdULnEv4/u7vrjtEMPigCJ0VKUXwK8HqcEuRQBzA7OyXHH/QHMTs9jrl4HOFYOSIlrDQ4dZHAJhQ1CvdrKkvx+OZVaG+uRMBFKKFBaB640j2NszdHMDw+o3pkUM+wYK3LxoizomOprizD/m2rsXFllQQht0fieOfaJO6MJqSHxIcVgQu9yK6ARiYZx41jL0pFY4bWtkJlM+EroVke+UxWQLHLG0DD+iew5slfQVXLZgmB0tPDSA9eQ2bgInLTA6oaRK0GxdLaylwsbMkS0f9XLlOLzfKszl6mgSsBhMftlmoYK2Sk95HyxuNQFSeHVP3y6QTg8iFQ24bYqt0IN7QjUFKLTDqOO6dexdU3/wVjdy8im1H3AYHtYqIgj8TsNPyRKrQ//cto2f3zCJRWLjhtfZgKhsYPQmFcUenFnlUxNFf6pIphGnua/RurbBMoGp49qxsmkC1+zE7H05hK5eBwu+D3OsR6NpkE5mb5LIEAZxlPbcftph0rg1s+48j3T9Mm1iZBdjF+YhWBFVpDxZLKitaBsPpBvZDQldzUEhXgg9Iq8Pj5w6QAg2bW7owzErdhjds/iOknDkoa24nzk96+oUsRZNCRqRhkWDP6CyCD1Z0UkEwQWPOY1TlTNB6mVa5ugsfx5nGa8beOi1QzUqonRsQHZDUdlt+ltkNAD52oNNXJUKQ4HtwegRE1NNLxu2jAZdy0kNw8H8z1plCc+g/qZjjGHE9+3cwhY2Fs9vv1v/97/D//9b8KNeqT3sjtEQ09fqqHxaQMY+nf/M3fxB/90R/9VI/lQXb+YwEZ8vDVvp9GCG4WFDYfMUAjN9CxBDQe5CotfeY9I0CA8Urs05ivfQwVlRUoI0WKFYxQGCHd0dvDbDW7AUOBAlO94EPeZAm5YcON5uLKz3HBYMlaMux5YDalujS7PXZ4te+9LHS6hG5480OTc3j1zSP4wYtvoK9vEF6PS3QIpEqRvlVRFkMmmxPNwcwshdxKUOz1ebGhbTU+s38XNrYulxVmPpVF1/AUjp66hMNHjmGgr1s0FnRzYiWDegNum7qFbCaF+fkZsOESKwpun6IM8RYkeGD2n0EX3YwYlJju3swUs+LBYEXeI8iQ9wIiRieFhfctXyLc9nol2KWeg4CGdCnqQqjrkArJ/CxSSW6DDfg4igVkqOvQ9roEJRU19diyaT32b29Da1OZ9MTgteBCOhZP4fVD53Dg4CmMT0zL8XLhJRALBgNYv74Ny5c1YnxyBp23++VYt25YgTXLa9DTM4DDJy6ib2BUuP506YqVVIgmRxQQIkBXuUXVVVr1fDCOSapy4RRR/OTkmIyZBF1Zkt/d0neBFDXpZi6dwe3IptOYnZmEy57HxjVN2NG+DDWlAQkwTIwxMs/mfGPouD2I2bm4bgCocsi8Pqz2TI+PIRQJYte2ddixvhl1IQ9m0nmcujMjLlXjMxkBnhJMfsgXj9vtC2F+cgS3jr+EzkPfw/TwHbk/2ClcSSpUqlcE4ak4nN4AKprWomHjU6hbuwex2pXC08+M9yA9ehPpiR7kZ0eQS84gn01JhcFmJ5gjYFGZZEUN06CO5TvS+yjypkNZjpoTm1TNCDAIDtPpjFSmpI+JaCTysLu8cAZicIRr4CpdhkD1anhK68Uxa/T2JXSdPYDey+9icuAObabk3uAc1Bcb+UwG2XQKwfIGrNr1Oazc8WkEy2rk/mN146MADGptgj4nNjeHsX15BJGAU9yFRAvBAFpnMqjlMlanJlvPgFzE4AQMvAcsvKPJ2QRee/cULt7ohicQVMGkgOBZjA4OiZ0zDRfkWcCeH4UCfAG3uNoF/T6538fHp7CspgR7Nq1GfSVtktUrkUzjwOkOdPaMwO9hZdWPyopytCyrxMz0LG7cHcDY+ISAayZKSDdbt6oJlWWl6B4YwfDIBOYScbkvPW4PAtJ/R11n/ntVUwWaKiPvoWgtAD6LzKhYv2HoUnRdogCdqRJWOcSIQW/AVGAWqIlGTJ6hQ59CEaJVoWDbrvQexgJYCh36GS/bK7qlaN9Lcw4ryBA6nP6sOEdprR7BhLWD9/sJ0PVSseDQZQUZRghPgMIqu1TRDZDTYIaVDR5rR2cn/t0v/qJQXWlJy+f30utncwS4bjGWpqnJt7/9bWzfvv2RHYgfG8gwQMNQp4y1bXFFg0BjiTr1yM6PR/LADMCYq30MZaRHlVcogBENI+D3y6LrsjngsZHapPivkjXTJW3lhbOYkSr2nJcMnG6oxEybysraYKOvO8XfGphIx1i9LS5CfRNzeOPgSbz82tvo7elVi7AvgLbW1Xhqz1a0r2xEMp3GyfMdOHT8PAaGRkS3wUCLATVF0Q21Nbp/RQAlZWUYHhnD0aPHpbsxU6bcXjAcgy8YluCQQVJifkbsY3mPMUPv9fvh9XjlnKWSkaIgnABJdTo31rTM7rM7OEvtpEvRBYl/J92K1Cjy1BOplAR/HFOPzyfAppDLq/1l0yKapubBcO+N3StFtnaHTfppULBOrQP/TYepNa2r8cJT27Bj/XKEnDYJyriwzqczOHjyKl56+yT6hkbFbliZSKhGbMuam7F2bZsE+119Y5iem0dzUz3WrqxBfHIcF67ewug0+3rkMTM1IY20ImWVCImeQpWxxKaS3HtLgMFMOY/VaVeUqmRiFvH5OQFvHGOvLyQ9QQRgkCKkmdoEKgQjFLnXlJdg59omrGmKwWOx5OGc6+ibw8mrg+gfGZfqjtAl2LfCZsf87CQmR4dlm9U15XisfRm2tNSJKL5vKo3DnZO4ORhHkg0hP6SlrXoW013LCYfbi9TcDHovH8WNQ9/F0K2z0k3eRd2KqWqI6KggPVxYefFFylFW14Kqli2oad+FiuZ1MhcyM8NIjvUgM9UPzI/CnpmGMzuPQjYpTQ4UB96uKFsutwBgjjznAkEGrwEpfKza0U43lYwLpdDmdMPuDsDmjcIWKIc9VAlvST185c2w+2KYmxrFYOdJ9F85Ija9E/03RYtBgwfSvYy5g1TSBeCmULF8vTQfbN70JDyhUjlnoV4Ju+bDgTdlqlXA6roAdq+OoZnif5tNAAaz1iZ5odk7yFmy1IYaY9ycjGMUM9nj03G8dfwS/vXlA+juHUSkhM+3cmlMOTTQg8nxMSxvqkVr6yrE0zZ09w1hcHBInhus/pWXRBEJBdHVMwDKjLeub8ET2zegobYaqXQWpy524PWDp9E/Min3fiQWw/Yd27F5Uyuud1zH8VMXhJbBKp3XH0I0VoJnP7VbqJyHD5/D0PCYPEPYtJHX1kNQJxa7BZSXRvH83o3Y0dZ0T48Nc7tJddiiTTEBuPnN8eDzlV3QSVHyUfityw7WkNpcMf7mdybns5hKFWB3O0VAnxH6oxJsm0qGCMvZ30KLxIsdoxjoyzYWKhnKJEQsd1N5pOfTSGVzMj+dbifCHpsAIH7G9DXhZ40dunXxVJUfRQnj540FOo+dzz9DmzPdw00/FQOI/uZrX8Of//mfi+6CNuZLr6UR4AhwfWfS/nd+53ekv8aj+PqxgoxioCE2hZZmfaaikR+8tlTReBRnxyN4TDlWMEpUBYMOUmXlFQjHShAJRxAI+ODxuiXDzeXBRecmHcDyYW26oRpetDXDZBZBk0xkBYN6Cymtaw0GAwETHDDDZhVT8v3eyQQOnriM1954CzevX8fs3DxipeV4dt9ufPFz+9FUW45UtoCLnXfx/VfewYkzFyXAYTafVQPus2B3SWVhWXMD9uzcCp/PgxMnTuPSRdJAsnB53IiVVqGythm+QAjxuQmMjwxibmZaibHtNqliSCUDNqRIPyHIoJbExT4QCmRIF3CXC35mQh20q1VVCx4Pv6s0DAWhiYmrEhTliBa5bOzH5EE6k0Q2zeVQaRy4PQZZylGILkbKAlZcXWhdmqK4PC2A8InHt+KFvY9hRWVMdeTmAzObx7mrt/FvbxzBtVu9Au4YCGYyKdG3lJeVYePGtWhcthyjE0n0DoyKgHhdax0Czjw6b95Fd9+YCHunJseRhQNlFbWyPx4f6WrGelU16FPHLc3m7NLjWzd3y2vaTlboQKJFkXMkNUUJtqnTUE3qSEtJw+/zYePKCmxsjiFktQkCMDKblWrG1TtDmJufl7nJseR4UbNCvc3c9KQItFc01eLJ7W3YtKoWuYId53rncPL2DAYnKbp+Lw3jYW9RXl+XjzS0HPovH8a1Q9/GQMdJpBOz0kNCBOGGvM5AjcJram3YsyQQQXlzO+rXPSGAI1TZDE8wKhUfe2YWtvgYbPFRFOLjKCSmUcjMK5G2rkxIlSSflYVRmjmyEufmPGUQlxHrYhvBhb8UjnAFXOFqOELVsHlCSt83PYrJ/hsY6DiOvsuHMd57XWx6nR7fvdUYBp7ZjMw3go7yZe3SdLBxw16x9uV8ErT5EV6cm7yOFREXdqyKYW1jED5S/7RJBINIcv6t3HtDfzHPGKOlmGIfC+0Axfdu9Izjey+9hRPHjwnAjpVVIxSJik3UxFAfmmor8eln96Jl9SqMz6TQ092LMxc60EcQm8sh4PMiFAxgeHQCfb098HtdaFm1AvW1NdIMtOP6LalYON0uEdWXl5Xi6f1Po76hEadOncKlS1eEOjk/MyVW0M3LmvHkUztEH3XgzaOYY0XO9ECxMBY4b1pWNuNzT27BxlW1C45Q1mqFARmmm7V5BlvfFw0EKxkGZGgLW6PJKN4ex3VyjtXmPIIBl2glkjmbiKlZeGYlwygWeNjUTXCKk0rFKhJvbm5zlj+pAryFAiJeG3KsgrN/UTqPBFXo6QxsvMAet2w/5LGhlBu3rDEzFNtTk2GpTMm2s6oq7tcXnWDSACSzLhmDAAFD+oeU1f/8la/g1IkTUs2yNhH9CNN36aufsBEgfaq1tVW0Gly/H6XXjx1kvB/QYEXDUKdGRkbAisYToz9AKM9bfem1NALvHYGUzY03Sz6NeO0GlFZUCMiIxErEZpQ9IDweNxwu5SBkxHUu8mA1E0SyX7r0Tf6vFWSIa5PepXHukPVTZ58k86QcCWVxEOqDhd7Ajw7OZXDy0i28+eYhXL18GSPjkyJwff7pPfj8808iEg4hk7eJNe3rbx/F2+8e0w3w7CrjL8Er9RgONDY1Yt++x1FZVY4zp8/i6OFjIsKmtoK2rBR9B8MR5HNpARgMXhmkioDWpRrqMVPO7uPMHItVLmkV1KikVEdlBsnUh/A3g13p50DbTS8bsCmQQStYcRTSvRH4Wf4IJYXUKzpNJePKzla2T2EjgQX5/jYtvFUDxYCVzf24UFK0/cKTW7F7wypEAh5Z5Jnp6xmewCtvn8DRU1cwPZcQcETaDKlWXr8P69pWYv3GtUjlXbh5u18AU/uqOjTUlqC3bxDnLt7E6MiY0HaC0RJEoiVyPqzw6LhI0ZmMOJTAgRUKcUtSlCSh2BVscj3I0xDbV4IRgiHhq/NaKZAiblVQLlXL62JY3xhBddhxj+NOOlfAzYFZnL4xjIGxWQlspGu2Q1G2qEGYmZwQTQuzxds2rMCOtnqU+l0YT+Zw4tYMLnbPYGouo/b5UR4OumGFXQCFE+PdHbh98hV0n38HM6N9co2oG1qgG8m+mBVWVrfS18UbREntClSu3ISypnaEK5vhi5bD5Y/IHGC9wp5NwpaZhy0XB7IJQAJ79rRIS/WH1TACOLvLBztBj9MPuALiFgWXHzmbTcBNam4KiclBTA3cxtCt8xi5fUG6mbP5nqpcGFmsuskLdI9KJwWgBqKVqF2zAy2Pfx6Vy9bL3OTfTAfxDzuMqoBRQMDjwJYVEaxvDqM04FLXXFuRkvpE/n5xkYQBscnWG8UIA2qKimk6MZvI4dyVLhw7cRYXL5wV5y1WMujOxopMdSSIz31qF7Y9xnvALoFrid+BC51dOHD0PG519YmGh9eWAGxidEjubQK4VJZ1JJtU2mKlZaKRohC+rq4OO3fuEBB77twZ9PX3ixYqMT8njUw3P7YJbWtWoK9vACdOnUc8nlAgQ2uveNpMHvh9Xjy1byee3Np6TyPC4vlqKskGWFjpQ6ZRHSsZBBkMl9hA0JgfmMCc+zROWowY+D4b7lkF9MbNy+gvzPWmLa3MagctdFUmKVuwieYily2Ivi7stYlZiPTCSOTgzOcRCTrh5vOIiQOKNwBEQx5ZXwi0+eJxi5aEawSfG1prMsNbN68E4dyuqVhYG+yZaoih7dIk5/PPPycUziVb2g97t/7sfI8xNdfmV155BU1NTY/Mif9EQIYEGFoIKLaNRRUNlmYJNGZG+vH44LdRmR15ZAZo6UAejRGYtEfwduUvwFO1HCXl5YiWlyNSWoogXaQ8PunurBqqqSCRUSt/SRM9S7Mms+gb+pQR0/EsTWZxQdjI/hjGupZUKW1fKNUMvVCYBZQLJTs2X7zehSNHz+LypQ709g+INuHxnZvxiy88iZbmGuTyNlzouIXvvngAx09fkECTVCAG/XTVIb2E2oDq6ho8vW8XWlY2SqO5A28fxtjIiNBeGDSzisEgQWXo2RxNVQpIL6KIVkCGVC3SUiUxFQ5Sg6SSIY5TDvkcqxZCoSKhmdx9Ni5kg0AJqGntqbv+6h4PDKilouFUzctIFyLAkSCP/SBsdglyuA1yw5lN5jURwXw2q7KzsQie3r0Zn9q9EU1VynqRYzgZz+HdM514/eBJ9A0MybEwKmfQSDHwqhUN2LJ1HULRGG7eHsDw0Cjqq8qwqX250LJOXbiJWz0j0kCOAIqAjUJcu43WkSrCU+BHUaSE/iSZe4IF5WfPvyubVt1TxWHsbxV1jj+q9bs6J2noBSASDqCtIYY1tQFEijqdjczlcOHuJDq7xxBPKsrUovc/AY3SI7B5V3V1FI+trsKa6rBkZXsnUjh+ewod/fOYT+XfIyp9uDuUInLVLpoNHtmQLp+NY/jWGVw/+jJG71wVIKCABgH7Yv5YgU3S31TDQ/6dvTPYKTxc1YSShhbEqlcgVFYPX6QMHn9I6yN4F6rvikNUNqca+RFkORSgEe1NJolUfAbzk8OYGe7C/8/eewbHnZ9ngk83Oudu5EASmQQIEmACM4fDSZoZjSRLXtlrSb7dPd9V3Yfzt6v9sFW3ZbvKd192b111vrrb0np9XnnPI9UqjiZxmHMmCIIESBCJyI3UOXdfPe/v/wN7k9z4+AAAIABJREFU6LFrbI9GIwk9hQIHaHT/+/dP7/O+T1iZfozV6RFE5ieRia1K3gWPdUU34/RJgVlJUNdAOJeVSVNwUyc6Dn0VLbtfgruyXmXeFBRg/qc+6CbFcLWtdU4c6AigodoBq9ksxSZfnoYQBBn8er7AptaA1w8SDHWAG0XYvOY4iiWMzy7hx+9fxtCjCSzMzwhoontbATRnSOHQnp342iuH0dxUg1iK1wug0mvFxMwifnzyKu4MPZFzTp2bOcTWlpBKxOTawuOWgYNctkCwBhVWlR+0o6cHvb09mJiYxOC9QURiMfkcnCKSKnXi+FFUVQdx5+59DA0Nq3BL45MpGiK1S0UxZfjdrx5Hf3ezFNgG5pJnlq+6/n8NGMo1FhpkxBhmRwcn07OcjPK11K+ni3RNTXt+3+rfl2d76N4QaW2RXInO2ijmSeNTCYFeWwk+lxnJkknoVQQvtNEtB4y0qJaUdupQ2HAyNo6SEOaQcCcLDKH9d4URPEjNhQUi4Cfw0QYketvFrdDQZty6ehW//7vfhMftFnOOjcfGCnyaFUgmk2Ky9L3vfQ/Hjx//NH/yC3/O5wYy/j6gQXtbAg3Sp1YW57F97j1szzz8hX/4jTf41ViBUWszrta9BX91A+prqlFVVQVvKASHzyciZ0kxliKSV3p1tdc3JB0oRWoTu2Lr4kFjosGbEP9M33j0K8j/G7Uku1m8MUgHnHa1BiDRIUlMx2UXnlkPY1PTeP/keZy9cA3h8BJsNgeaNjXhhcP7sa+vS0R7p89ewaVrtxCNx+H2eOH0+BEI+NFUXwOvy4HltQiisTS2b21Db0+7hM19eO4KpibGn4m4XR4RfXJ7SYmSznOpKEW8zcbUbrcBMsh1VzQoWoSyOOPzhVplUKNYcLNwYJaDpHPTblZqN+UUJBxqoUCx7OaCmWFlF5paBopUJBuDBWISmUxKtoFCcVItrDanKia1Op4ULKaNV5hwcE8P3nr5IHa0N6HCuIPHM0Vcuz+Bjy7dxaMnY1IoEajR9YjbsWnTJvSTX765HrMLaxgbm4PDZsWBni1oqPJjeGoZN+6PYX5+Fll+bgNQUBirshb0BIHAQxXK60DD0C4ooGFRFqoy/jBCBeW5CkjxPwUUzAJelGWrGS1NNTjY04KOxgCcbGUbDwpOH87GcfXOKKbnloT+IxoLCT4rybErr2U4M22q9+NQbzO6miiON+PedAxXHkcws8oi2tgP/4jTl7DJ5vJKMf/gwo8wdfsUKje3oX3/q0KhGrt2EhMD55BcWVCCbXGP0i15VVByqqUAA8GCtn5Va2ZxuOD0VsIVqJEvgg2b2w+LTWWVWJ2cgnRIEJ7V6UJyLSy6Ck5U4sszSKzOC8hIR1eRz5KWYyQ6EOhy4kRwaNjmGsEsctxToE8hvsMVwOa+F9Bx5GuiHaHWRFy9aLdkjDLFrvYf+RARcKmEOr8NJ7qD2NbglhwXPQllU4Igg7tewu/KKmM+h4CCD16LdNedP+MWrawkce7KID48dR6LyysipqYBg9PtQ4XdiVhkTYLffvet49i7uxfpvBlelw2VngoMj03hZ6du4P7jpzJNoiFEKkm6WhbRtWVEI2vr+Sg85knjNFXYUFlViX1796A65MbAvSE8Gh0Xswie+NQhbd68CSdOHJBrxuXLdzE9PSPnkRwT6mCQyZ7N5kRHezO++eoebG2qWgcYn2SjqyfF6sqhrqdcJq2dk7yJrArjY3HPSQaBgHYB1LuOr1P+t5804WOhz2s8QZ1+aHBDkEHLWhoHcgfIYUEhv5VifhMSBeq0AG/FM+1d+b1FmlFlxiHcPr6fHLGkZUl+ijHRInXLSFmnNqdc3K0BkN7W//gf/gP+/N//ewQDdO3bsKb9R56qv7F/xiYQa+k//MM//ELoND5XkPE80NBicOZoMGhEW9wScDTOnsOhxOXf2ANl44OrFbhj34GBpjcQCFWiproa9dVVqAoEJEPB4nSiRIDBYlBuU4pDW87ZNfLApGtIy0GD3rvu9CGdrrI/0PaG5SLDbL4kI3ACDAn0Mzi80pHjjaSgbpIsKGYWlvDeRxfw7vtnsbAYlikLuc8+nx+hkB+ZVBrzCwtIJdOwOxQnnenVe/q6cWzfDtSGfFhai2FqZhH5UhHVNVVYi6Zx9uJ1DA/dQzIZlyKLAIOuTixu2b2wGKnVLBTttLx0uWQqwgkFzzOuAyccAjI43chkpOiTgL4K8zMNAhPDpYutOvR0w5K0ZaY8S/6E7v4bIXtWm3RNi8U8ErEYUomI0LM4yXA4PfLFrrhoHgwqFQts7qXOts340rG9ONTXCa+TvT1lnUmg8MGlAdwaeIBYjCNgVdCwWPQFQujv70NPTxsWw2u4c/cRIpEY9vU0o3d7B8JraVy9/UAyGNLppEFLYqe8KEnPkmSs05+pMyFtiRapIr1W3XY+SPlaB0bGEaUFwgIyBJgqq0z+i8U2RcsBv1+Etkd3d6Cx2ieFke7UzsUyOHdjBNdv38dSeFkqG763ZEEYIIX7h0GONocdvd2tePHgDmzdVINEroRro2u4ORYRSo1s3z+QN8X3oTVtNhnF+K2PMHr9fSRXF2T/UBDdefgrMtGZf3QbUwPnMTdyC4nVWeXWY3c9SwrXn8g4AWS6QTtmri8LUP5nOIxxIsRj1OGrRF17H1r2HkdD90FUmGxYGL2Lp4MX5Ht8edZItadBgBJkyzTM5lBAx0jrlp1jRCGIG1UqLvoLV6gWte270dR9BI3d+xGob5ETNk/bW4KlCgWWuI/lOOBJ+w99CMAAqn0W7GvxYfcWLwIu68dC8/h7duBJp+QUqrwg5hSD78rf8WjXx8ZqtiQc/7GpRZw8fQ1Xr19HeGkRXrcTAZ8XTrcfNqcLiVgU4cUFnDi0C7/15ssi5PY6TUimCnj37HWcvXIXS5GYCLHZBJAU9cgKFhbmxYabYaDU3ch55POKzqm9sx2HD/WL/uLM6TPiiicmACazNED6+naiv78Xk5MzuHzlFqJRRU4ifU6fJwQgPq8XLx7Zg1f6t6LGz2vPM4F3uSuUsfvWGzVyzhtrwcNpfZKRV9oJF6lLHGby2muAkfLrO3EB15uThOeGh7INGsBRKq0nKKSmcWLAgNVYsoBshrlEnCCrc4paGrfNJBa/fBFJ4DaC+fRcj9vNyQObBzLVNs5FAgXRU/A9CFwIOOmkzolGSb02qbr8LGKDXtb4iqTS+J//hz/AzcuX4ff7N/QX/9Dzc+P5H1sBNu+7u7t/6TqNzx1kfBLQoBCQ3r+RSESABkEGv2zzg3h57d2NLI3fwJOHAu9TnhNYrOtHsKoSldVVIuClu0bI44GXDkhWK4osysjfNixBxaPfuKGobry6UfDfnGZov3p9s5BuGCcVRouKYEQL8NSxqm8YirtLXr4WCuqOFZ8nNoN0homm8dHFm/jhj9/H2MSUAAnSFBiAx+Ke2gIG4Dmdis7EbWM38eXDe/Dy4V0IBf2Ip/JYXFrFzNIKzHYn0tkcLl++hhtXr0qOA4t6OycZDqfQbGgbKwWZlQJlk4AJggwysEVQLiBDaTJIpSAthzkZ/Ci0xCVlguJw6WCaKuR5BBk654a8bQmQY4fforr5QqOhaJ3UKSkCzUKjSacSSMUjagJhs8Nmd6v3IAXL6EBLJxxAVWUILx3aidcO7URNkFJJ9Yil8jh9/b5khBC0cc1VGrNZJiTkh+/b1yOf49q1exgbn0ZnxxYc3L9Luvy37wxhbPypgCy3V4XxyWHAzruhnxDqFvUHFKwLr78k3XC+T4VZhQ7K5MZICdcHkoTpScvTACEUaRiNcfm5qQLtLfU40d+BjoagotAYx2O2UMTDyRWcu/kAI0+eitBeO0ap/AxVPqnQwKLYVB7s78XR3hbUB+xYiGRw/ckaBqcTiKQUZelTOyORKiPTBODJjQ8xeOpv4AlUoWXPCenyc0LQ2LUfvprNKGYziK8+xdzITYzd+AizwzeQWFuQ/W9h0W+1S9CdAmbPPqBBqlP6Hdozy3oCnsoGNPUcwaadR+GvbRJgMz14BTMProqNLrUXwu83si1kzUUno4CfcWqu70NqDXKkeRXyQtWqbd+Fzb3HUL9tPwJ1rSICL1CXUczBbCGIrsDsyG0sT48gWN+CmtYdMFfYUCqSCqgocp/mkcuX4HaYsa/Zi4MdAVR5mCT+jPaii2kWnxLwbgR18hOk8oalKmmXRsGsO/nJXAnZggnRWFyK/Mfj07hGIfd8WOh+bCYw54TnrIR8Vpiws6sdu3Z2iYscdRg37j7A0vKq2Nq6PDRzsIildHhhDjUhP3b3dqNlcwNyhRKuDTzCzHxYpqwHD+5Gf38PhgYf49QHJzHzdAreYJVYNgdDfhw6vB+NDU0YGhrBwL1BYwKqzA94LtDRKpvPozroxddfO4S93c3wOGzr2Tdab6FBh15nPQ3m/2sReDmN6nl3KYJ67eSnzyetyeBz+W+CgTKZnFCdOK0QkbfxO17n+bO1ZBGpdFHW0m4uocgJNXVkkq1hFkerFK3E0yWhS/kcvOx//DihZoTico9F5VvwIQ5V+RISiSLy7ExVmOF0meG0mmQbaKnLSYYGmJp4Rj3cl199DYvzc/BuuEd9mtNx4zmfYgXYwOc9+sqVK7+0TJVfCsh4HmjoZHBSSbQgnCCDgCOzOI4Tiz9EsBj5FEu68ZRfhxVImBw4Wfk1FGq2IlBZhWBVFYKVIfgCfjjdbrFYddNS1cg6oEiUF3dSlp5nXBNACJWB3Sijg6TDr9Y7YywKjI4ab0jiWV9GuUrnS9ItM1noBPVshTWY0ZaF/FUiX8K5awP4rz/4OYYejAiVQop9ev6TY+z2whcIinUt3aLYFQ8GfDh+oFe6+gxlS6VzmJoLY3hiARVOBvoBN2/cwPlzl8UVxusPwReqlikJAUAyERX7T3GqstpkEsHsDSYyS8heVgm6RZRbYRHQwZ8T4zidTvk5t4UgSDr9olXghEYV1Dw/JdDOoM0wTI7/priaRQZBisqhsAjQSMZWZZt4T66osEln1U7th1XZwGoOPbfx0N6d+PLxfWhtDKxT2bjCDyfn8aOT13Fn6LHwvUnLUCJfCK2MlCmCs6GhRxi8/0gKsf37dqCxNoRHj5/g3v1R5EsWhKrrBOiwSFEutmoCIyBCpgfqs0rYG0GIfA5OfHTrUiX06odE1hkgSTrj5aFzhijc53NiZ3sNejYHEHJwSvLsQe//gYlV3B6exlx4VdmA6sA6CenjmjMjIifr21BfiwM9TehtDsJjM2MhksX5R6u4Px039BnPtB1/37nPfcMpxuKTAdz94HtiA7v9+NfRuucluIO1iCw8xcr0I+me+ms3we5xyedcm54Qu9u5R7cQXZxCOraCXJop8Pn1kL91SpWcf8ZJaICxYFMbuo5/E1uPfAM2pw/jt07j7jv/D6YGzsrUw+ENyCTl2UN/HrVqsh4ELKK1YPq5WShZdqcf/trNaOjaL65R1a07Jdcjm4jIdIPULavTLcBybvgGHpz9PqYfXEV1czd63/hXqG7eIQCPQEjt3r8faFDob60wo6vBhUMdfmwJcVqggiQlO6E8b4ehbixAqc0wrhfprCp0WbyyK89rkpasrzva5Ysg15/H6IPRSfzowyt4+GRKQD/Pa4Z3phMxzMw8lclEXUOTXAMWFhdQzGXg83jEDILnGg94XhOq/E68+dIhvHJ0HzwOC8KxLK4OPML7524gkcrjlZcOob2tDqdOXsK1q9exMDMFq92OqtpN2Nq1FYcO9yOZyOHuwBBmZ0mVUrQzGiVwfxCgM/SwuakaX3+pH1ub62CjnsvYoZoupbVv5RQpTRcrpzxpABEzXKCcYEq2Sbr/GmTo19QAhcCBUwMKq22yfmpaQPDGh91qgq3CJE0mvlcsB8TiBZh47fVWyOvzur2aY6PBJKDB4zAhw9dIl0SQT1couQ6QdikalJLcb8xWE1wVKqiQR1AkD6zJiMPgzfGGYWEjwwy/Q01mCDL0OnDbI2treOv11xFZXZXr8cZjYwU+yxVgM4v3qQ8++OCXIgj/pYEMDTTkQkFHEBGEZoX6QaDBUQ9BBr/WlhbRuXAau9IDn+Xab7zWF3AFHlg7cLf2VXir6kV7wRG/1x+Ey0+AweJCueJYKFAm3ccoAHmj56ha36RkQmFwYvkx2bWnEFMDC97YNdjQY3pxfjH87cWRRLzfObYvSsFgsXAa8KyoY0Eur2HUJ/zG7bgz+Bg/+PFHuH77njgHscj2B/wIBQJyEymgQsS/kUhUaEss2Hdsa8GbJ/Zjd3e7FBC3hx7h2v1xeIIhNNWHMPxgCGfOXJYQv7qmFjRsboPL6xfnmJXFGSwtzio9htUhwIYgRkSoor/ICL2G1CgR/GaY7k27W/5M0Z0o8KYmg3+kKfjisFQoSPEtwWnUNxgpynwvi8UmeQlC+VnvqqvCjcVQOh2XbaLoms8jdcrGQD+GSMl0yYz2jg68emwf+rsb4ddqUQDL8QzO3nyEU5duYW5uUQVPmYqy7QF/AL19vejoaMXs7Czu3B5AJJbEzp6t2Nu3FZFoDHfvjyKayMEXqILN4TKStlXRwffn65HvzgKfa2gqKrct8tQ5jVBCdVKptB7BOLKKitrEioK/E4G4TFlUESIAxGRGbaUXu9ur0F7ngqvMhoyvMh8vSAr4w/EwUinl/KWsdVUppkS3XHO6BJnFOat/ax26Gv1C0Xq8mMDVJ1GMLqSQzqr98veVyNw/pB3FFqdx9/2/wtTgBTR17cOOl39PxNrUS8w8uCaBdk6vDw5/FVZnJ+Dy10oB7/IGEFueRXj8PhbH7mF5ahjRxadIxVdRzCm3JkUvU5oJydsw8ieqtnSh/eCb2LLrZdg9Qcw+vI7hC/8NM/cvIxtfFQqWhAGug09lYkBwIAWtrAntkG1wuAPwVDchxMyOtl5Ut2yHr24zrDYX0gklGOf0zBWolZM3w5+tzOPB6bdFQC5J6zChrmMXuo//DgL1W+RYZWbG3wUypANP56cKyL7c3x5AW40DDkPspROwuf68FvC6wmuAND34qjobgdiLrkOGrouv+3zS91IsjZlwHH6PE0GPHW//7DTePXddnM6cLresC8+rteVFCcQkuOOEg1MLmkXwOQQI3N88nmjK8ML+Prz18gG0b6rGcjSL8fkYHDbgnVNXsBTL4vjRgzCbizj5/kkMDd5DIk66YxqhUBWOnXgJ+/b3Y2RkDAP37qscHZkY8xphFhE/zxWP34ddPW1482gvGiu967QkfkbtpKVBhgZUz08ytBZO06UI0uKZElzmkuRRKIvpZxQsfbzrKQgtYvl8ExsSfN8Kk0xtXBYTfE6TaL7kOm2AF94PypPQua1RukNlCVRIl1IuUPwTcZjiRxVLbeUql6TVrdUEv0eFTnKSzcdqWu3nkP0ZwIylgUShBDJCmdvBppgGTMtra3j56FGZam7kX3wBC5Jfk02SXJti8ZcCNH6pIKMcaCiKAB1WnmVpaJ0GgQbtbm3hEZxY/TncJZVCvPH49VmBDKz40P8qVqt3IhAKobqyUhJmKX5zub3iYmOy22B3UJBLbrUq6tgN1Bd4lgqSoGssyydNNggySGvSYKP8Rl8+0tciRI7WyaUWjjj/zrCu1dML3vh43+HYnB0u0WVMh/HuqWv44MxFrCwvo6OjHW+8eBCHdndJNsC90VlcuPkAD0dGEYtGhF7Ez7JtWyd27dguxcTdoRFMzy2gu6sDu/q2Ym5mFmdPX8TSSgRVdZvQuLldHJZo77qyOIuV5QWZPIizDLt2tKDNFyRMj0CHlCbtn80CRU0yWLy4pLjmdENNLNh4U0W2WOoKyKCgPCvPC1RWy/6IRlYRj64pO1sbk8DVJIOFMkELizmmWZPrLRQki0W6rkw/J6VDeN0AqiurcKR/J1460I3NtSyi1SOTK2JwYhkfXB7E4P0h5V5Vomg8JeBm67Zt6N25XZyt7ty5g8mpWTRt3oT+vX3w+zwYHZ/CQjgKhyco4X0sWtmNVtMMpQ+hQJ50FH5OTks0pUzpTlQ1KNpscS5Sf8fXUPoJpefgz7g+AhKk887fUzhqQ3tjADuaA6jzsfB7BgNYGD2ez+DOkyWZZnDdKZ6VSYrBPxKgIYViQSZL3S012N9Vj81VbtDdaGQhiaujEYwvppDltv9dlB9J26bOI4XBj/5GOvqFbBKbew6i5+Xfl0kALWHnR28LwPBU12D09jmMXz+FutY+9Lz8e/AxHXudOgYkVxexMDqAmQeXsDh6B2sLk8glY0RvUuSzs81uPBl1uTTzWFzY3HcMPa98C7XtO5CKLmP47A8xcuEniC3PCAWPx62acPFY47GobG6pWfJWb0JtWy8atx9BbccuuCsZWOnA8swjpCJhuALVSCzPYuTij1G1pRudR34LkcUpjJz/EVLRVaHqcRISbGgVkM1tb9v/JbTsflmyP5gGrsHM81dUirxZoG6pdOBAux9bG91wWgj11IP70nBEXc9i0BkHvP4QJ4mdLbvrZdOO9Q6/8fo87rPFEqYX41hYTcPvdeO9Dz/Cucs3hPLl8voENPCci62GlalBhVWS0kkHpObEo6mBXMMCp2EZ9PX24rXj+9HXXisOU2PzMdmms5dvwmRzoLu7C48fj+H6lUt4OjEqdtTMzqirrcHRF15Ac+d23B8axpOxcUPwr6Z/BOrUZRRLZjTW1+P4wR043NuMoMu+TpWS+3uZ9kQ3gPhdgwz53MbzeE3VoCGSIWgowlNRQsCpqIlasK2fo0EHvxOUrGWN3Wi8Ec8huw3w2ZXQXgvFuVGaOlu+v7nfaDVL7OS1A3njYiRgyTAB4cSE94BUWr2Gz6WACLedTS5qL8RgpAz1czvoRMUnEujw8/KeFV1bw/GjR6Xm2Zhg/PrUMl/UT8LjjPeTt99+G319fZ/bZv7SQcYnAQ1F50iLEw91GgQY+iuxPI/e8Elsyz7+3BZp441+sSswaWnCterXYa1shC8Ugj9kaC8Cfvg9HrkAm81WFNkhFaci1n8GH5xheWX0JnYPxaXDYG1I7WXQ5oU2ZdwAdDHL7wQq2uq2vCMsN0NOQ9SUfL2Y4I3iY7oN3ijzRSQ47oAJ2XwB528N4q+//zNJ/n7xhcP4zm9/Cd2tjUhlgdsPxvHemSu4de+BFM+kn8RjMekCe7wBKdrZc6UWYVtHO3b19Yg97aVLlzFOnYfTjVB1vWgdZGqQSiIrYlaFhkhf4tSCVCwJ42MmhsUMOwtAMylUaaSSpFdBgId46heUcJmfX2dFiLuUdJRViBoL8mBVLYKhaiTiUSwtzouOgZQpsXuVjAkeK8rBiVOMVDwmCdoqv4OTD2o03DAz0A8l0abs2rFVrGy7WmvhoN2soYWZWErio2vDYvUbWVsReo0U4jChvr4Oe/u60Ly5UbQvV67dQTaXx+5dO9DT04ml5TU8mVhEJl8Bu8spHWVVqBj0KCOEj6ni6lhSe748VJtTCnlIfoaiTaksE6O7btD1dPggf64sfKlVMSPkc2FnaxCd9V64aTVU9kjmgAdPV3FvPIzwagI50qbEdtnQwuTzSqMhxgJFeDwu7Givx56OatT7rMgUihiaSeDaWBRTSyllPvAJ4wxSv6hPmBg4i8dX3oHd7cGW3qMI1LWL/oLHw/Cln2BxbBBVW7bBHapGbHlBtqW6uQeVm7aqSQMBNm2irSpRu5hJIxldQmx5DrGlacSXZmTaQQCSiC4hm4iKkJv0pUwyIYF51S3daO//Epp3vySBgPMjtzB24wMRfufSSVgdDtg9fkkYdwdr4A7Vwxuqh696EzxVjfJz5kVw6sFtGb9zRj6Tyx9AXVs3VqZH4fBWS+bM9P1LQv8igGjo3APQutVigctXKducScREj8JJDa12lYvYx8mWBIsEh/V+G/a3+bGj0Q2v07JeROvJpebVa9IXi0gBHsb0QlyiTOpnzO0Ry1IWqtk8Ho7PIZvOYFNdCJWVQcTTBSSSWTkav//TD3H+2l3Y7C6hiXIimYisILKyqIwbxB7aKkYP1Hr5g1VyTWCTgucyXeVePLQLXz6xH60NVXIto5Ynlsziyp0RUST7/D5cuz6I4fsDCM8/FdBO+lrP9u3o37cPa7EUJqbnEUsyQJHi/qyAGvK8uQ2cZOza2Y03X9yDtlqvaBzKvbvKqU2aXqonx+saljJ3KQ0+6C4Vz5bgNqtgvCKnqMb5o1+zXH8RLQAEJhRaqwaUMuRwWkvwOljcq7EE9w2v3X9XXFkkXUQ8U0DAY0GetFHjqCDzKpvldR4ykchmSqKt8buUAQT3KUXmfO1PIjxpRy1+BN6jZiYmcOL4cWU3vkGR+sUWGBuvvr4Cuon/4x//+HMDGl8IkFEONKQTaNCneBEj0NDuU5pCxe/e8CCORU9vTDV+hU8gTi/OuQ9jvm4/qoNBVAaDCFZWwklqFMXRDhc8dgdcdqvYeBYpLmZgklQ86oPr7hgv7tpSliCDnSO5GRmFl9TfWhBuCO/0iJ4vpSca5Teu55fWcDpct1Isf24+V0QkTgcmM6weC+4Mj+K7f/VDPBp+gtdfPoZvfeM11FRVIpXOY3RqDu+dvoQLV28im0qS3YxsJoVUJo0iKuB0ekSwzOKhob4eO3d0w+Oy486du7g/9AC5fFEcqUTQLIWo7gBzElEQjYUSllcgmyUNihG39Pa3SAcyl80K0FAgwyl5Fuxe5ggyOIkQm1ByrlUmBO1VWdyT1kVXL04/kvGY0Bp55xaQofhS0uGXQD5SdIzJRjIeQTIelc40O90shAg2+ByKr1ubm/D6i/txcGc7/C4j1Iy5IwmCtSc4c+U25uZJB8sKZYHv6Q8EsH1bO47t3ymf59SFGxh+8lSS0g8c2Cmc/LGpZSytJA3bUxUOqECGol8IoGL33chXWU9nNqYI2qlMJX3ro0XZ16p1NyYe4uqrwAHXTE0t1LRR2fRaAAAgAElEQVSkqdaPvtYQtoTsHwtv5LEVTuRwa3QJDyfCSGeKSnBvoh1wVrrOGsyINqZkkhyOnrYa7GmvQo3HilS2iIHZOK6NRzG7xHG44bGmsZEI9e1IrC3i9jvfxeLoXXQeeA1dJ35HqFAEuI+uvoexmx8gHVsWIJVLRWF1uNB58KvoOPxV+Go2CQDIJCIoZBW3l8cV3aY4XeQiMmG9hKKAZYKMVHwN+XRC/p/uTvyeiq3JNMXlrURN205JDufkKzI/gbW5Cdm3fF/qRmz8cnnVl9MLi9UhJzIBNbeBxyKPo9jKHAZP/n8Ij99D654XxC45Gp5HJDwjNCkeu95grbidearqBfjEF6dhttsxN/YAzX3HsOtL/x0qN3UaF5NnIEMAhsmEppAN/S0+dDV64HdapNOuKUDaspTgQbvS8ZhhxgPpUhT5ugwnOlJuOOnkNYr2tnz+ciyNH5+6gZt3BrFjazPeeOkIGmp9WIlkcfH6AN45eR5Ts4vw+vyi4+IhuDjzFHPz81LcV1eFZJpGFzuem/UNjfJcPiSpOh5H2+Ya/POvHMf+HcZnBDAwOocnCwmYLFasrK7gzsBDzD6dxNryvARCBoMhHDp8CG3Nzbhx8xYWVqKwOehklxcqFUEPj3c2Kvyharx4dB9eOdAp+iMtxtbX2vLphV43/k7TovhvDdK04xJfI5LjJIP2sSWZKjB9WxpEZcQ2jan5utRCLMfySMYyKAkN1AqL2YSgA/C4KqRRJJMSYyIhjSl9ShsXejpFRVKsP4rwuc0g1CMY5OkcL5SQS5O+pfQhpEDZLUDI8wxk0LKWE6tPAhn6uOFbjk9M4M3XXpPjS3KANh4bK/A5rgDra9bVf/mXf/m5ZGl8YUCGXuPy0D7SCLTNrXafIsDgFycb9HLvW/poY6rxOR6gn9VbTVmacLHyNZgqGxEIBlEdCqGGICMQgMPjgZkddoZF0VK1wizCPaGmGG5PzK1QPPiPAw19yeYNQxJfjTuRDkzTSEMKzLIvffOSzpVhkclurgjHSXmoULSH8n5nOcjI5EuIkRMMwOU24+HEDP7qb36O27eGsHd3D771W19Cd8cm5HIl3Lr/GD/64Dyu37wrnVbS0cXZCGYpnqwWu0xsKkxmVFWF0NPdifq6aow9Gcf9oYdIZXKSrSFAgB1vodkoDjZBBtO66S7FQpv6DnYvSENZBxkM/mMn1GyG0+lQYvB8Tuxq+eEJUlh453MFEZsK0DB42LwpCsUhmxHaDvePuDPpIpxrJ+F1LOoVtY1UlXhsTRKE+aAugxa8pLzwddjBffHwXrx2uBdNtH019im7hnefLODnZ65h+NFj6fiK4JwBhg436upqcGL/dtRWBnDr/iiu3h2Gy+XEvr092NTUiJVIBk9nV5CQ8DvDctboaOriR8CQUL3oia9oGUKNKCgHLG3ZK11pCTNTyeBC92LhaDhCqecpipO6htFhSAUjbttSid7mAKq8lo+J2wlaJ8Jp3Biewfj0sljXUkvD/cFt4P7U4nt22vleoaAbfVvr0dtShUqnBbFsAffnkrg9FsH0ckYAqA76E0DFjnMyhrFbp8S21uULYduRr6Guow/R8AxuvfOfZCLByVcmvopCJol0fA2bdhxFQ/chsZ51eAJwB6phc/kEpBaZ2i15KEo0zfOUCdw8+h1unySCy/MkeI/HZ04BBMmr4N+YBTiIkN8I1aPIXfQvPI6pk8jRyja3rs8Qa2E9TRGHK6sc90On/wY3f/J/S7p7w9a9iC7NCygmiGVXvqqxAytz4wJYHC4vlp8+RiT8VCYbHfu/hPZ9r8ATrDP8TRXIkDR3AI1BO/a1+tC32QMPK0qD2sPv5foLrejgJIObyetA0UL+vUmEvjwWaJsq4aAGZSaVK0mx/+7pa/jo9Gmxqz16cB82NdaKs9y124OYejoFu9WOQKgKnkBQzsnV8KLY2nZ3tGBLQw2yxSKGH09gcmZebFOFdiaTNCsyqRRi0TXs3NaC44d2IejzIp5MY/DRFBqa2wTsD95/gCdjBBhhsbtNp+LoaG+XBHAWI1euXkUkkYXPXyXXkFwuDbud4NIkupCurq14k1k3LVVw8Lwvy67QUwBNc9KT5HK6FP+tLWz13wrI4CQjUxKQwfRtggz+vHweqDECQcpysoRYIg9zMSvnc9HMMMIigk7qJqxi/KBBRpKHEl2haC1bdkNbygDRVAkuK+B2cp8pkMHDIZrKw1woIuSxIJEBVuIF0YpUBZT9NV9b670JJBm6V/7g/Yjb+XDgLn7vm9/cABifVSGx8Tr/qBXguc2a+s///M/x1ltv/aNe49P+0RcOZHDDdSqr1mkQaHCqoUXhmkKlAYd7eRh7opdQVwh/2s+98bxf0gqsmP244TmI1epesVTzBIPwh0Lw+f0I+HzwM+GU4mCrFQXy5SXRF7CblTuI4r0rW1kCCClIDdcQ3U3UQIM3fwEazwnCjRpiPRFcAwzpNrFI1mnhkhPB7AYl/OTNR3NtNdgQOpUGPnQ3qVBfY7Nh/PCdszh77jo8PjdeOLgXO7a1CWi+92AUNweHMTs7J8F0BE8+nw9NDfWorakUPvX80jIWFldF87Ctsx2dHa2IxeKi44gm0rAbtIh0MgF+iZ5C20raLDLJYAFNm1eCDN6QxcLWQuBB3ZOeZCjqQ97QJUhoH+1wK0zyt6l0SpyOuChymxfakFmKGRVkZ6Rhk3JkpH3zuRqUcPuFjpWnC1ZMuOSih7A7YbWTtGCSBPNd29vx1ol92NHRKNQGTYmYXo3jp6eu4+qtB4hG41Lk8/UIYBwOG/q627B9azsWVyK4dvs+orEktm3rwL7d2+FwOTExtYyZhVUpcIXyZEwzBDgZYnURlfIzMVxQDjc1lZAwOmMqQfAgxSUPBEPXoehkkhNu6DO0YLsodDdeyLkvq0Ie7GytRFejTxyiyh/pPDA4uYxzNx9ifOKpaBl8wUrRvUjBm6eWRBFQZIpQYUJl0IMdbTXYuaUKVW4rMvki7s8kcGsiiqlwGmkNNIwJCwv4bDqG8TtnEVmYQlNXP4JN7Ri/dUqE3MxYIcBIxVYkQI/6FQKAbDIuuhp/TROa+14U6pQzUCnTCBaby1MjyMTX4K1uwNLkAyQjy6jv3INAfZvB2Tcy0wXEKSCaS0bFwpYTCYb02b1B9TtDi/L8ZUkFAtpE+M0HJyMpan3WllDIZ8Qta+j028glI+h741/A5g5geeYJCtRZSIPBDJcviNjKAhzekDhSJSNLqGxoldwOgigdKig6GIJsswkNQTv6tnixfZMHAYdlHfiWJ0xrPYGeZEgRSzvabFEcjeyfFPltUDkfTC7jw8uDeDj8CI8fDkrTjBoLBTBJxSmBvnQ8DjgtqLA7hKpEe9ivvXYUbx7fB6fDgkiSTkkJXLv3EFduP8TMXFiAGRsFPGYjqyuIRFbgsNtl+scpFCeqr772ijQgLly6ivDSEmKry4hFVlRI5oED2Nq5FQ8fUjf2CCaLW7aBttSkYNHIQhocpRJeOLgTb53Yi2q/e71g1wCeq6/PY3291MBD06L4c66fpqtyfbmO0SzBWlHoUtRklIwxowYs/K4dmvj3cYrnSoDfrZLX6SCVSOZgtQAup1W0EEKhktBUiL2tpVSEOZODyVKBos2CtXgBqVQeHpdFGkWZvGo48BwuZQuwm4twuCzI0p0qkYfDbkLQpyavmiq3klWv7aVVsSEc52swc+Pp5AS++vJxAfQbIXu/pAJk423XV4D3E7IRfvCDH+DAgQO/sJX5QoKM54EGF4NFFIGGztTQDlQEGhSIE3jULN1Ff+IqfCXVMd14fHFWIGFy4qazD4+qDiLo90ugXhUBRjAo1ChOLxxOJ5x2O1yGe1TRbJawoyILWRbJRjdKbjQs7LVewhBV8tPyxqM1GvoGpl2ndKesnDNc3h3TN0R2otZD+3hTYke/QK2DCQ6KVEkRMSYlpEVIqqvhMkWeLl9zdmkNH565jvc/uoi5hbDoEJiAzdsu6UgOuw3pZBLhpbAUef27duCNFw+gq2Mz4umMWLeeungb45Nz2NxUj927dsLl8WH40Shm5palk8uCm/QFiscpCCUYYBePyd4EGQQEpN2wQ84bLKcQLJKpXUglSX0pGO5SFuFwKw56hVh1qtyIAjLZtExZ2DUWp/gy2hALDXG4qaDQV42MJD1b3IVIq1G2uVabcg9iFge1HNxmWnKKYJUZGzCJh/8bL+3HoV2d8Nup11A1YjSRwekbIzh38z5mZuflM7JLq12u6mpqZFLkdtkxcH8YT8ZnUVkZwpEDPeho3YSllTSGxxYQSSjhOKlhXH/h01NvYkxoVLgdQYihizD0EQRbarKhQIaklxufVU9d1bY+E0QQyGjaJ9eU+2lLrQ99rZVoqnTKVK78EY6kcHFwAtcHHmNuYRFulwdVtQ0CvhRQMY5YFkmGdiDod6Gvox47W6tR5bII0Hg0n8TN8SjGwimwU869qHUa3CcyibEwmLCAmeHrGLn8jmgeTKUCFscGsLYwhQqbS3IkSHciPUbStUsluPxV8t3uDmDTzmPw1jRiaWIYycgi/DWNmHt0E9lkAu0H3xLxtRLEK+tjMU2gBWsqjrFrP8fknVNIxyNo7DmE9kNfha+ySQXlGUGI4lLFHWGI6WW/MPW9kMPK00eYuHMKk4OXYbG7UN+6HblsHGszY2jd9xoatu7G4xsfYv7JEIK1W7C2OI1AdSOy6YSE5bTuegH1nX2wOf0o5KmhUdtosA6FYtNS7cCeVh866lxw26kReiY6ljwdoxDmXmQjQxfGtDpljiAtr9looPvQJ+lkxpcSOH11EJdv3kN4YREri3NIJWJyvkreDQE893U+L0C8sqYBZqsDscgqWjbV4VtfO4EDu7pE35XJFeCymzE8PoMPz93C4PATOef1RIjuXYloBNHVsBzHzBo6evQgdu87KFky165dk+YdpxjUetTWVOPI0WNw2Gy4cOE8wuFl+CrrEKyuE5DD6YhYDpdK4pj3+gt7cWJ/F9x2ZvR83P1JAwINq7VgW08vdIZMOcjQCdpK+F2Cx6I0GQQZcjyXKWf4bxFbc39oF6+yE4v7VNy/jOYU7w18T06VaJFLalV2Jc6wINh8DmQzORQyBfi9dsm2SOVMsj9dpGxZFc1No81Uvij7nha2vILpxhbvBxSPE4joIFhuB9Pa/9krR6XJog04vjh3540t+U1dAd5fWEtfunTpF2Zv+4UFGXqnr9/IDa2GFoXT8o1aDYILggz9lYyuYcvKDexN3oR9Xar7m3oI/fI/N0P1Bmzb8TB0CFYKOv1+6ajRzrUq4JekWAcdjhwOlEjTqaiQ/Ava0wq/l93PMjtIundop1MW+tmC4TuunUaNj6yzLvi/2u1FgwuZbJSH9mndBmlR9EQ3hJryUqWShE2xMCf1hK5NdJvhjZI3Gdae60BFc+FpZRhP4uL1Qbzz/jk8eDgqAmxFY7CJ1STFfizyGbDl9/pw4vBuvHZ0n0x3VmIpLK/FcHPgIS5duwuTqYD9+3ZhS3MbHo9NYmhoWKgK5faz0UhUdB3iuGWhnaXKpMjlijKRoB+XxaYoKbSq5XlEvg8BCYsaggxOMxTVRhER2KOn4JwWr7wY0RmLVrR8UNBNyhXdbegWJanZonVQegwR29OKFCV5Dy0OT6dTQmPh7ygEp5BXCha/D/t278Srh3vRubkKNqNzyeJ5YGwRZ67dx+DQCKKRiAJL0qktiqZkd992tLVuxuzcgvDLuTbdnS04vK8XVrsbDycWMReOiE0vtT1cHxFYcxKhKVGc0wjQUD8XK19OTaRS0A8l/F6/NsEkr8kCkdMk/r3L65XMDtLI+DulLyOYc6C1qRK9LX4REmvbY74WHYymwilcfzgt+5xj7GBlFdyegBSe2sq1ZGJGB4GG2k9VIS92tNdhx+YQKt0WsewcCxNoxPB4ISk5GgY7zNinpOPZMDd6G0Nnvo9cKglfZb24PdEClpoIAl66NS09fQxvdR26jn0VDncQU/cuYfTah0I3qmnpwqYdh+EJ1cITrBLAMDVwAU5/DbYd+2fw1TbJsSWmAXlOwZRonI5PAz//j1iaGBLuf+WW7dj9xr9CLcPxCCLE3cxIT+PC0LgguYalyWGsLUyI1SzfKzxxH9lEHOYKB7YdewWbd+3G8PlTiC2tYNuR18Wt7dHl92V/cAHS0QhCTe3YtOMQKps6JMBPxOvG++npKE0HmqscQpFqq3XCYVNgVH9xz5eDDB4Z+trC57DQpTNRpmCADMvfBhnL6QJO33iA0+euYzG8IlkWa0sL4sLGtXe6vEIH5GdVIMOJ2kba9DqxuDCHzpYmfPtrL2LHtnYkckVU0MULJdx9OIaPLtzEo7EpqW5pL7sanoPD7ZUGB89hnpMN9XXYs2uHALTh0ScyTeW0LB5dRXxtCd1dW7G9uxuzc3O4ceMGkqk0QjUN8sVpZCaVlAYBz/HOts1449gu9G7dtG6jXD5pkGPbAGSaIqWBAtexXPgtQMG4pvJ7LEuKkuEu5VKTDD1xFmtgA1wQZOjG0sehuzpLuc+0+5d+b163l1Ml5FMF+Jwl5EwVQjNMpYpinuF3cxJsRjzLCSXgtyp9zfMPvrd+f85k15taelqSV+5ipUIa//yNVxGem1U24huPjRX4Aq0Am/esC65fv/4LCez7woMMVeepLqISVqpwMFJAONVgF0aDDQ04iMzSkSVsW7mM3uwQKpiCtvH43FdgxNqC64EXYQ3WyfSClCiP3y+ZF26vFz63G36nEy52uknZMZtRMIo6UmZ4OdZCQnGMMiwCSZvSXTBJ6zbsYxWN5dmIXqYLxqcWvqzxb/0cfVSsd+DYDSsqsSanJs+EwAxJK4ngPM8tMtrszFviF4GJg+Nx0qGNG2Aym8fNoVH85OencfX6HekWFGEWXrjfH4Tb7VBc7XQKHpdDONNvHN+P2upKxFM5LCyt4fz1ezh98bqAh727+7Bjx07MLizh7t0BLK2Q2qBu06RJUU+hOex0NqImY134nWUmBgQgcQtJk+A5JNQogiaG6EnitGHXanRuFXCA6mBmUgIU6GDjdLoRi61Jfo3Y4zLN20Idh01lTWjdA3UE0smnwNEuRTufT6CRz5I7XSEZFuwT83ctzZvw+vH9ONjXgYDT+Gx0YllJ4NytEVy4OoC5uXmZxhCg0PaVXf7W1s04sH+XgC6mfT8eHUfA68ZLh3ehvb0FM6s5PJpYRDxO/xdS31SiNB/K0tawtVXWWM/SzY1Ua/U8rQlSDlIkAhE4RtdWQGG70JqYU+J0IFRZIwJcWbu8Su+m8NfncaCrOYQdm/2o9Chti37wOJ6PZHDy4h0MjEzB4vTC56fYVwEboUoZ9AsBcCziSybh8m9rrkZfWzWaQg7Z9pmVDO5MxcR9KpKkwb9KNV9+OoKJe+cxfvcs8ukkth36ihyPk/fOYXrkNrzVm7Gpu1/2DTMnGrv2YOdr3xHB/sAH30NkYRKxpVlZf6vTI8Wt0xtEZH4KCxMPUL1lO7Ye+YqE+/EspD2swxcSkTh1G5G5cQy8/13k0ynEIxGZimx/8RtCx8qm46iw2FEoZBEef4DVmXG58RUKKcSX57E2PyW/Z7ZFMrqCUEMbsskYfDV16Dr+VYQnH2Pgw7dR196D1t3HMDN0E1P3rwolyhOsF3F3qKlNhPAylTPADM9BgjyKurc3urBzk1fsam0WsxTIWkfA85r/rwtcPel8HmQU8yWkc9Q/meB8ji4VzwFXhybx3qmLGB2dEApYPpvG8uI0lhYWUIAFTo9PgLvDapYJE3UTlbX1sNmcWF1ZlunI733lBE4c3gMTc2qsFWKGcPbGA5y8eAtTM/MiqOfEb2bikQIqDicyqQxCwSocfvEEtjXXY+TJE4yMPZVjSCYy2QysFSXs6mGKuBW3bt7E6NiY6MSq6poQrKqTyRRBEbfb5w/ghYO9OLF3G+qCrnVHqec1GXrKw+O8PNlb/1w3azTlSIMP5l5EmbZtIl3q4+5S5a8j2UZl0+vnb3K6QSW5R8Y20AA/li4hk8oJDbYoQI0Ng5IEpjKcz+MyIWFoMnzU430CguG2c3LB9yfI4GfgPYY/o9WtMVDC//i7X8fDewNwOjYAxudehGy84adaAdbRdXV1OHv27Gc+afuVABl6lT5pqqEpVFTLa3E4wYb+QmQWPauX0Zkf2wAbn+pw+6c/acyyGXe8B5EMtQiYCAYDCPn98sXAIVKjLEyaJjeVXXdjesEqSugHxqSAJbEGGpLqalzQuYW8yauSWVGnOAIXECJ0l2f+7HqioS1ohVNt/F5rNcodUKjH0NkbZLXwmMtkipLbULKZYbbzpm504dhVVnpUoUcYdH1VjJSAkYl5/OS9Mzhz/ioymZxQFViI8zVdLvKaKxBeWpEb/N6dW/E7b51Af08byNO/ensY/+2D87h5dxAVphJ6d3Tj0KH9Ivq+euMuJqZm1ikRXABxcqIOIE86ER2qnMJ1F/CRI+2FIEj18kinIMgQbQRBBqcbZVkPYslaLKo0b7qfcA3oy28yIxgMwuPzIR6LYjm8KJoNEX/zueKOpDIEKL6V4pz/GbkTLEq1xoENAm4D/0ZATqGAYNCHFw7uwStHdqOlzrdehCdyBdwcnsbJC7dFk8LtczLtvJBHIhGD1+PGkUN70N3diYmn87hx4z7i8RgO7dmGFw/tRsnixL3H85icWxUxOylT/OwKXCrLWU4GJPfCABlC+5LjUFFpBDxqRCIMIJOswUp4zrD1VOtEQMBU92CoSopFceiSxogS51dXerC7vRpbG3xwPWdry+Pm3tgCLg1OYW6JeSDM8VCp4qIVMoCvbGOxJPuWIMbjUUBjT2cNtlS5ZVuX4jncm4rj3nQM89E8SiYLEkvTGL74Y0nv5vSg6+jX4fSHMDd8E6M3PxTHolB9C8ITQwIUth5+C/Xb9ovF7IMzb6O6dTtqmrfL5IPJ3ZHFafn/yPwYwpND8Nc1i24jGp4TRytvZT3aDryBpu4DsDk8iMyPY/Dk/6uC8uIxsbgN1reKvmJ1cQaVTW1weNxYnXqE+EpYilqL3S7HoLiwVVjhrWpQgu7N28S1iva4FG8H6ptw5+d/gZmRO2jcthc1zV2SmF7VvB3+2mYBszJdkcwTNY0i9YzrWuWxoneLB72bPWjw29WUq+xaozvu5Q5B+tqj6VIyyTD2SzKvHMacNBMwnOxSeeDW8FO8d+Yq7g0OIZstwOnxCMiYm56E025DZ2c7Nm9qkn314PEUZmeewmGzIFBZKSCDVtXLSwvYubUVv/3ll8T6mUB9YmYRPz99BUOPnsjkoVDktK4C5mIG4cUwIvE4KgMBHD2wD0ePHUY8W5AMjrGxKQn05P5wOpzo6elAc2M9Hg8P49KF81haWpawxKq6RgQq69S1MJ2EzelGe3sHXju+C3vaa2WyXG5PWy7k1qBBN3L093KgoDUt5e5SpBzF0kV4aGHrZPNJias18NNhdvz/tZwKOQw8J7bmNkl+kQECeD3n85MUlieLiMXzyDJlr1CA2+eQSS9BBgMA/W4T0pyiFwEvHaN096js9ki6LjOUuI/5ez3ZihWBeLoEZpv+H3/yv+Jn3/8e3K6NJO9/emWx8Qq/yBVgLd3b24sf/vCHn+nb/EqBDOnalk01tFaD1A/t/6stb9k51kCDk45CZAFbooPYmbm/YXv7mR5C6sVoRztk68SIbzdKvnqhALl8PqFHcXrhF1G3Cz6XS0bGJtJdKAgmvcdslk4QKVK8IZSH6rEDpbtQ5UBD39S14I6dYl70CSA0w0WpCNTfa3tb/Rr6ZiXH1CfYIkqJLD73JWRTBWTyBZgc7Lxb5GanvdZ1g4vbLQ1S/pliC2FqIYKPLtzAvfuP0VAdQld7C2fneDz+FOMzC1iNJLAWiUqxWhnwili5t3srCgUTBkfGcOveEObmZmEq5oUO9Prrx1FVU4ubdx7h3tATmQrQnYpUCBF9SxueYXgVsEv+BR1WCDzUp6WmhMUzMxl4znDb6WbE8D2CDBb96iVU6jILGBZ4Eq5nTDls1DRYK6TgSSSS8lqKomUkNxtBd5qMroO7KLym9Q4FqAQlyXRazlkW0uShs/Nqs9vQ3dWJN47tw96uTXAZjj7c+qmlOD68eBcXr3AqFBcbXRaNqXRSLEq7t7bhyJF+oZfcuv0Ao2OTkqHx5Rf7JYPg0dMVDI4tIRKn8FxRyjQY5WfmZ+A0RdOolMOYok7pa84zPQqHA2YkBGQwKyQrGhs+qH+hs5E/VCMuWspeWE10CAq4flvqGdJXheYaNxzGAawBbyIPPJ6L4u7IHOYWSPEqyHbq6ZB+PRXWZ0x2C0W4nTa0bapEd0s12ur88NgqkEgXcX82hqHZBKaXs0iSghJ+inQ0DE9lPdzBetjcPuSZebE6h3RiFdHFGcwOX5fivK3/S3JmjF59B3PD17Gp9wja9r2OlZknuP/Rf5WOOZ+zMHobsfAEQo3tyGXzmLxzAfGVBaFAdR//JrqPf0MoSmtzY7j3/n9GJhkRgJBN0QLZLFMKqzuE1j0vCbUkujAJhyeExMoCbB6fUIeYMM5j2FvZALNNJbgTyGaScdGEbDvyFqLzE3h4/meMB0fXC7+FzT2HUGF3GenhecWRNDRUBINuewUaAnZ0N7mxvcmDkNv6sSwGff0oz2fQZDkNMvQkg6+rf8ZOttiyllTxyXcdngjjpz8/jRu3B8XAgeDJZnPI+eNzVOBIfy+OH+nHlqZ6ZHNFnLoyiPdPXcDC4qI0ajgJlHsc80fSKbQ3N2JPb5cc72xmDA4Ny3XA5eYEk5ROwGUzw+lwoK62Crt6tqK/rwt1VT5cHZnD9396Bo9GRuScI4Cpr6/FK68cgcVswZmPzuD2jatigcvzOFRbLyCDxzDP+2BVJV48dhDH9naiyW9fnxCUayY+ngrzt284mtT/yFMAACAASURBVD6lpwua/qTXfI2ajHRB3KUCtKB9DmTo1+frUGzNS5ePrlCGYxTBQSxblMYTp0IcKulpBAHMWqKIUr4IG/m3+SzMDhsKFVZwEsWptNcFZEm1K6gEcA/th8tATCpXBLXmxQozOHTl9JsPgpp4roREqogfvf3X+Hd//G/g81KLt/HYWIEv/gqw+fftb38bf/Inf/KZbeyvHMjQn/x5CpVOCycao16jHGwQcBBo8Is/37x2Fz2pe6gurn5mC/mb+kIRkwd3HT144u+F1ROE1+MRQBH0+eDz+uD0eGFz0/feBbfTLtQoOx2HaHFpNstNgDduK6k7Br+WNxodaFUOJsopC5wU6N+t89t5v3hODM5OJW9I7HQRaGjRoaZfSYFp7DwNGPRzSGGRyQanAEYXjGCG9xoHb1pl4ITPZcAa389mV9OU2ZU47j6YQDSawo62RjQ3VEtn/M6Dcfz8zBXcvf9ICtR8Oi6e86QheHwB6bqKFWoxJ93eRDSK6io/Xn/jJfTu6sPo+Dyu3xhCNBaTLjqLXWYrUGFATjsD5igupPsTKQAKPJSku7kOMvgzutgYOhM2d/k84f8bYJ6FHItpm92x7lYjInDDxUoATjYt3HYCGqYzU+itEp8pflbFMSclPD+VBoS6kAqkmQNRYDYE+d38fU5+Xl1Ti+MHevHS/m40Vj67OacKwMXbI3jvzHWMT80J9YuTAu7QZDIu04z+/j50bW3B1NM53LrzECWLAy8e6sOe7mbEElkp3GfCTCCn05ayrlXAwZBuG3wk4VELwqQ4XAEEASYGNUU+l5mi+iwiy2FEI8uSL5LLZUR7EKyshcdfKZ+H0G/9uDIcqujy1VATQE9zCG01rnWgoa8hqUIJj+aiuPNoAU/nVkRDwwmQhAYaFrl6H6kAQAU2uI61fN3WWvRsrkSNz6b0HstpDE0nMDKfwnKK55sZJv5NQVkbc0JASg2L+djSjLhEufzVkpAdHruHwZN/hbXFGRF7b+o+iLWFpzLdaOjciZr2nRi7cUbMG5q6+xFfCmPhyZBgTAq96zv3oWXvy3AFqhBZfIqB976L8OM7SCdjsHv9cDBxO5NC5+GvYNsLv4PZkZuYuHNWaFixhQk4/JXiiLU89VB0CYG6zQg2dGDm8V05pijcJojufe07qGvrRSbJPJY83KEG2Jj0XiLPXoFsldqspml+ZwU6al3o2+zFpipFj9LNan2d0d12rQV4XpOhn6dpmDprRzroBtDgtWVuKYb3P7yEM2cuYDVChzQD4JosKJnMeO3oHnzj9SNobqwTW2hqvmKJNP7Ljz7CRxdvSdeEphhCcSzmsLo4J25UdJySNPsS03Vone2Gi9dbm12uCcvz0zh2eD9+/5tvYWfnJjm84tkixqeX8M75e7h2+65MkfyBIPbs3SPnz/zCEi5dvIrJsVHE15al2RCqbZBjOpvJIpPNoL2tGd944zB62hpFqyANlrIMi0w+j+XlZURWVwUIkvrKtSLw4r7gtSlQVYWAxyOftTwng9d9fpa1FIXfBfisJficvFc8s7DVDSLdYCL9aTVFEF+Cx1qCw0Q9BUFGQc4tn9uyDjK4ratJUkCLCNpL8PBCTupjiToNIJUBPDaAgy8JdKXmryCO4gJgeD9IZ4tYjWdRYTXD67XJtZ4gRF47w+ttEbcunsX/9Af/Am7SVj9J/f+bWjBsfO4v/AqwRv7TP/1TfOc73/lMtvVXFmTom+x6QWQIwz8JbJBGpUEGv/P/uZCByCi64nfRmp/8TBbzN+lFZirqcN/Vi4VAt9zcSIGi6NVrfAU9Hnh503MqPjaYr2BlpoJZhN0EFXwoncPH6U16FK6BhhYFam96Pl9cnYwiX08WtH6DN61yFQ5LSP5Ou0ZpECHC7eeEnVJoGGnhUhMavva88WmhOf/tJvAoI9Xzd3E26/k+FmV1S2/12cUo0qkcagMu4TozQG10chZnLt/CjTv3JNQun0kgk05LEVRhs8PppFjTKYU0OdV0jiK96uChg9i1qxezC4u4evUWFhbChoWsCpnjc/OFrIAM5l9Qk0FBI4t53gi59iyOeROk0FvEzRRUVijnIVJ6NMiQG6PQfxStinQoPk874MiNOZWQkD1StCTUjk5SVsMxSmseDJqRAhkFNTmx2gwNSV6AEDviFKYTANkddvRs78SrR3ejr61evPf1Y+TpMj64fA93Bh8J5cvucBkd3ozQuVq3NEgQH1/n1u2HmF5Yw7auNhzu74bP4cLjiUVMzCwhk+VnUg5QeoLB9ePulumA6B+U3a2iOylKFUEaH/J7Pt/IClhdDiO2tiqTkEBltWgpOAVSIXqqe66oTkrXQZoOvzfXB7GnoxabWeQ+1/ol5ebh/BpuD89hdo6aD5W4zuNR07fUhERZ3OppCd+HU56etlrs21qL+qATZJzzWLw3HcfAdAILa3mZzIlNr0EXM6La1fHErIViUY7F+Uc3MfD+X2Bu5I5cMwkkpMFjArYefBV2lxuj186gcks76tu3Y3lyDKuzkygWlHl0Y/dhbNpxDE5fCPGVedx777uYvHsaqcgqgo1tMpmIhOfQcfAt9LzyLSxNjeDJDYq2IQGBnlAjEmvzKBDAVVgQC0+junk7Fp4+kYKVTQyz1Y6WPa+I/sLu8ijBuQEsDLi4vma0aK0N2LCv2Ytt9W4E6Utd5k6nu/G8LvxdIEM3N/hd22RrTQG/i6ORcV2ZX4nj9MUBnPzwDCanJsUhzk6qXz4nOh1Odd965TC++tJ++L0eLEXTQucLeGz4wTun8bOTl5HJleDx+gVkri7NiRuV3WaH1++XsE1OAa12G7zegEweuX+SiQRW56bw6isn8O1vvoVtm6vEcWxyJQdLKYcPz1/HyfNXsDj7FDXVlfjKb30N1TV1uDf4UFynqLlaeDom53ZlXRMCoWpxpOOU9PCBPnz5aC8aqv3rbk9cKxb9/PyPJyfxF9/9Lk6+/77Saxn0V54HbABuaW7G7//Lf4nXXn1Vmk4ECdo8g0cNr+drSU4y8gpk0NTAmGSwEaUbU3rCzX0QzQNrsTzSiZxMcnj5qbBVwOs0SZ4FNXacclMrkUmXhOLFJHDD51jO0XBagRs6WtGcr8CgUUMHJToLEfaXkIpmkU0XEPBa4AuoCabb2K6VWAGr83M4cWSP2JJL9svGY2MFfoVWgNcP1sjvvvvuZ5IK/isNMvR+01MNdaN9Jg7X+Rq8sPGLC6e/yicbFfEFNMQeoTMzguriyq/Q4fD5buqKyYdRWxumPF3I+RpFXKzcdDwqCdrjgd3tEftUClJddjvs4hjFqrsCeTrlsLPNqYJx0+CNupzCJFOHMkcSzXlmqaZ1GPpGLr+ju5PhOKXBiXQcjfwK3UTiz8SF5FlYuHTQtM6DrylUJ8N5ihWGlLd8Pm9YBuDgjYY1Fjt4fC3dBxd+bsEAGawFDZvbdLaAdCqvkmAtFUhncxgYHsPPTl3CrYEHMolAgXQ/Fh38MBVShLg9XricTuGlE2QwCbqjswP9/XvFhWbg3gOMPB6V4pNFiQgXs1mZCDAp3OlySqGcNZyk+BnoykTnGtIxSOvhp2VXl9OMct2AOqr0JELRfQhO6JBEZywBCTReSCWFo02ahiSCU0MgYERRoBRQUWvBZG/SpcSdixkMhlaEwEVsYbl/RJBdIZ3VF/b34NVDPWis9K0f5KvpAi7dHcU5CsDnw0Lj8vl90rleXloW3nN/fy9aWjZhcnIGw6MzQq3p7W5BT2udhGuNTi9jfjGCfJbp7KpYJkBSid6KjkmXLVYktSEPWur98LvtWI6mMbUQRSSZMYThagoi+SLcdwK0zBK+x++kOQmQ02WM5IyoyQ5BBrvSpI51bKlCb1s1GgO2vyUujeYKGJ6J4N7IPOYWI2oaJBMi9Vqa7kUwI8L9osrm4GHkcdvRurkaO1vr0En9h9UsguSZ1TQezibEfWoplhN3NmNvy5bKvqDdLdeAGqlUAqtPR0THsTY/IRqOeHgaFocbbftfR2J5FpN3z6Gxpx9VTW1YfPJQNBmp6KIIv7fsfhmN3Qfg8ARFTH7/5H9BfGUOqbUlCZ50+qol16Jl10voPvFN0XKMXn0XiZU5AVDeqiY5XqKL01gcH5SpX8fBN0WkznRwd6BGAAxpXxUM6eO1RjubGQCPpy4bAiGPFa01LnTUu9BS6YDX/sxcQDcbNMjQ3Xmujc5w0MDjeZChw/i0jalumiwsx3Dq3A18cPoiZmZmBQhzIsDpA6dgnFBZrWZ8882X8NKRPZLonkjlwGtG0GfD2z9+H++euQ6YbfB4fRIQubq8gPDcNOpra7BlSzNWI2tYWlkV8O/xKJAhmhfqN2Ym8fLLL+Bb33gDXc21AlbmInkRlP/01EV8dO6q7N/Wlk04eLAf0UQWjx5PIhKLI5OKYXF2SgCMj0YG/kqZZFRXBfCVV47g4I5muF229Skd10Z//pOnT+OP/uiPcOn8+U+8QdXV1+N/+df/Gv/9H/yB5CKxgOe6a00D1zuSJsgowmtVmgyCDJ34ramFepLB9afmJRIvIJ4qyDHMfoDVaoLLYYLXapZ7SsYEJIqAg/Qn4xpdvoHUUqylS7AWivC4zMjzPcW8AUgYiJM2tqlMEakkk8hNCHg5YVF6kThPz0IJLx3ci8XFRbk/bjw2VuBXcQUkW8tkwoMHD/7JQvBfC5DxacBGuRuV+IKXAQ7+mz/jlzUZFsCxLfd4A3CQ72oAi0n3NmQ89XLAud1uARb8bvF44OOX2y0dVI7wTVYbbHYr7BYLHKRGGdamtHvNM+jMEMmxS1QenKcLft48tDMUr+0aDIiGoKxjxt/xBkVAIUm6ZUm8Ir42AvvYwdIPPkeDFe1sosWBqgg0fNeZnmuIxBXNQmk9CuyGkUJlAA0Re/Imx+00qFmkVok1Kn+ey2NyZhXh5RjcNgsia6u4cO0Wrt0ZRCKRMUTHQF1dPbo6WhHwuRFeWcPkzBJWIrR6zQmdhA5TlaEQjh3pR0/PTjxdjOLK9VuYnRoXcMEbKwv9fCFn5GQoW1k6SfFLgQzVa8yyKNU6DcOmlfoO2vRqipN0tFl8S2aG6sBT1M3JBt9P51yYCB7pGJWICfWLHHG7zWlMPQyQYabffE6oLXYbQYYNGRbmubwAHE4MRDMinfoKWevtW1vx5Zf6sWfbFuFU88F9Ojy1iI8uD+Dew3HEJfuCdBjlNscU6a0drTi0f4d045mPMT45j0qfDcd2d6CjrQmzKxncfxLG0mpM6GUK4KgDRH2nYJPWoCZJ6t7TUYPagAPhSBrXhucxuRATMMi1UYJsNSdTVrdS3SoBfpGFvypd1VDIoF0Z78Hfk8rmdNrQsbkSuzsINBwfSzTmNsVzzL+I4PbIHKZnV8XpSXdHOYUQG15DXG6gJJXMzG2sMKMq4MG2LTXY1VmDxoAqemTCtpbB8FwCD2eTCDO5jMW0kVpOt6J1TQ2Ldh7b6bhMEyhUjs5NyHTSXdWAybtncf/020KtqmpsE3E39ROp6BJq23dj6wu/jbqO3ZIWnloL4/5Hf418LoXEyqLS6PiqMD8+hE09h9H9wtdlm4cv/ARDF36K1Ooiqje3o/Pgl2Ghu9LcEwEV9R274a1uFJoX8zcsNoeRKK5smTVA5n7iugfcFmytc6O7wYX6kANel1Xok7pBoEXeutDlzzXIEPCrDSbKJqQaeOhpqO7E60J5KhzDh2dv4Z13T2JkdBTFfBEuhxl19Y1weQLG8VGUMM6+rjb8zpePY1/fVrmG0fhhZHIOf/k3P8Hte8Pw+oLw+AMo5HKIroSxOD+DfCIOm8WKPPeP2Qyv34fK6nrY7C6ZWLLBNvd0Am+c2I9vf/1LaG6qk/3Iz0X61n/+4UmcvngbrS1NOH78gACGmzeHMD2zBJ7Tydgalhdm5JoSqKqH26vslLs6t+Drrx1Eez2D/fR5oxpF2jvp3Q8/xJ/88R/j6qVLf6u+4rH7pTffxL/5t/8W+3bulOmnBmm6ecTvBBnRVAFeaxEBl0XoUno/aA2dnlzz/6ll4hQim2UWTAk0cmLuhaMCCLgV8BI7W1Il2fD52AxDbSanKGtZoJgtwu0wiQGJvpazgZTLlmAmXdZhQipZhM1UQqWvYj39PVIA/vL/+j/x7/73/03ujRuPjRX4VV4B1sPf+MY38Gd/9mf/pI/xawUy/j6wwQ6fFohrRyouIikA5V8abFAAQ8DRGH+MrdlHv1GAoxxYpN11AixkamF8aZDB/y+K1sIJD0P02MW1WFEkzYdBbdRZ8Dtv1AYvlzcjSck2CnodnCeFjDFZkM6jATS048i6hW3Z7/QNXad6a8qC1ufpiQbDmFQR+axg0F0x/pygQfX11YM3IZmkGw+xv9V3NgNAmNjoNYCEFCvGVFy/h346rWwHR6Zw7uogpqZmsbq2hsVwGIlEHC7y4EssNJ04uG833nzpEBprQphdWMadB6O4cW8EM3MLSKWY6h2H2+nA8cP7cOyF44jlbDh/9RYePbiH+NqKMS1gNzsvYIJTEBbsGmSQJkJNAQtihtCRGsWimpMFUpYIOhi8x+wLdrFZNHNfqukCHY60jSr/zYFLhXI/oltWkdOauIANFn1Wi7Kr1UJpZeXKSUYedjs1GzZkMlkVHshJhjg9KatbTnLoxFVXU41Xju3Bywd2oDb47Ia9HEvh0sAoLtwaxtT0HKJrEQFiLLhYdFZVhnCwfyc6t7ZiLZHDg+EJCRD7/9l7D+C6zvNadB3g4PSGg95BAgR7b6JEiUUi1WXJVmjHTk/mxfe+ZDxxHGeeX3KTTHxj+z7Hc0t8X+LMOE6cO/aLHctFsmzJFEmJvRMACYJE7/30foDzZn3//sEtiLIlt2vJ2BIGIHDKPrt+6/tWWdtSj93rGwV8tPfNoHtwWixoSf8wryc1D3mGqZUUYXNrJXasqoDfVYK5eBanro+hdyxqgAzl+qSmqKpc5XO58LNrKpNCGAbI4ATCeLiAg/kF2RdejxMbWivFhrbKzWiv1y/JhQJujoRw5eY4Ricii2J7sWIWMMPJhtaV8LkFmaKkMzk5vvw+D9qaKrFhRQVWVvngc6ozJJTIoWs8id7JJMYiWUQSpFGpbA2VjK7IRgRUnBJwgsbcC2pxOO2Yz2cxM3QDg9deg9XqgNPrR2S8R4L5kqFZNO84hNUPvFccpEocHqRis+j8/pdE+B0PzQjY9FQ0YLL/hgTkrdr9KLzBKgxfP4sbJ55DfHqYFR/W3P8MWnY/Lra5nF6Ik5q4RJEWZWRrGJtMHKMWqD8qks9Z5behpdKBtTUeVPtVS0NTKTWRRYOMuwGKtwMyZJK6UEAotYDbIzPo6urB7PSEOLANj01jeHxSROlKk1Es7nqxWBTpRBj3bd+AA/fvRtDvQyyewonzHXjt9DkxVwhWVMHl9stkJzwzjkw6LoGVfGyRw41QLIlYIgW3L6AyWqzFcr7xvQ/cu924rpTK5CuVzeF8+2189/h5Waf9+3bj4cf2o39oAsdefg1zs2GhwCWjEbHWJcgIVhAY+VFTW4MH9mzGfZsaUeqwLlJNuU15Xdf0pYvXruFTf/M3eO5rX3udacKOXbvwyCOP4ODBg9jzwAPyeGkGmSYZ+mfSpWIUftuU8Nuck2G6FC+6WlH8HYrRUzyLIssCit02ZPIF+KxM5ea6Ks0fT1eGJTLV3bWEohifLwhQ4XHhdDBQjxRJYKEISGYLSKfnMZ/Owe20IJtXie4VfmUWwH1/qesmHtu/T7KflnUYP1FduvzkX5AtQMbPV7/6Vezfv//HXqN3Jci4G9iQnANSCZgpwBRkw5GKYELnbZBSpYGH/llTrWypGZQmR1CRm0RdfvxdBToIKsasNZgsqcKsuxlZZ7kACxa/Glgs/Zn/5mPyTG0uKRErVFrR0imKXHVmXmheMoV/rxNJGyBDuv3GBEKPvrVbi9ZR8Pe8iEsXysR11hMJ3hD0tEMLAhmKxSmJ/M0AEHqywDpWAwo9MdGvIenipF4xh8NU6ZHHm5acDNXtlXuTkTjOx/OxfA4/ix7laz43b2o9A2N47rvH8eLRM4jEkpJITWDGTjeLep/Pi4fu346HH9iFimApEuk8JmZm8dr5dpy+0C4OM7lsSsTKWzetx4MPHUCx04ezF9pxvaNTEn318c2APzodUZNBj3sBGdoBih+eFCpqNwyQQdtWoTYVWWXaQJ1FNs35EDvhLIiKha6SowNLURHKK2tQWlaJWDSMSGhOOsjUH4iw1qDtqCRwRZeSUtUohimOVm5SJYaNbg4WC00AFMhgYUvwkk5n4XI5cd/OTXhy/3a0NlQuZpYweb17ZA7Hzt3A1eu3EAmHIc5VBVrEQsL5VqxoxJ57NqOyshJjkzEMjs7J8bmptQottX6MzcZwpXsMs+GEEqYbrlJKk2GADGuRODXtWl2Fcm8JhmZTOHt9DOxQs5C18jg3LjT6UOFzuR20E5SI9zVlZxGQGOnS8lxFcSoULCgNuLC6uQwbmstQ5bG/YaJBN5u+iSiu3J7EwOgcUuksLEXq9ekgJiDaGMVJh7egwIdyo+Jut6KqzINV9UG01JehodIvXHUunGT0TycxOJPGaCgj9rdJg0clmhWjQUCEJOQQY7pB4MlutgTuSSp6HrGZEUwPdiETjyLY0IayxtWwOT0CKHLpJEavn5RpiARHWm0iME9EZuAprUJZXasIxKcHbqDvwsvIJOYw2XsVlSu3YOtjv4eypjWYz2aQy6VVyplRNKrJkQJyDNALuq2oCtjREHRgRYUTdX4bSgxtD8/LxWuBsf80yOA/dbdcF7+6GaGnG5oKpfUHWjemmyKRdBa3BmZRxAmK3ynnITVS45PTOHq2HRc7ezE9NSnHj8dfKs2DsaE+OYbr6qpRWV4plKmh4RGhLLndHnj8QdgcbmXyEA1h/aoGHNi7C41NTZgvWDA6Mo6rN25heGIGqQx1WcoZLuj3YuOGDfB7bIiHpsXymRk8dK4bH5/EyuZmPPjQXlRWV+BKRx86rrYjm8vA4fRI2Obc1LBMG73BSpRX1eGeXZtweO9m1AZsUrDr67s6ktW249fU3Bw+9alP4b9+9rOLhYnb48FfffKT+Mgf/qF8dk2R0gBFP1db3irhd0FABhO/9SRDTy/4PLNj7ew8kIzmUJJPS25IjtOt4hJ4mHlhV7k28vgFIJIrgM61/pIC3BLjzYkzMJ2cF1G3yw64XQy3VFNIhiuy8VDCJ+czonGKxPJwEMRWuOQ6MJ9O49577kFodvYnppf82NXc8hOXt8BPeQuwTuZ19dq1az92UN+7GmS8GdiQ7p8EebGjq+w8Od3QNrgEFhp4EHRooMHf6cfNZ1IoTw6gIjuB2twY6hcmf8q792f3cuNF5QIqZmw1mHI1AnY6ktjk4kghIgGEBhX6O/+m/87H0EWIX3k66BhOUbSgpdZClZwq8yKnqVEmbrNO29Y3fF7IeQPQN3jeaDSg4O+1RkODiaUggQWA1nWI65QxEudEQu4renJiFGKa4mDWf/BxHKVLSJSJxiWdr9wC6PhDTpa1hDan6nWN+lHAjFC1DAqGCMRNAEq42Scv44WjpzEyNgXecF0utxx/KWNCceCezXjswG7UVlcikZ7H+PQsXjt3Da+eu4KJyUlx/uF2al7ZhEcf2Y/6uhqcv3Qdp05dlpA5EWWzsGT4VolV9hU1GYqWozIairlXDL2AIRe4w+9n8c/9OJ+XwofgR4GFEuF5S66GxSLuT+UV1WK7Ozkxjlw2DbtD0aMEvFMjQhG4teROroR0eOkERA46X6/kDvhhl1xSwoskl4MfMpVMyHpu2rAOj+3fia1ttfAY/Hlu93Ayh3PXh3DqwnXZTkz4TqcSCjgVF4ujy+b1q7F7+yYUiuzouD0iCeoNtVXYvbZWOpBdA9PoGZkTsLNoEatSM0SwTaBQFfRifXMQ5T47xucSuDkUQiiWEuCq8z4W6D5lCMhl2qONBHQWizHdWMxn0A9QR5BKnjeMBhjQuHZFJTatLEOtl4LZ118DWMgNTMVxqXsSvcMziCSScgwt0r0WaXqkuinApEGOiNANl6yqilKsW92AdQ0BVHtL4JQJF5DIzGNgOiWWt3SkiqXyQrsS2qHxORRt7s56CZAU6pjsZPmZEzBx1pLUajpYaThGIM4gGwIVQ/0gtC6rEmsv5ASMjHadx6UXvojY9CDSsTCaNj2ATYc+hPKmNbJ1laDe0LsYwL+EVqK2IjSWOdBW60ZduRN+R5EYB1hNsyGtqzBPMs2TDK3JuJvwW19/+OlZZPOxmuIpnPxsHjf6R9BzewgbV9QJyB2dS8JRUozqoBvXbg7gm0fPofNGt2gGGGxJ4DU3NYbw3IyAAOo1qHvitIhmD0I/dHjE5IBTDx67v/bMITy4dzeSOUXLC3ps6BuewEuvXcLF9puIxZOoqq7C3r17UVdVjsuXL+HcuXOSscNtTcE8Qf2hQ/uxYeM6XLvWhVs9/QiHQjJdcRJkJGIITY6Ke5yntAIbt2zD4f07sHNtHVxWNZ3WNCcNwMyA7LP/7b/hTz/60UUjidq6OvzXz38ev/Ke9wggYVaFeRvqa6h2qQrRwjZjJH47i15Hl9IgkUCOGSBDs3H4vW7Ul3rVOUPdE5tASlplnN936HHMtpiOF2DJLKDGq6Z2kzELYpl5FBWySsfhozsfAbQKa6RQ3GNkMBHUT0zG5IIfrPTJdfnPP/5x/H9f+YrorJaX5S3wbtoCrH/37NmDr3/96z/Wx/qlABlLwYYUnouOLG8EHAQbmlKlJx38rsEH/6a/9GNZYAUSwyjNTsG5kERVfgq2QgY1CzM/1o75aTxpylKKrMWGsZJaZIvsCNkqMeNqEkChvwgY+KUBhJ5g6O/673y8FIhCkVEFqQhchetqkXE0/+cYelGgZ9CMOAHghViPlRc7v4Y4WzQTpokG/2n2n+fz9CSENxidjVzVdQAAIABJREFUo8Eb09IcDU2d4muYheJCnTI6btKxNnXftHUuK0SVFGGAHgqWCxT65eWGbrHSzpWfWwEMFupSrIuQXU0zNNAQJxKhiQHJdB6XOnrx0qsXcONWv1CFSJlggUbRNDvpm9a04ImH7sG29a3ivHT1Rg++d/wCrt64jViU7kJZKeZXtLTg4YN7sGFVM271jeP7Jy5iaHhQJgpCy5nPC+2IEygWFOxmc3Ih4XrMuGA2iRSO4tMq0wexwJSJhZLOM3eC0wxONljsi5hW+SmJ+5PD7hD9BoEI9yuPEU4guN4EGXykmm6oRbrdhrsUhdESriZiabo8cYpCMfOCBM+JI1aOU5Ni1DWuxO4d27Bnc5NYvRpNR5VBMpfAufYB3O4fw9T0jFhmkoLGz8PjsqaqAof2bsWqVSsxOJ1ER+84CAg2rarCupZqxBI5CeibnNaCavMZp/l1FumME1Do4DbSkFjYCf2PxYz8W7lUaScjVedoJynl4mWwphY1LyLeNsTmvBbR8Yrf/dRQNFdiU1MZagL2N7hOEcCOzGVxrXcCXX3jotshSlGWwQrwmIGAucCXzJQFJr0DDqcDVeUBrG4oR1t9KapL3dLV5XEdz+QxEc5haDaJoVAG0/GcZBbQMECnwst+1VoWk0UnjxfuOxGok85EXYoZZBhTEP3Z1XZQdDw+lpSsyNQgbp99AVO9nUKzatqyD7VrdsLu8hswUF1PSqwWyYIoddtQG7SjocKB+oAdHgYdGNch7Uinrzl3m2To6wE/kwYZ0p02AKP+nW5+aFqm1hDwEhBN5nGhsx8nzlyAtZDHUwd2YUVzE8ZmE6LxCXhcuN7dg+ePnsat3gGZuFHMzcnh3NSoAGvJohFtDME9DSDssj3cvlKU2B2i56oo9eEDTx/GA7u3IprMIpHKoKbMg5GJWTx/9BxePXVGzp/N23dg3/77kU6lcebMOfT29ChaHScobi+amuqxZ/cWAecvvXQMMzMhNQl0K0CTTsQRnp1ALpNGsLIWhx/ah0f3bUNduRdWY9tq2plu8phBxle+/nV84mMfw8Cgcm6sq6/H5/7u73DkPe+Razuv0/q6y5/5Gpo+xceHOMlIF+DnJMNpkZwM1bxS+4Waimg8ji9+6Ut45ZXj+JX3vRe//qEPvuG2qSdN+h6i9XNMX4/HckjH07JNaL8tjYB8Bg5HkYAMHmTExMzA0GF7+g3o0EctH2nBnefP4pn3PCXOisvL8hZ4N24B1r+f/vSnfyxb218qkHE3sKF51dqZaumEgyBCf+kphgYYerJhBhyaisXvelJiy8Xgzc7Cl52Fq5ASAFJc0OUsi+/5twVGNHhYLOIsFoxaa5Cx2ARIJK1+JG2BRUCgshDU5IE3Lj21ME8v9O/NoIJ/16BCCXRVx1k49EYRpUfmBBrUPugu02LmhdHV55RACgMDTBgyWSla9ASBHVJOHzSg0FaQ+jU1aOBNRt88uA3MtCezU5XZ2lYXErpDqWlNGlBo0Tj/beb8ijicDk3CfxIUJcJ1oWsZTlPSpzUsEmWfaAAijklqspKMJTE1HULv4Dgudt5Ge/cAovGkOL3kcxmxpGxd2YhVKxuleOsdHEXfwAgi0QgyyZi4OfkCQdQ0NOP+XZvwwLa1iKVzePG1y7jWcV0smmWbslCjp7vbLR1lgiCCDE44WAiL+xODEOlExN8L1ciwsxWnJ847KJ+YR46C85wqAYrFFpIda+YysPvMjrUqwCnYLrbZhLaTI9gRa1RVZCuUoUA9N5/DYUdxcYnoITh5oKYjn01itKcdkwM34CmtRNPaXQhU1sEXKEPzypXYsqZRBNh1ZW4p7rmwa3zlNrdlP27d7sPUxLi8pgZEBEN7d6zDQ3u3o8jmxqXucfSPzqKs1IPd6+tRWepC/3gYN/qmEImlFot/EXKb9isLM14bCIDIdefnFxcmo6OvwIcBGEzFtD43VZifNspUHX1p+hvFNQFmOpnE9NSEUNDIh6+pq8f61kZsaa1EY7lTxKvmhcB3OpZF5+AMrt4axeRU2ABXBprnuhnvoa5vJpWrQRslIOSUyuuyiTi8tqYCaxorsKbWswhskpkFhFI5zCXzmIvnMBHKiGCcdCpO93Thzl2iAccdZZOx600A5HUfQm8r7ZYlL6bofNQVZRg6l4rDYrXD7vKiuMQh28zG7rGnRJK5q0pt0sWn9sLtom2zFV7j/ZSU/fUTUv5bC7q1UFvvDzUXuQMyfhiFSjcwdAd/NBTHmcvdOHm+HQP9Q6gNevBrzzyEtWvbMBvPClWP5gUM5qQWYnR8Ck5q2NwepNNJzE6OSLFvKWKSHOcuRiYLr4cOJwIMdrQ7ZHroc9lw5KkHsXfXVqG08XDkpK27fwzfPX4BJ0+dgbW4gPsf2Ie1G9ZLKGV7ewdikZic67ze1jc04eDBe1Ea8OLi+StGArm6FvB9OIVk6F+E05V8FmvWbcKRpx7Cnq2rYLcVLdrNLlJCTQ0bbhNu28sdHfjbT39aup+8f1ZWVeFzn/88PvS+9wnIIF1K3yPM7lwa2M0JXWpBLGzpLkW6FK+5+vpNC4OB4WEcOXIEVy9dxJ/8yZ/gz//8P72BqsTH8wqmG1I8FWjSQa+DRIJhnln6D4CTMGqpePVz2Jg5YkUmR90F4Leq40hTuRabZBSop9JY39oi10DeI5eX5S3wbtwCvH+zyU7aVHW1MpF4q8svJcgwbxxzp+/NAIcWjevvWs9xNwDC35mBBru1mpJlBjDmSYr5Z7np3aVY0QWbLvDN34XWYgTcaVBAQMHf6QnEUpDB32tgof9mnlSYpxUi/jVAhVnQxp95s1B9bnUD1x18TTla1ExwSmDQiXRXSQMNFsK88VBgp6cdmvO8SIPSFrQGqOB78eahiwk90dDdRU1jYEUn72dMUuR5emJhrA/XXWs8jKGKHCJ3Ji6qOGRZxc9HkMH1Myjt8jd2mBM5dROUzAOKnY0X4wCdnTcuc4kczly5iedfOYuu2wMozCv3qCQpQpZiuDweudEvFBQtZWE+J04vtL+0O9wIlFVJVsaDe3fCabfi+KnzOHvxKmKJpHC/SXeiyJuTDOYc0CaTxTePKRbGBCzjvR2SlByoakJl8xqj02xYrBYZQm9+Xtps0haX3W8W1iIEV3ubhSD3P2+uTM8W3YZhriC0GYsCoso5Sk0yLJYCHE6XOMqQhshJiN3uEtvSmxdexuRAlxRVWx/8VdSv2iBFmL+0AjWVAezZ0ITtq+ukyOLC4r5vIoKXTl3DyXOXMDs9o3I6bHbV1bdYsKp1JR7dvxttK2oxMB7C5ZtjiCVz2LSyEtvXVAsV6NItZmfMyXTJ7Jaj1p+bRvGy1aCCsxyFGLQsWrlLUU9iyIiNbjSBmGSOGKGEEqLHx8mL6cLfIjbAoZlJRCMh6RrzGHP7gqitb8S61npsa63Eyio3bEu5U+LAk0fXcBhXbo1jeHwWmTQF2RbhvKttZJTOQslakGBAoStRw8D8FGOaS0hidzpQUepFc7UfTXVBNFV6UelzLFK2CGwopCfAmIxlZboxG88hksiBYIR5LHTLIrVkMcxwcdKhjv0l7C/5nZxZxjZT4nVlZWyzO+XaRcBsL85LyFq5pxiV3hIBGUFXCfwuq0yaNE+fFBzqscQy2Xg/TcM0i7x1cayxm9qDd9aR67lI5XwTdymtIRudjeGlk1fwyskLmJqZEweoooV5HN6/B4cO7EFtVbmI0AdHxvGVbx3Fpc7bUnTz2ut2e2Wfj40OiLYoWFaO+qYVIrKPhCOIhWeF+kgNlNPlkWkHf8cMmacfPYDqykpxa0unU/jOD87i2PlOTEyMi5MU6Q2T09M4ffq0AB8euw63S7Iw1m/YgP0H7sdcKITjx04iHAnLRJFNBU4/eWwnYmHJ8PEG/Dh06CE8sX876stdiyJtfn6zgF5vU72PWZD88z/9E/74ox+VqT+vR//jC1/A73zoQ3LNZqGvm0aL2j2TzoPuUrGUCuOj8Jt2srqE19foM2fO4IPvfz+Gh4fx53/+5/LFe5h50aCEO5j3JO5nHifRDJBMUc+kcoDUAWAR7Y6zhNNZC+IZSPp3oOTOc/VxpI/dP/jIR/CNr31NktWXl+Ut8G7eAjyPt2zZghdeeOFtfcxfepBh3lo/DHDo/A0tHtfgQQMIDSz0v83gwgwy9O/16+nvepJyx7Hm9ftRF/lLwYWeLPDGbJ46mAGD/nkpmNBARAMKTYFaOq1Y6pRh/ndc6xGMbpHWI5ACZRZnm4XbUkiY7Gal888bjEFPEjqCSRehx+u8D+jphO5qmZPBtVOVHt/L34wu8usSv7Wb1JKqR4MNPZbX62kuUMxJ4+YmLc2TIrxpFSgapIBZdeu4zgQZ9Efi32hP2Xl7GM997zWcudghgm6O6LPplKLh2JxSXKswPgquc0hEwwIKWOC7A+Woa2rB7u2b0VhTils3b+Lk2csIx5JS7JNWRQKbw+WWQo16DBY1ahpRjHh4Ghe//69Ix8OobdmMdfc9BkuxcjSS41+phI1C2sh1yDPHQ4Whef0BOBwucbxi0cOilVMDAiSuKx2jpEtv0OcWA+gMuhQTiZ0en1jYpuIRmY7Mjvbh9uVXMDc+KBz0rQePoH71ZniZCO3yocgyj81t9Ti4ay1aa4PaXVU41CcuduN7x86hb2BItjaBhuL9W1BeVYtdO7bi3i2t0t29enMct4dmEfA4sH1NHRpq/JgMp3C9ZwJj0yEjtND47Iti5zsTGe0exWN70XvJKGo1yNDhfcqNy2jOG4JyAXrFagqi6HYFhOemMDM5JsCIIl+CSf7NE6hAsLwCK+uC2NxSidYaL9xMeVyyUMDaNxVHe98kugcmEQ7HZTLFycsdfQjpXiZ3MArO5438E6E10bZXadS4/YJBP+orvGio8KE84BR3rTK/F2WMQjaW8DwwE80gHMuKJS51RMncglCqMsyGyS4gM6+Ah6Smi7svTYMV2FCUMsNIQQIhLbBbWeAVwWEvhp2hndYiuGzF8LmsCHhKUO4pgd9pleJUTyJFiG00EhiGKc0N69sHGa9bLxOdUl8DdBOFj9N7YTqSEpD7ne8dQ9/goOw/6opCoRBKA35s29CGVSvqBPj1Dk3iwqV2RBMJyVIhDcrhckn2BM+D2sogdu/YhLWrW5GdL8apKzdx7epVAaH+0iBcbp+AyMmxIZT7ndi5dT3aWlZI6v3E9AxOnr2KsZkwmpoasG3TOpmMvvrqCdzo7ERlMIg1q1aiqqYKNXUNCFTUIG8pwfWbt9Dd1S3HBu8B1IGIZqNQkGsOz6HVa9bifY/vw841NYs6DE0X07N4Xi+Xggz+7sRrr+EDR45gYmJCju9/+vKX8Zsf+pAcQQQZ+v5gDmPV6d8i/Ka7VMkCSl10K7yT+M3XjqXTUtz/2Sc+gZGREXz6//lb/OnHPvq6syNF21mCC0NLoc08ovMqvG8+swALNWwOK82swcukZaEAt4MTV4tkb1DwTZDhNTuBsJmWBwbGJrBr81oE/P5lN6m3VXYuP/idugXImPjBD37wtkL6lkHGm+ztNwMcfLgZGOjphP6uQs04elY3bU2Z0r/jdy08NwMLPc242xRDr6J5mmAGAnqSocHC0u96yrH0+93oT282sXizkyJq6hhqmpOZkmQGE0I9Mm5Iwj3mDcAQTPPfAlCMriZvDGYKkxaCy/OWdMG0fkPTGHT3clFAbgAN/V58vtC0dLFi0Lx0AWGma7GaYdifNOQNtEH6kxarS0eL2pNcATGuPPm7Dgpb1WflQpChY5mSmRzOXL2Ff3/xNXFHKizk1DQjmxNqiM3hklRs0TWQosbk42RcvthtDpRVS5He0lgrIXOkHJ08dxU9PQPSlWM3OJ/PCOXB6WIacon8np1r8rxz6TTaj38dU0PdqGpagzW7D8PlL5dJwyLANShBFFFLGjg1A6mUTCUCwTL4fX4kGdIWCkuBYnc4BMDIsZ9jICDtarXLkppmKIHygiQ0+0rLpchKxiNSZA3fuoLu8y8jNjcpn3/LwSOoW7UJgUAQdqdbwgiry3w4tHcL9mxpgdeIx+axMDKTwNEznThx9hKmp2eEX62O62J5n5Wtbdi1aRVaG0sxG02hs3cSE1NR1JT5sG1tjdCm+sYj6OydwFwooXI3DPNWNdkwHLJM9COleVDjDd0Bl4mNFNJKYC3deSMfQ4FRBeDU+aW0D5yCREIzmJ0eF2Dk9/mQTiYkqNAbKIPT7Ye1xIraCh82r6rGmqYggmytLlm4DmPRDK73T6Orf0rCBtl14uSEUw1uExFKG91apX8wqFsGnUpfdyRjI5cXm146fLnsFjiK8lIEr2isQlW5T4I23R4nfPZiZQtqTDAz86QW0jo3L2nN8cw8Mgx+1FMOTjpM7k6MP6HFNXMd2FWgJsRvK4bDThMABTQ4BSBw0IuZ5sjfUZTOhetBnj1fk1iM00Zz00C/xJsJv3WRrPUXdxOD63XgdWVqLoETF7vwvaMncfNmtxw3BOBMuE7EYgiH5mT/UkdFDZKlwGDDmGhheOwL5Y6hlrk81q1qwvseuR97tm2Az20TgHa+ow/fePE4bvb0qdBCl0fojZHZKaHW8TgqLSuXCWIsGpXzrqGxCffeuwdBvwvnzpxB5/XrqK2qxHufOIyD921HacAHq80qNq3feuUiXj1zSVykBJgXFSGXUdcNHiupRBylZWXYv3c3Du1eg/oy92KSuRZp6ymynlZr/UuKzo2JBC5cuID/9Bd/gcsXL8p0/zOf/Sx+6zd/E0W8rrmosSoSF64st5PNtjjt5XbmtIGOtN7iO9dO82E/MjWFz3zyk/inL35Rmiif+tzf4T9++P8QyqbVyutNAbNpZS3O1G+HEZ7K8y6SBdJMWy9agIPA32pBrlCEWIbHb0EmGczRyxcsyKQXRG/nKqEduxHOx6leqoD3v/dxdHVclXVfXpa3wC/DFuB9JRgM4vr162/54y6DjLewqZYW/uZpw9IJxFIalHlioUHH0ueYaVqqaNWly52V09MDMwi423RDTyPMUwlFW9H0ldd/5zvo1zFviqXTizcFGboFaNzodcOHn4A3Ie0Wogt3/XsCCtY9Kv1b1e/8m0w0TLoIAgJ9Cddggm+pf6+7aDoZXHfZltKt2NHiYqY5STig7jaT3mR8SE29Yh3GkKdkXjX3HSWqiDE003LjIlAi7SaeVV0zO29GBn9ssQA1OamMTszixePn8d1j5zAxNaPyCEQ87ZCwPbfLgVQ6Lb73OVk5IJtmsnZKphvBimrY3V7UlAexbeMqVFVW4VJ7F06ePCUdVN7wKNiW5G+HS5xqpBhjwBwnHbksBjrOoK/9Nbg8pVi96xAqGtuUAxepHiLSJihhcq6R3C1hetRusPB0iXsTKRqJVEpsciXF26BZcZIhIEMWo7DmfhXth5o0ON0uuBwUj2eRjCfRd/08eq++KlQuCly3PPh+NKzaDJ8/ALvLg/DcLCwLOezetgYPP7AVbbVli9oMbqErt0bx/LEL6OjqEdCiDIyK4Q2Ui/VmS3Mdtq6rQ221D4MTYVy7PopkIos1zRXY1FIlke6dA9O4PTCNZCotxyGLfqFMCSA19qRRqQp1TAkRlFhUghoNHYQBOnn+qGaCcqoiVUxNikyqBUsR4vEoQjNTmM+mJTAxnUig2OFCWWUtHE63aC34jPLKUmxsrcGGhgAqvHbpzi5deBz2TiVw9dYEbg9OIMwwx4ISwmtthpzX1GWIRkZ9BtGVmGxwpTHC9YYFyXgUc9OjKMxnpdANlgXRUF+PVStq0VjrQ8DrUBk54jhXLGic4EyAlHFemwM0Nc1RzkVOIMQa2iJFJa8FJJ3o64BM14wvXdia6YzGEaaPNNA1SDcYNMjg9YHP1ZvrrbpL3U2TwTeK5+Zxa3QOZ6/24PyFa+i93SWBenRk4rnBzx4Nh2S78dhg0S7TAQHgGXh8PgEGbA4sWKywFhXj/U89iPc+ch8CXi8iiYzoA7gp/+2FV/HdY2eQSGfh9nhlv4VnJwWUcn+yiSDbKkfLZxceevgRrFndhvZL5/GDl19CJBTGrx55Gr9+5CmsrK9cPFwSuQK+9NwJHD11RaaEnL5QbJ5JJyVkUab18/NYt7YNTx++F6saK5QuiNc+k1WtnjrI9cVopvBhr549i9OnTmGgpwdX29vR1dmJaDSKg4cPC42LORKNLS2w6wYGszhKS9Hc2Ihip1P2VTTFTI8CAg4LAh6bSt/mvYrXIJsNVzs68Acf/jA6OzuxsrUFf/qX/wUPPv5eJJI5eNzFSGYKWMgX4PZYUOouhpvme6JZU3a1PCbd9jvHBf8Wob1tWh2XdgevmYCL5+Q8EMsC7iLAWVwAg/kuXb6C33j6MDye5dC9t1BCLT/kXbQFCDT+/u//Hk8//fRb+lTLIOMtbabXP+huoMMMDpaCBvOUQgMM/fg7HcQ3Aos3W7WlgIOPM4ux7wZElmopfhgF6u1skiStw41kbdoy6umD5jXracHrqFPGFEEX9aKnNm5e3AoseM3uTFoMzvXSgX282WnBN28+emph5mLrzpoWiuu/aS4wX08XE7pDap6GyM2TGRmkfDDptcgCyTEjIDEACmszgg5la6q6qJqupYcfUsAb1VJv3yief/k0Tl24hkScqdMKYGxcuwoH79uGptoqhKJx3OwZxKWOWxgYnpCgO9KgqNVwu32wWEtQXl6GPbu2YPXqFvT09uPYKycxOjqmbGhpZTtP2pLKjWCxKta17FDns4hMj6L73PeRTkTQtuNBNK7bhaJigpOsFEPS6RZ6E5SFbYlVNA4qzdqoolkcFrRzEG19VcaFfq7k0WRSIuCV8wELQsdgRkIRlJsVwVB4ehyzY/1IRGflPRnmt3n/+9C4ehu8/qC43UTDs0gnoqiuDOLAns3Yt2MtqkvvOLlMRVI4ev4GTpy5ivGJSSnuKaj2lVYgUF6N0mAQq5ursGN1jWhI6Cp1Y2BSCuONbbVYVV+KUDSJ9tuTGJ4Mq1wRo1BWuEIBQW4QBTgMkGHkUQjoMAp5LTwQkEHnLpmL3HF+UrkVouwQ8EE6G/U45NqnCbJK7PCWlsl+5jqImxWrHUsRfF43VjWUY3NrBZoq3IvWs+bzlcfZbDSLW2MhdPRPYmRsBqkUAxbV9UXWywB/klLOY5nvIS5jahKnrld8yyIkYzFMjvUjNjcjnXfS3Wi/7LTbBExTF0RwTFtcn5fW13b4/X6UlZaistyvrJVRQIDibKPS1xkJ5v5vwiTO5bkooZ2mD6bPWS3Q1gBEP0Q/R5/zZp6/IZFaBCPmqYUGKm8m/Ob7aO3GZDiBM9du4VxHD0YnQpibmRFaETVLNEaw2W1y3CWiUSQTdIRTQF3CLMXCWU3y6GQkkyxYxPL0yJMP4fGDu+BzOyWNO5rKojLowXPffQXfe+WMOPd5vH5xkIuEZhENzYh1tAIwtIoG2la34r3PPi10xX/7ytfQfuWyuFz9xm/8Go6870k0VgUWNQkTsyn8r+8cw9mrNxfvG6TXZTIpmbLweCgPBvDQ/j3YuXGlaGOc7Obb1YRIi+Z5LdbgjdtbT2s/8kd/hH/98pdlXXh8Z9JpAS6ceIo9usMBXyCw+Fwx9tBhrWIaYVwvYUFZaRDV1ZUSxifgOJ9HS2urND3++YtflCDdR554HP/ho3+G9dvvQSKRFhc9jpL5Og4n4HFY4KATnJJVSWOIYJYNI/MSLQBzyQUUzxPAFSG/YIGzWGkFE1k2eyATYVJhH969HvFISLQ1y8vyFvhl2gLScATQ29v7ljJhlkHGT+HoeDOK090AxA/73dtZlaWgQT/XDEB0UXG3132rk4oftU46wE4mBezsLwnXM08mzABEU6Mk4dXkOqWLBzZwxXLW8DnX3VANNFiocDE7S+kuqS4wlrpOmRPFWeAo0sKdbqnZvtZMSlHUFnWDklpbgxoDFwrty1hPvX5mnrF0X43HDo/N4HvHz+P4qSuYmwsJIPC53bh/9yY8+uAeVJRVYDoUEweaS+03cLm9GzOzM5jPZaQItFM4bXPAZrNj7eoV2LNnq3yGUyev4PqN2xJUxoKeN3UWNVxIOaLtrHRPWewU8rh+8nlMDNxAy+YHsHr3YdgMC0f+XdGr5pHPppClww+3s90ulIxkNKS666RxxcNIxcNGAasKANGYSAozu+N8L6PQZsdcXjODhXmlEeHfsqmEst81Fn62NbsfQfO6HQhW1sgkIxEJidsNbWA2rF2psjNWNwmdRrb3QgEdfZP4/quXcbXjJuJxFutW+Muq5IsTnYDPi81rG7FuZSXmIjFc6BjC5Gwc1eV+7Fpfi6oyL3pGI2jvHkUooj6zyEoM71mBBVqgbNClRNzN1qgROkgKkpqiGMJrmWIoUCYYU2p4ZWerjzyh7c2rrJ7CPG2GrQLq+CBuPxZ8GpjwOXZHCeqqSrGxrQFr6wMofZMah+F9k9EUOvrDuNY9JM5mfD0WkzzhlG6GH8kIB1wMC+TUSYnEqcFhXsLkSD/CMwRv89I9p7ie68cCMpcmu74Ah4P21iofpTRQitraelSUB8QxizkmTB1nXoRMSKzF2LRmJXatX4lSt1OKP2q7WMzz42hXOU21NC4ti0Wp3noaIPDv+jl6Yqq77Lp5oetJPRkxT0TuRo3Sv9PXgaG5PL7/2gW8cvw1zIQiQmXjlUCBw7hMA2x2FxxOO6oryoTS1NvXj1g8IdM7l9MBm5WObE4ULEVwOmyiP+Ix9Ozj+/H0oftQXuYVjUs2n4Pf5cAX/vXf8cIrZ+UcILhj0c73i4fnkEwwFJJURRdqqqtx+OFDaFu/HufPnsUr3/8+CnwNtwNPPnYIjx3eh/rq8kURfyiewz899wqOnbkijRNOSEmlJFWPB7DT5cPW9a146tAOBAI+xJILcFsBv1s56y0FGdpsg9fUyclJ/McPfxjf+uY3f9St4y3/XetAO6KtAAAgAElEQVS7dIPD5/fLxHZ6elomOL/14d/Hh37vI6hf2SSNlPlsASW2YmUvXgwEnEWiiYvznkL6FAHTXYwIeAyFEorm5/PZJOiQQITUV+ozUkl1D3jlxW/iE3/4++IQtrwsb4Ffxi3AaQYd3T72sY/9yI+/DDJ+5Cb68R/ww/QVS1/17Tz27QCEt/PYH+eT6vmLLqJ4EZbOlKkDqIsA8yRBuv3aVcoAGvIcwwVqcRJiiML5N0409E1fZ2VooKHpUdqyUMCLpnBpUbphnaj/pkP+NFVL9CJM8Na5HAY9hnSSDN2BOLI3ksg4aRERuDGFcRjrpt9fBwYKVUPrqS30dk/h3JVb+MFrl9HTOyjWleS477tnEx7dfw+qKsoRT2WkkDl3pQuvnb+GwaFhKd7tdnLhvTJdYHHaUF+LvXt3oq6mCpevXMeZ0xcRCs+pIDZDYyHWscXFItaW0Dza0Fos6Dr7IvqunYKvvBa1rZtQVFSCXIaBdlnVyRZtgQIaLH5pfZvPpZGORxenGZlUXECIOnYNN6Uf5yAyPYeF14qN92HFxntQ09gijlqxyBzSqZg48fgDAey7ZzMe3bsZdWW+xWfOpXI42z6Al189j76+QTD5vJRTjIoaWEscEv5WXVWOXRsaUFfuQf9oCFe7RpBMZdG2ohLb19bLlON67yS6+ieRSKYEGS52zOVAvyMCJ21DTd3uTAjU341tYdAB9bbR5wkJWMpxSy1CqSIvvMgqAIN8DqG7GVQrpsLzjQwtvmSRsDteU12OtU3lWNMQRE3QKdS9uy2hNHBraAq3hqYxMBHGXCgubmMK7KgJjfoICkHx8whA5blotYpuZnJkANG5aaH7WItJd/PC4fEICGFHXYBEksGASvdBXUJpsFy0COHZaXmM2+uTDJRsJgeny4GnDt2LI4/eh+qgX64XGmSwUNVTRQ0QzE5PWjOht6B+LL+TxkKwz8JQw1ZzVo5sb5MmxAw8lk4yNIAJJXLoGw3hXOcATpw8g/6em9KRD1bUyLaLzE2LcJs6KrvTp7r+tiIBjRSz+70uEb8PjU5KGvSmjevQ1tqK6bkIegeGEIlEsaqpBo8e2CPhkV6PE9FYHNe7+/D1b7+E7v5h0RZR+D0/n0V4ehKzUxNqUufzo7yyClu2bsHa1W2YiSRx/NgxDPTcgM/jhtNWgi0b1+FXnnwQWze0yeHB/XrlxgC++t2TuHr9tmhePF6v7Cu6SXEy0rZ6NQ7t3SzBezkUYy6WF+Gz31MsIENPhriNdTYGX5vZO8d/8AP8zV//NU6ePPkTXgne2tN9Ph8+8defxHs+8HuSak8Dg4UCtWTKR5ymAX4P6WoKINBchNdql1AcX/8eC7k8Qol5JFAEt9cqDn/iSGWhZTZEn5FJJ/Dg1tWgrcKyZe1b20fLj3r3bQFhKuRyaG9v/5GWtssg4xdk//+sQMYvyMd73Wrogkv47oYD1CJX2ijaCSb4N62bYKCf5GiYLHMJCjjR4OtoOpaIupfkaCy1t9Uicq6UdqSSm6TxflrXwfcjkIjlFkAeMwWFLiPxWwtOtb2pTE0MsanZDUuKIiM3Qwq6+QXcGpyUEL0LlzoRjURE+Lpl/So8c/gBbN/Ygmx+AVeu94h243JHF+ZmWOBl4fUF4A9WiPCbndNAIIC2Vc1Y0VgnDiunTp3D6MiI4RVqTBKMLW8ttgqnnhayLCSHbl7G7cvHEA9NK/oGP3+WXen/vQsBVF3bNrRt24eG1g3SNSddipMMTlhoKdu6sgFPHNyNeza2LCaBc5+PhNI4evoqXjtzBdMzs7KtqMkosTkxX1BhhG1N1bhnQxPcThvae8bR2TMmHc8NLTXYvKpGRNdXbo2hZ3hainEVssdFUaQM1pgxiFCuSfydys2wyLbldEPV7UqXYTxdgQUBGWqCoFhL6mzQkwVFVypIh1u9loFQZaxyJ8ODP5NeU1sVRFtzJVbX+VHlfXMB6lQsg77xMPpGwxgYm8X4VEgcvrguojxZBBwGyBBBrAIZU6P9iIUUnY1fzEdh0cvjiUAkl8tIF5xjdN3UIO2N0zFqEwgySLGiToMdMK/Pi6cP34f3HdqDslLvYgK0nlxomZfZgMGcLq33CLccJ6jcRGwY0JaUAIM5B7xecFkKMu6myRCwaFxHdN1JsfqNgQlc7R4U4DkwNISpsVHRDRFkeUvLZT/HwyGD5maFx+eXbRkPzWDzhtXYe+9OlJdXIJFKo7dvAOcutaO2rhZNjQ3oHxxF163biEZjQpvkpIGUybJSP8LRBC5fv4WhoUEBcsHyKjn3uZ3npiYRcNuwbeMatKxoktevbWpEz8A4LlzrQkf7NUyPD4mmiOf86tVtePKRg1jT0oS5SATjU3O43NGNnoERWS8Ca5vDIecZgWJVdQ0eOnAv9u9oQ9BdInkSoXgeftvrQQa3E/eJBhm8/sazWXzuM5/B//v5z8tE4+exuD1u/P2X/gWPPPlezM5kUIR5FInQfh5WUMRtQRGNImzFcFstcj1PZSH0L4/J7Zbn3FwkjUhqHiVuB1wEVAsWsSNPZAqIp5RQ/B//x2fxD//9b+GwL4u9fx77d/k9fnG3AHPinn32WdFn/LBlGWT84u7Dn/uaDc7dRCoXB7+bl1QugdFI71ten6CrCvwyL7X+lXCWeNAcXANr8ZtfoM10BlV8vV5vwUmHpkHxsczK4M2OP/NGp6cT5omC1lksBgQa4ER34myGYJS1Fl9Hc7b5D4pJk/MLYllIdxGmDBN80I+fHHPJsjClA2s9hp5kaFoGHy+dWQswOBvBC8cv4dhrVzA7x3yElPDYd2zZgG0b26RbTT3GlY4bwvvGPB2bmORthbe0AhW1jXDRbSaXhc/jwJq2FcLt7ui8ga4bN0WIyiLUXKByMsECkJMBUp9SsRB6rhzH8M1Lb3m//jweyEK0omEV1t5zGC3rd8nUJhoiyIjIZIVp5C6PDzu3bcLh+7Zg/YoKOAzaVHqhgOt943jx2AVcu34bVrsLldUNQjETMWuhAJ/Pi+1rGrB5VSUS6QzOdY6g89YQXE4n7t3airUrKjAViuPKzXGMTSl9huxDS5FMsTQoEG0DpxmaIsXepkw3DNSxKF0R9YXqmppBBQlJhhBcARcjtE8cq/jznbA7hUPulNaapsXns0vOULUNq2ok/6M+6JYU7DdboukF3Byew7VbI/L5osk00umcHHM8ZqjTEGBEwXhxCRKxCCZHe2WSoY4hdukzMhFze/2ybQkoSHmjDTNnPxL4aC0Ra0/REITn4HR7lLg4k0WgtBRPHdqDp/bvQFnAI+cP4a0G91qPoScZWm+lzyUzxTFjjCaYyEx3IH50ggzy6HXzQYu/uU30ubp00qq3MEFjPJXFtZsD+PYrZ9DdM4j8gnLoYnZEOhGDy+OHv7RMqF+kL5FS5nA45By2Fxch6HHgyBMHsHnLBozMJiXNvbbUiVfPX8XLZ9rRNzgs9Ecmb3PfxsIzmJudEsOHoiLSruwgY455G+XVNQiUVSKdzSOdSokpw9OH7sUzj+xDbWWZhBOSLvjiyQ4cP38D1693YKT/toBZTjl279wu4Y4DQ6Po7OoWATancNTOkNrF/ckpms7HuGfXdjxx+B6sqg3ItSqcKSBMkGG3oNRjFfCmr6c6qVs3eMKJBH73t34Lz/37v9/VvORncf2oqavFP/6vr+DwvgcQTy7AK0y+O42BmVgWaWpMAjaU0EGLmqU0ULxQQNBagIWW0kUWxJN5yGNzebjdVvgCTgEZvL4nk9RFFeCxZrFuZYNYiy/m4vwsPtTyay5vgXfAFuD9h3k4XV1dP3SasQwy3gE786e1igQQo+E+xDIhTMWGMRkblp/5O/7t57UQZBBsEHTU+VfC6yhFpacBVd4G+XnpooGHiK0N8Z6eaEg30wAb/NksBidY0FML87RDc4g15Yn/phCQtap+Pb4XCxgBHCxYDHqUzv9gUcMvM21Di9UlE8D4EJpP7jGcdvjrWCqHk1d78cLx8+juviVJvgy946vReYlC7YKlWKxtWYxkMykprlmRlNhd8PhLpdARoXRRAevXtWDtmjUYn5jCObFynVK8f8MuVWxZhf7EIrFY/PlZ9PVcPoHOU8//vHb7W34fl78MG/c+ibU7D0rBKnSpeFTE70IlKgA1NdXYu2szDuxcixU1pYtuUzOxNF692IVjp68iFM+gtLxGKGba5Y2UnZrqILZtaEBjpQ/D4xGcvnADE9MhrFxRhz3bW1ERcGNgLIrO2+OYnA4LQCHAUI5RimZkpjyZxd36Q4omRfDGnSxsJcUgrYzTgoVFqpU2itCZIvIwQw+iAIghxDbSsZUdsKI2EWTwOzn/tVVlWL+iEqvrA6gMOGHXiuUlW570v0g6h/7xKHpH5zAwNoOpuRiS6azitBuaGuorOImYGu1DZG5KNDci5JaR3IJYq7J7z0kYIQLpbNw/1Ak4XF7YrEWYmRqTItxDupSlSBzFAoFSPPXQHjx1YAeCfgUyzJoMrXkyTxjMeq47ZDPDqcsIyCRdSqiOpAsaD9Kddv0cs4WuefPwusK8j5FxArBRnDx3Edc726XQJF2Jnf4kNUiJqGicmEbPc4rAIxGLCn2J4XoUNbc21uIDT+xDc3MTukdmxcZ3RZUPF9uv43snLgpNiseF118q6zoxMoDZ6Umh5XD6o7Iq5oXzv2nzFsnG6eq+jXgsgrqqCvzGs49g7+6tovFwl6htcK6jD6+cu44z5y9hoKdbNB8bN23ChvUbpJFx+coVTE1Pq2sAnZV8AbHcpQsbtVKk/tTU1ODxQ/fivp1rVC5EAQil5pGiRsFugcdpRd5Ik+f+MCdpc1v2jYzgQ0eO4OyZMzJlbWxuFqrm2PAw2PWUHCfJsVFudQQ8ZvfFt3yBMB7IYv/goUP4vz/5X7B363r5rfnY4LR5MlFArlBApadokUYXZ05GLI9MMgerjZMcK7KJrNjXwrIAp70AX8CFbE4Bbq8V8JVY8O1vfwsf/v3fX6ZJvd0dtfz4d+0WIGXq4x//+A/VZiyDjHft7odMJAbmuuQ7v+aSP58R9k+ySQky6vwtAkJayje96eRDnEJMjlRao8Hfs9AQ0GCiTulph5kexfWU11mS16GnGQJCDL0Ib14EHbxx8TUIGszuJHwddmMFlBh8MKFyGBQvjxmQFHhDnsXzr17A0RPnMD4+JpQSCjtRXAKPLwCXm0WaSvCmcJbTDoq97U6ndCntTq84Ly3k86it9mPn9q2AxYoz5y7iVvct1QkvKjbSbDXIUB1yrp7bV4qJ3nbcOP1dUFvxv2Nhd5iFpzhZkXJEZywWstYSbN7/Xmy+/0kREhNkkLbDbnlhgTkzKn+guakOD9+/TcL2/E4lwiQAGZiJ4pUz7ejoHsVCkcoY4NGiqE8qf6Shpgw71tajMuDCzYFpXOwaRiKVxZoVVdi+phZelx3dQ7O4emscs+GY0C+4rmqhTavxkwEGBAgLqlCUKIqiuZ7s3pObT5CqwugUKJCpgOE6JUF5Rhr3nS6sEWhoqEJIzRE3qCIlzCbtjo/lo0TQz79bGVrnRG1lKdqaq9HWEESVt3jRHWnpPuaxHEtnEY6nMBbK4NZoFLf7RjE9Oydp7AQU6WQU02MDiIaorcgpapgcV8Wic+FEgzbJnJCJg5lBmRJRc2FBgZNcRgpwgimGOvr9Pjx16D4889A9KAt45ZyJGeeg5G4Yid0aqHO9tTUtzynRORlTR92A0OeseVrJ5y21sNXAxQwwMvMFXB+YxKWOHvQMjEmoHQvjyNykAP5AsFKE0XQTImAiQPcGgrIfMskE4tE5MUMgFdHpdGBdayPe/8R+oTONzsaRmwcC7hKcuXQNL524gJGxKQEtPIZpTz07NSYTI1WEK38s2kTzPQPBcrj8QURjCaFm1VT48aH3PoKD924ToCtBhBbg0o1+fO/Vyzh17jwis9NY1dqMXTt3yeToytVr6B/oF5BodB+kUUH3NR6DnNZVVFbg/r3bcWD3WtQEvWp6ByCRW5Bt6Cy2IMvcCNq6WiEaID3J4JkXy2Rw9KWX8H99/OPovnkTH/zgB/HRP/1TRadLqaDRUDyO6clJcSzjz323byObSmF6ZgaDAzzGQgiFw+IYpReZGvC6QA64NGLuLNU1NfijP/5j/MZv/Taqy4JvuIRx20xEOZ1YQHWpXYIwtQ16MgckYpyM5hW1kZNEo9HkchbB6S5BKlUQt8Cgo0iosNu2bcPQ0JDobpaX5S2wvAV4L1L5WlNTU2+6OZZBxrvkSCGA0GBCA4t3yUcT0NEUXCNfdYGV8u+li55A0G+fP2v3KJ0MrmlVBAAyBTGKfpmOmPI65H5DQEHu7rxoBxfFpBQN8vH0USdVygwyWPwQZPC5TBfnkjY6rAQ8S93UJ+NpvHKuE8+/eEJuyqQ4UWjI9G123lmw2IqLpSbg3+hgQ0qUN1AqRTNdmFjUsXDwue3YvmUNaqsr0XGjB2dpj5tMirjXUPWqgpSd73xOaEcUQ6ciUxjqOoepgW6VY/EzXAh4SPcqcTjh8gWlyHL7gmLdwkKE9K2xvk7J6uCy8YH3YOv+Z8S2NxaeEwtb1fXMqXi8omIR225YswoP79uBbW11cBipbSxFbg7O4GznCAbGQsjkFOWJRTpzDBbyC6JpaVtRjZ3r6mC3W3Ht9jiu3RyRAm/TqjpsW1Mj63Hx5ig6b48ZVBaCIgUWuEiOhhTdxu/FsakggIIUFgIJCcAUatWC5FHoqQWPUgEZhh5DIgCN0Ej12sbkxNBkyESMlbUMEdTr3NGIKB2ITvHmdg74PKivLUNLfTlaq72o8t89W0PvcqGRxHIYm4mifyKE/pFpzISTmJycwMDtG5ibHFXHDT+Pkf2gBhrM4eB0zKNCGUvsRticykSh3WoqHhVNBj8zNRl0BCLIePaRvagM+hbdpTTtRusmFNFMnc9mC1st/ua6a5ChXex4bsvU0TgHNTi5G4GMGTgjUzFc7erDmfOX0Ts4LLRITmjSsQgSsZBMLQgyGEwZC02LZS1Bhj9YKYUzPxunPdxfBFvcR35nCY48eRD77tspv6Oef3Yujq9+62W8er4d0TjdqEpgszmRSRFkjIo2C0Uql4Y2suXBUignViuc3lKU8HxNJuAsKeA333cY73noXjn2ssroDUfPdOA7R8+ho7MTQa8T9963B26PB1cuXsblq1cRiUbFPYCvzwlJZXUd/GWVsj+4Lrt2b8Ph/duwpi4or8urAbe5HH4GoIskVKJ7hacYTqtlUQ/n5BRjfBz/+S/+Al/913+Fy+PBpz7zGfzeb//2G64oCTqSZTKIZjKIh0IoMGAwHheAwW1w48YNdN+4IfoQUjGYot64ohmJTAYTo6MYGRjAwMAAwuEwGpua8Y//8s84vHfvG1XcxjuPhVMSDllb7kYRbXoNem0imUUiQdBsU5okfpE6RZthawEOtxXJDOCmFqUEaL9yFQ899OAywPgZ3iOWX/qduQUINL7whS+8aW7GMsh4Z+5XWWuCiisjJ9AxdvodMaX4aW1q0qw21u7Bhpo92Fh77+teVoTkxo2Etw6t0Vi0t9UdU8OKkdMKdhpZv9ETnYsULMzqMLgVUuiQgkHPdKOyIdAgXUqoGXrKYWgutE5D6zJY6PBGrLunLIzCuXlc7OzFt797ApcuXYPDYUdbSzOCAT+iyQxGJ2cQmouIWxELGPLdF+Zz4tJTVlkn4m8G9CVY4BTmsXFdC3ZsWYdYPIXT5zswPjmjsinyeQmoE9FuYV51M6U0U6F7U4PX0XflhJqi/IQLC3+H2we3rwxWh1OJT2126XZb7U7popLuRVtZfg63x4d0OiPUsJnRHnSceE7RwgC0bt2HrQeegb+sWjQZaU4yZIoxrxK9i62y/hV+FzatacZD9+/AutamRdoUO5XXhyM4f2MYw6PTi9oKxaUmXakAj8eFDW112LS6Uigtl2+M4tbADBwlVmxoqcC6FRXSuW3vnUDP4JRaVwIJI7mbRYsCGqqEVYBBTRk4rVD0KJYwSquhsypkbmHKrdATCTnOxErW0GvoVzVoV3dyOpRYm4BJUbXUIg46LLCpj8jlRStRXlaK5mo/mqsDqK8KorbMIZ3oH7bE8wWMTUUxHUlieGIGXbd6MDgwjOmpaczOzYpQmYBJAIdkoxBQ2KRYZc6Hw+ODl0DZ5cLs1DhikZAKqrNYZBsWl5TgiYf24Fef3I/asoCcbwl25FnYGgWu1kXpc8asqzCvuzE0lM8tdCnWipz2mECGFpDr501EUhgYn8PAyBT6x0K4frMHvd3X5djyMaPE40MyGha9hc3pRKCsSpyLoqEpJCKzYuMbKK+SLl48yulGXICXx+MR0BWLhLFqZQP27NyGVa1NYhN7vasHP3j1LGYicQHbBCMOp0foYwxjDAa8cv6Xl/rlmOsZnMDYGHNvLPALXcshoLKqPID7tq3FptXNcLvdyBcKGBmbxA9eO4+rN3phJX2yrQX1DY1SsJ88+ZrQ4FasaEZTfTXHhegdHBcgQ1epfL6ApsZ6PPXYA9i6tgEBW5EADAJ1HiYEbfw3t20ooQKBqrxFAjK0GJ9NlN6xMQEZ3/rGN/DE00/jzz7xCbS0tEjjhX9/E+beGw7D7qEhvHb0KGYmJ5FIJNHQ0IB9Dx6UwMbI7Cy+9dxz+JcvfQnj4+NYu34d/u1b30ZrSwvYI6HNrnlh82hkLo3MfB4NFSphnMdL//gkbnbdRCqRQVVjK+qaGlBczIDEBRQTZJQADlcxMvMWWOYXELACH/nD/4Cvfe1ryyDjJ7xHLD/93bcF2KjglO/o0aN3/XDLIOMdts9vTl5Ex9gZdIyfRiwdeoet/U9/dQk41lRtF7CxsWbP60TlurupRZ6i0TCqEo6/eeOT8fmComAweVx3Ts2dT4KNFB2i+HcWMEb7VDtKCQXDoC2wma6FqroAki66ccPWNAS+xuDYNF44dg6vnrmGhuoKPHnoPjTVV2F0Yg6XO7tx8VoXxqdmpePNAiibTUmBQj0GO6wEDgQZ1Gw0NtThwP17UFNZhq7b/ejqHcV8gcV4EZLxBGKRWaSSscUuPPcE3YNmhm7h1vnvCx3rbguLERb0nDy4XE4Rpc6DQXoLcLjcEjIWmhlHMjInjyutakDdqq3wlNcK1YnrysKeUwgCHhak9OWnWw5j4ViQUVcwN96Pm2deRDQ8JZUyxd/bDrwPTWu3i01oIhpaDAskfYJdcoaN1bhzIvbcuG0XDhzYj9rgnZC+uUQe1/qmceH6ECZmo1KFq3A4pXNg0VsW9GHT2jq0NVYiEsvi/LU+dN3qo8IAm9oasWNLGxaKrbh6cxQ9AwxGzEnWhNImqCRzdl0J+Lhe1CNwm2ntqdS6ht2tYA4NRiiuFm1HkRSrtDKmpqHYRlcmp0xq+DztXKUnUZLLQcqXBkuiEVHuVmJBa2R3iJWn4WzFoDi324m66nKsbqxEa50PlaUOuOmU9iNOySQBRyiOkckwBobG0Nc/iLHxCUSicSkCk4kkUumUaDk0v55TIgqjSf+JhGeF5sLuNtc7k87IBO6JR+7Drz9zGM2VQTXJMEAGz0vJxzHOF6FPGcBf288uAgujGcBzz0HBNpOcKfwuMRy/jEJZ9rehuRgYnsLZq13ouDWAyZkIYyEl7JK0Lnb5Pb5S2YekL8UJMhgcR1qRpQjRMMP3QuKsRTE27YU5xSCNivuKwJnAKxKJIJZIwOfxoKqqXCYrE5NTsi0kzNDJSWQJrDangK5SnwuPHLgHD923DVVlAdFsvXTqKp5/6QTGJibg8fhQVl6BlpYmtDY3YWZyDOOjY7A5VF7J4Mg4BgeGJE18x5aNqK4IipvVhfPnJOhx966dePjBB7C+rUnc07577AIudXRLcF1tbS0e2LsdB3etRTDglOkFFwX1FcjgMRLNAnN07wJQ7oLofQgytE14KJXChdOnceb0aRx8+GHs27Vr8chKiHYlhlgyKXRIK5smhYI0BLxeL1w+H7zGCTOdSuGbX/kKBnt75WK7bt06PPzYYygLMJcE+OznPoe/+su/lGbJs7/yLP7mbz8HT3k5kokFBG2kN6kjmmREXtfHCTIW5lFd4YSXzQkAJ06fwYmjR1FitWHLrnuxadcOFNscSCTzsq9c9iKUOEh5tGA+PY9CNi2p516PxyQq/+nfy5ZfcXkLvFO3ADVX165dQ3Nz8xs+wjLIeAfsVU4qOsfPCLj4eQq03wGb5nWrSEE5gcaaqh0y6SAA0Yv209eWlyxGBGQY6eISBGYSZ+vnsaDJMIiJqeZ8jmESz99z2kGwwBsxpxoskMyTFE33EJGu6YbM6Qpvdqn8PM609+HY2U6Uex14YNd6BEtLJbuBQX2vnr+GU5c6EYnEDP614vGzsGWeBRdSVVhosFO8a/tm7Ni8HpFkFldvDiEUTggo4ARkdmIYodlJxZ4ybujsOocmB3H7wssSildiJwWrWDrkLJRZBDk9AZQ4PQj6XGioVNOHUN6BdIHUrTKk4yF0nT+Goa4L0oH3BqvQsnU/KprWorCQu5PqyyaoFL7MeSiS3A7+zDRgdsEz8RAGOs9gvK9T7HptTje2HXxWdBnRuRkR2FL4rZ/PIt9hyaHJX4CjKA93RRO23bMXezavhsdxp286FU3h5PUxXLs1hng8ZSR5Gy5RLHSKi1FdHsDOdfVorClD98AYXjpxHn0DIygtDeD+nRuxZcMKRNLzuHxzFKNjIdn+tAflusSiIYRnp8R1iCDLFwhKUUpQpve/FP+yt9TUQQX8MRuDXPN5xGIRKXIpbmfn3FdaCbcnIKBFtCqGPa7KIlHuVRQa8zWox2DOhgavCtMwjd0QlhuMOdFKoACP24O6hkq0rShHY7kHlR4nvA6bOFKZ4jted16x6KdVdDIPJNMLiMTSmJ6Zw/DwKEZGxjA9PYN4PCHi3mw2i2w2L5MUrhupfgQbLhmJB40AACAASURBVC/pUhZkaZuLYhw+uAu/8tj9aCgPyLYxJ36bQQaLWi0EN6+UBhqL57OcTwB3PSeSfI1MfgGpdE7oMnPJedwcmMTZc5dxvf0KYtE4XL6AiLpzmSTCsxOyvT1MmXd6FMiIhISux98R1EVCM6K/4DlQWlYl251TDE48FvKcMqo0b9KaCP4z6aR8XoIuD8P08ln5Ozn9RdYSmq0KODu8dwc+8NR+rGyqRTLLEE1apmbw5X9/ES8fPyfrsGX7Vuy5Z5toGH7w4vdw7vwFxNPM4rDCbrPC53Vh374DWLd2DXq6u3Di+Amxsz6w/wH8zofei23rW+XY57bo6hvBV75zHP1jc9j/wA488eB21Ac9AvZ0Yrp5CstjK5IFwikFMqo8QEmxOiZ4HeNz+Hitd+PvSddMh8OYjsXQf/s2hgcHMTw6ikQ8LkCMmRoEmytXrEDzqlWoralBXXk5Fux2nD52DH23upHJ5NC6ahUOPPQQqmprZCr9f/7BH+B/fv7zMr34q09+Eo8/8wysdjsmIxkspHModVhRbCtBvpiNjXlkyHliYrrfAVexmmS89P2XcPb4cdTW1uCBfQ9g3br1KBRbBUQlcwXYUIDdpUAG4zb++99+Fv/zc5+W9V5elrfA8hZ44xbgdf/IkSP4h3/4h2WQ8U45QOj+dKLnm0KHWgYWP95e21q/D/eueBytFZvugA3So0yhfyxS2PESapWq6ZYUbEA6vwB2dOetFsm0oNCS4ILPY83Hm5+bVuwmkEFNhw7r4+O5CB3EJGLlDa93PIrznQPAfEayGkhvYWEUCsfw6oVrOHH2KmZmw5LxoB2HxLlogS5ASv4ujkcAVrWsxL7996Oytg43e0fQ2dktkwIKb8V+MxlfDF/jDbjYakN0dhxD189KAb9iwx6U168Uygc7haITIMXAUowqTxFWBK0oKS7GcHgeE/EFZEknKMxjrOeaABXSl0gbadv1MBrX7cJ8Lq04PBbau6qAQJU4rkpurUlgcWdZyGN6qBu9V19T6d4ANtz3KHY/+pvKJjQekakJKV/sKnN7uItzqPMV4LIWEMraUbViLR55cA/WNVfBblTMfKe+6ThOd4ygu38SqWRaCnShGhkJ3Eyq5gRpx9oGOKwFXOzowcWO20ikMij1urF1XSPWrF6BcKoI7d0jmJiala49+fSR2SkBcXYHE9GVM5PD5ZPClOBJjS6UhoJFqUwnhEXFot4ihWxolqI56kTsyh7WapOMD4dTiaWlL6uiwxVdiyCD2hKhRrGQz8ixYON0x7DXVNvZsNOVgD1qNhiyR90PQV4J/B43aioCqK8Moqnaj7oyN/xOakhef76xTOM5o80WBGAvANlMXuxveYNJZ7KyveKJFKKxFJKJDFLpLFJJAjvA6XHIesvEo1CENc012LamAUE3J2OmSQbfx6LeTxe8GqDrfy9ZvcVJh6b48HwYnY6L/ezwxCzCqQVE0/OYnp7F6GAfZsZH5LikuxPpUZlMSvYjj12X1y9i71Q8hlh0TswWCESUlfK06INcbo+iS+XnkYxFkE0nRFRMKiCLfgEo0ZBB/eM1wwan2y0gjqYODMNMJ5PILVhEZ/XB9xzC04f2wONxo39c2QrXV/nw3HdfxvPfO4WmlStx6OEH4XTacPLVkzj16muYnZ0TIMtJGM+F9RvW45HHn5CJ2re/8XV0XLkC5Ofx/g8cwa8++yTqa1TIZySeEQDw/NHTSM0X4YlD92Jra5XQnzjLNIMMDSC4v6N5YC5eEDoR6VKOEkWX0voY7kNSQrlvbg0P44XvfAff/9a3cIsTCWOKGYvHxVBA0QPVQptj0up4XtTW1WHvfgrmVygR+Nwc2trasO/BB1FVWyuP//Dv/i6+/C//gn379+Mfv/hFNDU0yHpPx/IIzSQlJM/pccNitSKTSsBvB4J+FwpWi1x/Gar68re/jcunT6O1rRX79+9H68oW0XTMZoBwmvcBGkuoaQi3x8bmemRSnCIvg4wf7068/Kx3+xZQph5Zycehnbd5WZ5k/ILtfYKK0/0voGe6/Rdszd65q1PpbcC+1qdB0GGebohY3LCq5e1DN8BFZKupLXTgySwgQvGG1QKngxQkpePgnZIuKxLCZyR+8yarNSEEGRRNUmzOnAwKwnUBp18/ls7j6q1RoUWtqq/AxrZ68dW/drMfz718Ghfbb4qrD9OgpRg3HJLmxd42hwX+ZxSQ1TV1eGD/PmzYvB5TU3M4f+Eaem93IxUPo2C4HVHXIEW+kTJNZ6nJgU6ExgewcutBNLRtgVXoTfPCF+d3Fse+kgIaA0UIuiyYiuZweyqDWCovk5K5sT7cPv+idPO5rNyyD43r7hE9Cbunii6luu6qVFVWsEowzbKgALvdgURoElePfQOJyIy8TvO6ndh68FkU2RzIphTVQuxVLUVw2K3wl+RR4y2IjefQbAYpawD33rMdh+7bghU1QaFlcEnlC+jon8WZjkEMjc0iL5kjynmL68d1YXe5takG69vqUVS0gBvdg7jR1YOB/n5UV/jx+IP3YnVrM3pGI7h8cwSTs2GhzjDjgCDF5/WJUxBtOUscbhHV0j1IZe6pDAxxlTJAhjgD0Uo2NC10MAIEf6BUuuCZbAbeQDm8vqCAgkWNhsmhTJ2Nin7ELjzdyagdcHpIF6PeRh2gIpKXwYkCo3Iz4JSBoXpMGS8phr2kGAGfGzWV5WiuJ50qgJpSO9wlyn6XxaQGGubQuqUCbE1HzOfUMamKS/brAVexRegxPJZ4XthKiuGxWSV7RkAGzReMaaKeBmrAz3+b0781/ZDfNfChAHouSi1TGN23etHecQP9A0NIZHLwVdTB5Q0KHS08PYrwzIRMkUhdIj2Keqfw3JSkXru9pWK6QIG3aDLsdvjEXapE/s19TsDgDVQoqlw8JjktxSVWZAniZJ/OIp2Iq4mTiOTVsbaQy8JB1zi7U4T6DPxz2Gz4nSOP4dD9O+B1OzAbTWE2lkFVqQNf+cYLuNk/jQMH7v//2XsP6MrO8lz4Ob0X9S7NSBppNCqj6cUz43G3Bwy2wQFiEkoK5CZ4JRAC3MBPLsklBcj9w58QWAmEXEgIkNBsjAtjT/X0rtFoZiSNetc5R6f386/n/fbWyMbENqEEONtLS+Ojc/bZ+9vtfb73Kaivr8TxUxdx+PBR3Bi8hnw2Jxa0Hp8PVZXl2LVrN0rKq3Ds2FEc2v80Fmam4LSY8fa3P4LXv+41qC4rkXDJmQBzO9K4NjaDEr8b27qb4HVY5BixA6EHIuoKLRbZAjLSDOXjccijwmOA1aKcmlYGKFIn8c+f/zwOHjqEocFBjN648aofGhWVlQI2Gurr0dLcjN7167Fx2za0rVsn2o6n9+/H4eefR0trK976lrfI9/Ous5Ri+noWmUxaaG9i0JDLwe+zoNRjXp44mppbxJHvP4NrF89jbUcH9u3bh4qKCtnOSB5YjOdFh+FwmsSI49ThA3jHmx9+gTXuq96p4geKI/BLMAJ8tnzyk5/E29/+9iLI+O92vKmtODj0LZwcfbqos/gJHhwCDAINAg4CD31h14H09ZUgg0UhOxV0mIpn8qDNJQtDi9UoeRoi5jbe1HGsDN/Ti6RlygFF4hqdgE8rCQSjFadWNA6MTOPo2WsIh6OorfDLQ31gaAzn+65iIRCUNr0udpashhwF3GnNMlU5F/E1j9eHTZs2YveOjbDYrDh54Rr6BwbF+pKz7ol4dNlFSpXfakYxNDeK4bPPoa59E+rbNsFucwgXXXQUedJesjDk86j1mdBabkIkmUf/TAZL8aw4PEUC0xi5eASBqRvSzahpXY9Vndvh9DLzhDPvKqiO4WVKZ6CSsFkCk2KkxtWGZDSEK8efxOLEoHQHfBW16Nh6N6pbN4juJJdOwEAKlskEh82KUnsOlW7OPBowHkxiIphHdV097tm7Hbdu7kB1yU1Pr1Asg3NDszh9dRITUwEpfi0WAjejEmrn82B68JrWRnS01KCQSeP8xSs4e74f2YIBWzd0YdfGNnicDlxlmN11UqemsbS0gEyCM6g5pJNJcQNiUUqLYM5qKycohVqV29dNuhr/GY+FRdieSyel8KbFq9FsQ0l5tQiM6WCkd6pUpaOsNrk2dkIIQNn5ITXN4fKK6xgrLIJDFaqn6FaSQq7ZdPJ1Cre5OgIuep1zfVa7E36fBzXlHlT5nago9aDU55CC0mQxws7i2uuUrp2usdXD7XS9BLdMLGa1Hx0grHRX07NrVhaoLwYZuteZ/p4V4cxChWLRG2HXJJ7CfDCC8bFJDA+PYj4Ux+TUFMZGhiW8ju5O9avbUVpZK925wNwEAnOTcj1RL8TjRJCxtDirNBlCl3JJJ4I0PQZX0qiAf4suBZS7lNMtIJICe9Fj5LKSgk7gwvOc3cOFhXnpSJWVlYkgntc7najYaeI2kZrIw8Pv3rFpHV5/925s7GqD02aShO3BkXE8degkvBVV6Opchxs3RnDs+FncGB7E9OgNLC2FUVJThw0bN6NrbQtKfV7MLIRw5swZDA70iVaEidcPvn4f3varD6GzpUHuZ+FYGqlsDtFcHi67BaVuuiup40UgqY/3yvEXe2467WVV11Y0L5qFLQmpfO9zR4/ia1/6Er71jW9gYX7+v3wXp1ajp6cHt9xyC3p6e+EtLYWlUEAynUYgSF2MC/XsbjDgkduXouGCcq+jBomdSl7bPp8DpSVuuB128jVxqe8yzp8+hdnxMckRefjhh2GzKfvrcI4gIycOU06nGbm8AR/74Hvx5S98XiYBiktxBIoj8MNHgB31W2+9FY8//sLsrWIn42d41tAd6uDgN4USVVx+uiNACtWelgeW3alWirR1IXc8D/BHSCb8zclZZlQYAa/5phsVt1x3ZNGpHVwHZwb5/5yBc65wWNFnfAky+OiamA/hiYOn8cyhUwiEolJws/WYTSVFHK13L0ixkTKTBSRn9LVZRs4aM7yLn2tvb8ddt21DS1MtLg4M4+zlcQSXaBE5j+D8tBSaknFAsMOC32RCLDiPayeehK+yDvXtW+Bw+2Rmn5akApjSaSRSaVS7jeissUoX58JECqFEQQr1VCKC2ZF+jPcdQyYVg8tfgaauW1C1uktoXSxnOYttMnA7VZ4D12+SmX2ObkHRwXIpzIxcxaVThyQlmrPAa7q3YOcd96uCOJ2QYp4FIjNEnJYC3Da17rloFjfmU0gXLGhva8G+23Zg54Y2+Nhq0pbFWBonr8/g5KUxzM2Hlu1nldMTqUVGcQha01wjCdq5XBJ9V8YxMDwn6dftq6qxsb0epV4HhieDOD0whtHxKUSXFpVwvgC4PT7JIKAVse4wpYu2CabotKUE49xv0o5ySMRiiIUDklfCY+Pxlom2g0VSJsPOk3KTEoCqpYrLOgXAKG67DiS4UkkmF3G7yuQQTZAE+qmzXLoazOXQU8oJUgk8NLG4mBiYLfB4PXBZC8gmQjDl0/D5/aiurhCxvMtpE3cjJqjLj8Mg57JOZdIF7nrhqvorCmOtzFfQjw2vH03utHy8qNOIMM8gnJDAu1QsjmQqicWlOCZnFjA3v4BAKIxgJIlwOIbxsWFYtPOWdCQCLQKC6voWeEoVKAhqIIMbQ92Ly+NHMplANDgv3S3aKtucSpNBy1qCDGpsCCIigQUp3l1M/C6rEHDG6yoaXhKNDi1jebAyyQRqa0rRtbYVtVWVAjZpC3zm/GWEozHV3aOdrNUmmo5cIoo9Ozfhlh1bZUIhFI5icjYIq8OJ8qoKzAeWcOnSAGanp7AwM4loOITGumrs2bUNa9auw2IkLQF4i4ElxOIxzE2NCShn97K+vh6vve8u3LZ7O3xetxxXk80Op0uF0/F40CmPHVYeF93yV/Ubb4IP3gf0iZKVf5sNBPDs/v340pe/jCcfe+zHmvTtcDiwZcsWARrStRK7ZGazKOMF0bbQ3Uw7vwnqHC6P6h6JtgwSUun1ueF0OAUljY+PY3pqSswaNm/ahIfe8Ibl8y2YJsjgZBMzTwjMDehdXS/XZ5Eq9dN9Phe/7edvBJRFfvYHKFNFkPEzOJbUWzx++Z/Eera4/GxHgNkbr+185wt0G1L8cXYsr83uaZSnZEZx0Z0mwGNS4kd9WQ7jIxVEq7QIMrgePSdDL3eFpqX5+RNohBNpHDnTh69/6/vo6x+U2TiX0yX2lcp6ltBG0Yp0br4UhPI38u1ZiHJm3o6ahiZs274Bm9e1IjC/gBMXBjE8PqOKoaWACu+iaFizXWWBSjrVeN9xpFNx1LZthL+qEflMFk63a5naQQpXqdOENZVWWA1Z9E8nsZSEOC0RsEQWJnHu4OOIhRdlSFp7dqBn+50qtEA0MAVY5N950Sq4PG7YDHkBDrwxUevBWVzanT7xnW9jZFRRLRoa6vG6++9HdXW1gBUJoltRsHL8iL2WEnmMLqYxE0rBarNi2+YNeP2du9DbVg0bAwe0ZSwQx5FLEzh/ZRzRWFxzaVL9ATGbLRhktr6nuwm9HXWIRdM4dW5EBOE8fmtW1WBnVyNKvC70jy7idP8o5uYW1D5YSD+yyHZmshkRsHOoKXxmwUIwyO1lyJq8h3Q3cZkyCvVNxPy0+TUzQ4GzsQxjXLGzMno3KVfKzYnaC01MronKJQ9EclG09xNsMCVcTy3XLHJVGKACIKrc1GlVCpDw3ODxmBobQjS0IMeIwIIuY3SLKi8rl5To+voa1FWXwOezwWIxyvtYlMllYLTCZrbCbTWI8w/pg0keQ1LUeFaTvpXLIpJOC7VLkqQJarM5xLJmBMJZjI1P4cbwMObnZhCNRsVCNxQMIBaLSreC9KbKiioEF+el20KgR0MBFtpWmxPVjS3wllbL+AbnpxCYnRBw5nR7hR7F9zHPg+CXoIMgIxGha9SigBYPQYbRiNDirIACdj88vlIB+hIUqQXpUVtAaqTXZsY7fvV+3HXbDg10GXFjch5f++4BnL54TYT+1D2R2saAycnrAygpK0VZVY3oWnylZejqaEdTbRWmZmbRf21Yci5IpYtHI2hZVYdfe+he3HfrZulOPHPiCr76je9ifGoe6XQSoYVp5DMZOX7xVBoV1Q3o6uoUi9yWNWtQ19CA+koHPJRCrKCi8V6lJ6vrnQwCR2oe+D4r0Sc7YGaj3NPmAgF86d/+DZ//u7/DtavM2uHJ+uNdKisrsXv3bnGZko4Qz2Mt80c7YdUXapolvVmoXuQ5bFLXOHNntEuJ4YN0uNuyZSv27N4jnVYCGAq/w0nAaaWGyIjRG6PYu7Gn2MX48R7S4tp+gUeA90laPVPrpC9FkPFTPOAMzHvqypdxcvSZn+K3Fr/qlYwAHale2/WO5aA/PlQjOSDKcC4WirSu1YTe9OKngw3pUvoiYXx0m+JDW7PCJZed/y/CcG1WkO9fttLVaDT8/8GxWTz+vUM4cPQMwtGEFJoUmatCTXs8FlTwGV9kUUvhKZ+tAjLyObHeJJe/obEJm9Z3orK8BFeuXsfJU6cxOzMjXQVVSypBsJ7czFn4+YnrmL5+HpWr1qJh7VZk02lJHyZ1hBQPJpG7HFbUuAvwm2IIxvOgnqTAvAmnHYloAPuffExoKixQu7q6cc+994mYVZ9V1ybSZciE/sUMEE2vwH2i7oQt1yeeeALnzp2T4pe2kZzN3LFjhxS4itqjlxDqN4cnni5gPJjG2GJSgAgF9Hfu3obX3LYVzbU304CZQTAwFsDRS2MYGpsTS08JudNreW0j/X4PutvrsK65FolkFmevjImFLQHfmsYqbF7XCJ/Ljmvji7h4fRJziyHpOqhcE5Vink5GgXxGskIMRqsUvvlsSqhodO5ifgnHnroIcvWNZqsUsdlUTGlwLOTuU6S+jAFuiua1Qmtlh0KnoolYXzTmN/M5WNRyoFSmh2Y5pblc6Va3PAZ6d4RdEB53Jq1PjQ4JnYgUPV1jwhlkiqKtFna8bLBaLVKMWW0WASGkoDB7wF9SLpQhu50ATEHleCIlVBSLySrHOBKNYH5uFgaDSWamA8ziiMWVLsVfKoBiamJc7FhVCKFmQax1cCQpm5+bnxW9BK2V4xzHdFr+Xd3YKkCBnYzQ/BSCs1MCzkST4S8XPUtofkaKV3ah7E6PAAfaPpPWxDA+6leCgRmhS7GTQQtbDjJBRjQSkq6TzeaAjd3EVXV45IE7sXpVE8bmlmCxmlFd4sThU5fw7WeOYWRsQgApQ/2y6RTmJ8fEJIHjVVFVg1v27MGqxnpcHejHhUuXkcrw8rPI+VNWVoqH79uN+/duEtepKN2ochnsf/4s9h+9gMv9A1iYHpdjLJono1HOcbPNjp7u9bjvvnvQ09mGqgonxAFXS1DXrbd1Ywo9TYf/z/sYr+FcOit5Mg6XFYVMBl/4h3/AP3z2s7h6mRkjysyBC122SHci2NQnBLS7DuLxOKKRiHRqX+nS2tqKhx56CH6//wc+p2ucdEcLvSP9A+vWTRC0rkdNfT16N21HY1MrjAaTOJHFMjmhEXrddEOz4zP/79/gr//so0VXqVd6oIrv+6UfAT6/3/a2t+Ezn/nM8lgUQcZP4bSg5mL/ta/h6I3vIpt75TfXn8KmFb/iRSPAvI0Het6FUmeV/IWTd7FsAUkKU80skpTomw9lUqbEaYrajbxKGeakmcwOs2DTNBd8UBNo6Hac7HCsFE3ywchCYGRsBodOXMTRk5cwPjEjRZGuG5AN0dKlpWhf1jcowMFZVfLJGV7nKynF2jXN2NDdhtBSCAcOHsHlvn4paBUvX1GmdPtbzurGQnO4duIpeCtq0dzLWQitHWOAgBeLzSFWnBVuIxrdSSkWs5regAUmZ1lPHD+B06dPIRKJoKamGrftvRUdHR0yky8dCK0CuJl6rb5Gp9Holq5XrlzB4cNHMDk5KYUfvfzf+MY3SjeDN7EXL5JQnAOmQlkMLdBpiRQzoK29A6+5azdu3diCEj1pUcY6j2sTARw8P4LBiUWZHVUicBZFBQkmJPwpLfFiZ3cTelprsBBO4tilcQxPMMcDaG2swqa1dSjzOTA8uyQWuRNTC/JZCfzTXKEkv0LOGXajIICC+5/JKrqURQTRBJ6KnkFwwq0g8OF2cow5BoSbkhquzRbzO3RBuBLPq/RtFc+nTL0UmNTOR61bIUniy+/S/qUJ0l94XGiTa0F0aQFTI9ekC8ZZd3UIlZUyA+qks6Z1TXQ6FoEWF4fLB7vdIbQWdlHobkatTTqTERoTnZa4Qlq9sgtBe1d2JQgQ2AkqL69CVXW1zN4HQktK15NJr6CIEajyiswjmUqIA5DXVwKzxYRIKCgFqd3lRk3TGhHF09koOKeE3zwWLpcHTn+pODItLcxKQc6QS2phmJ0RWwqKGJz0NbPNKjkZ1GBIGF9phQi5CESi0bBKs7faBFz1rmvBm15zK1Y3NmJkLiyJ89VlLtH3fOvpI6K3IBXR4XAik0xicW4K8WhIxMx7994h+8wgveuD17AUicNscQlA5DXW2lSHt7/xbty6pRPzSwnMhhJoqHDj+uiMAJgDh49gfmZK7kOixzEaJYiSwXj3v+412Ly5F163Bz6nES676kLqQIBPppUgQw9A1EP3eKOjMxZzJ5773vfwN5/4BJ4/fHj5cnQ4nVjT1obN27ejp6tL6HXpfB5mLZ0+lsnIZMfglSu4fPkybgwNyTGiVob3sB+2UJhNe0x2zYRmuHK24lU+wfRzvKO7G92bdiBndMt5zOBKOrsZ8gWU+O2wOs24Y/MmjA5fl/tXcSmOQHEEXn4EONnAe+DcHB0T1VIEGS8/bj/yO2g9e2jwW2JFW7Sh/ZGH8WfyQVrf3tvxVnjsFC8rhyJ2KixmFfJENxuxe7zJPJL/l84COxo3a3Rdr7scbCUAZEVQGDsZfKDzATgzt4SrQ5O4ODCEs5cGMDkzJ5QoXSQu8mFxCsrpDQkVcsdZf38ZSiqqYXM4UV1Zjlu2dKGqshRnLl7Bs88ewezkmAqhE8chFonsiigtQjYVx9VjT8i+rurZA3dJhZSrfD85zpylNVod8DvNaPVn4TSpokDcs/j5XE74zk899TQmJibkwdzd3Y0HHnhAJRNLToPSFEgX5odQK1gUMW/hySefxNmzZ+U7+Pk777wTXV1dYo/3Up+lDmEqlEb/VFIKIRaAFrsTa1qbcfuOXuzoaUFNmVfoS1xi6SyOXBzB/mOXMDo+KaCN4Vw8gJyxp0id4tLqMj+62+vR3NKEpXgBFy5fx/WhUSm416yqxpbeNpRXVODGxCLOnBvA+MSUdJZIFxLKkKajkWOoccn5XXyPch9ShTrF58pyVs8+0XJFhB7G4DJ1oqkCSyTzy1Q0PfdEn6zVQZsIapb9XuVAqe/SAvsEvHC9kqmhg0DVXuN2sfgmtYiFucplYQdEtenk/GGauVgBqzJVtkwcxACb0yW0I45BLkMr2yiSsZiktrOzww4DwSu3nfbE8UhYQufYiSAYyOSy0hUggJVz0OIQ3UMsFhZALfQXacioceP28bzyUctiNIlugSCdHH12MijUprYoMDuJ4PykfIZ5F25/mQj2w4E5ScMmhYmfSUYjCIcWxX7WW0I7YuonlqTTRNcw2t/y+9jZiEWXZHukk2GzoqW+Gm97w13oXrdWnKJ4OtosBjz57DEJ35yYmYOVnQyHUxyngsEF+D0u7NixE42NTRi4dhXnzp6XkEOOodXhgd3mhNvtQG9HC15/+2YJVhyfU1bPdeUuXB4cx2P7T+DI88cwO01hOyUISs/DgKy77roLu/fsRGmZX8bNZwfc1CutcCwjLUrXxYgDmJbArr9OTQYnR85duID/9T//GIee3S/XKqlH23fuxMNvfjO61q1DWU0NKsrKpNhIFQoywcLTMCahkwlEAgHMLCwgzByN2TlZz7NPP/2CwmTlTb+8vBz33HOPuE3xvNS7Joo6Kneh5QmMm6+99GODx53OfOs27sD6HXcgtaZWMQAAIABJREFUx/CjAo0nzEI5ZWK6x21BOLyEjS0N0sV4uXX+TB5QxS8tjsB/4xE4duwY1q5dWwQZP8ljRErUty5+rggufpKD/BNeN8P97l37CG5d8xDMRnLtgSRpUfytHDqlgKA2w84wPm17JEVc64Lo7XtytfWEcHZBdKbVSqcdvieVykthMjQ6hQPPn8LZi1cQjTOwzqTZ0ConKaYN64vkHxTyAi7cHr8E2dFSlZ2MHVs7EQou4bEn9uP8+T4pjGR2nQWnVmEIJzmXwdil57E0N47q5m5Ut6xXD28NRDC9GyYV2rbKb0CZi7Qwo8rSMBik+CcV4qtf/SoGBgZk00pKSoRLzWJDLwy8Xi/WrFkjdIoXcKu1nWEhToBy8OBBHD58WNbJ/6+rq8O+++7D6uZmEW3q9QUbOlysZoKMFPom4opiZCgIfYk0k7bWFuU4takdVZrjFCHSxHwYh09fxXNHT2NkdFyKbRZ+nL0WWhETnRNxeD0ubNq4Hl1d6yRj4Oy5C+jrG5DZ9pbmRmzq7UZtbTUmp+Zx8tQ5TIxPLI8xXaz0ElxNwKpCX3eJWn5No5AVDC8smOSdmnhbSbhVUaUfOynsV+SOENTolKi8Hk2vJYsrppyiSi2flwSaWhdEXpWvUACCOQO0bKU1r9BvhP6iELIAFOn+KGqWOFrlSBczSho9qTz84UJBO120uDDojjP+BK7cLwKZRCwi3+H3lwqFKJFQNqsEQwRj0mGQdToUN467QC2KlnbOwpPnb3BhDi63sohlGB6BIKlPVQ0tIt4mfYrOUoH5CdkfuksJXYo5GQuzMFososkgRZB0Keo0uK3e0gqhL7JrQUG40+WBr7RcZuEJZhjQR7DG7gyvL7Mhj7tvuwX33bEbzavqYTUb0Xf1Br7yje/hXP91KcypL+B67FbaH7uxtr0d9fV1GB8dw6Ejz+P64JDQCUvKSlBZ3YD2tV3o6GiFJZ8Re9umhjqUl5bC5zJiKRTDv3/vORw91Yex8VEszk0r6+lsFjW19bjz7rtx1x23or66TDpmdGIqdRrls3J9ayBABxM8nnTspraMttu6tS3F+9cmJ/G/P/pRfO1fv4JkIo6Ghka85oEH8OAbHhJnGQKKmwof9Vk9fJQwVc8KUmexuk8+/thj+I9/+zfRdbCDE09wS24u7GC89nWvw+pVq+T0VIGPaQGNXKibIRiQHq1mdsDXFSVTn+3RrZzVN3dt24vubbchFUsKBZM0Pzrl2axGOKzAY9/4Kj7w6O9qVtA/4QdNcfXFEfgFGgHe19///vfjwx/+sOxVsZPxYz64pEb965lPYWD29I95zcXV/axGgHa3v7rpfaBIXIomze6Q3QzWd1ajCuOj6xQfsPw7H9Ks8XQqgu7awgc3f3Qpsp6pIdSEfAHJZFYSu0cn53Do+FkcP9uH0FJUm9GlLSkfpApk6DPISvybg82q0oltTo88jKuryrFnxwZJ637+2CkcPnYakXBEs3ekMFc9gPVCdWl2DOP9x+H0laNl4x1qplqbWZeam90bkxGVHjNWlduUs5NZzTQHg0HQJ5/AgDQnfXkxtYGAY+fOnfLz4q4Ev4siTRYNo6NjOHDggBQdXDgjft++fdi8ebOIs8mh5paTamRmQrnJgLmlNAam40jywGi6k0wuJyCna91a7LvjFuxcv0a6McIxLwDTi3EcOX8Vh0+ew8jIuHQIOHPtsDuwFFjAwty0gImamjps3NiLdR2tiCdiOHu2D32Xr0jB2NDYgK2be9HUVI/ZmQVcuHAJY2NjQhujbkboROLuxGaENuYaRYknkDpHlEaGRZ/Mzus0Kb0TojtJCTDUzyrdqlYBToVdtI6CRikRQpRoXzTbYJoI6KBD7IRNAgaYU8IOEPUJFEJn0xSlK/Aq265R7KSDQOqeBjBUR0Mr/FGA2eaQIl1pJ4zIpEljok+UQboXLPp5bLhu5lbQuYcAIZNKw19aJiAhzq5HikGOesdEjRkNA2izq3JAsnLe8Te1IaQfzU6NSnfE7nSLCxRBBgFPFd2lSiqFahWcnxDxN+lotPzl9cL9DS0wjE8JvwVkRMMqJ8NulwR2/o3ubKRLkeblL69ELpOVxHe+j9ckBec2hwORSFTyNXo727Gld52ApFPn+nH2wgXEYgkpfAleqmrr0da6Glt72rGmuUEA1ejIKAau3cDZS1cwPDIilsgbNm3CbbffBr/Pj+cPHcLw9atoXb0KmzZ0ie3xlWujOHT8NBaCYdEBBeepv8qhqqICd91xB+659w6sbWkQQXM6V0AwlpfJAhcdlDSQIUF1WneVp47uCkaQwX/zqAUCAXzmc5/DX/7ZnwnQL6+swtvf+Rt417vfhZamRgEMBO/8reeaEC7o/1ZGyaoDTHiQFNppAWeOHMapw4eRymQwODKCZ558EvOzs8v3ENLIHn3/+9HV0SEGCclMRrpPBI280uOiDVNdiHwmhUQiIfdJgpUk6ZUa1VQ1OAtw+/zo2nQLmtvXq9BRA4NHLTAYzGJO4LIb8D/e+SY8/d3vChgsLsURKI7AKx8BTrTQ5VJnIhRBxisfu5d95/6rX8X+a18vdi9edqR+Pt9wR/ubcG/HIzAbrVIYUhgepyiTQnCLAhtcJLxsBcjgA1xABAtiLbRPqFXarJ+ep8EZP76PD8Kz/cP4+hMHcfzcZaRSadiE174cESgFCWk36sGpCkHy0SvqVsFCn/+lIPLZDDra29DRsQaB+RkcOXJUihh+TsTcoh1Qc+qynmwGg6e/L3ShNVvvgdXOlGK1U0w05kOYn3FZjGivMqPMbRaHJtKjqKPgDx/wXFYKQVcebY5Bc3MLHnrDQ/D5/MtCbn0GnvxxBswRtJw+fRLnNMoUHbFWrW7Bxm23oKK2GRFWKIUMypxGeB0U/hrALIzh+SQCkbTUFRK0p9GzWLxu6O3Fvtu2YWtnE1z6wQKwmMzg6MUhPLX/BG4MjcLmsMPtciEaWRLRMWdNCXJK/CVY37MO3T2dkrNx4eJl9PUPIBaNoaKsHBs2dqO9rRXhcASnT5/DwMBVcUBaWdSrsVDdCgU8VNFP6ppoZLTOxEpKyLKGQuhNukeO6kqIy1hBBxl038pJUJtIJcTGU6NYreheEKQoYKC6EW5vKUorqgUwMvl6KbQg4YcKyN4U9CqtiXY0NQcrzdpKWYraqN2xqU4KAYvoJHSA4REqEgMVSW3iLDi/Q+yYOfucz8NXVi5gh50NBhKKkJ3HUbJUFABTjRZF0eJn2QmhDXNJSRlCgXkBGVa7Q1nDLoOMZgEZBCShhSnpZnChVTMBA0EGASX3j6JuBVIi0rkgyPDRXcpkwtLivHQ4nB4vPP4SsFMUiwRFr0JRNl+rb2iSf98Yui5gg05UBEeZZBxWc0EyMowmK0pLS9C1vhudHZ3Yvq4BLdVupDI5RBJp0eJcH57A94+cwmwgig2b1qNlTRP6+q7j4P5n0XfurIDGcjquGYxYCkdht1lEi0XaGSlu7CLu2bUTb3ztXdjQ2QKH7aaugF1YIb8Zb+aZ8MzTU9Z5iAkseOWzO8vXHbkc/uNb38IH3/c+jI6Ois7mkXf+Jt77+7+PrvY1iK6wvNXXw3Wyk7EyRVwmDDTzi3QmLzlAx597BoMXLqBzE3N62vDBRx/F8wdv2rqvXbcO//DlL2PHhg3Lkzh6R4T7MT63hGAwDGsuDWM2KeAiky+I61uUoYiFnFDyQoGAdD/qW9vRuW4jaqtq4Sl1wWwzIBrPIxTLCYD2ukzoaChTGqdlStbP5zOruNXFEfhZjACfmXyGcyKxCDJ+DEeAlrTsXjD3orj8Yo8AuxoP975n2fJWRNsFJfqWYlybzeNDWibb85q7lOZQxbdxto8/fC8fwCwR+f+66DKaKWD/8+fwb998Glev34DdZhVQsOwMJPQWPWytoKhThYKIWyvrVwsfPhGNymwsRZObN62Hy27CqePHherDopjuRSzOlhctM2Pq2jlEAlOoXt0Ff3XTcpCeErUyN8MIiyGPtgoDakrsOHXyFL6/fz9isdgLnJ+kFtQ6EJzVVdoOs2xP+9p16N2wAS47X1cFcjpbQCSewsz8IkaGBjF247oUjbxZ3RQUA6s6t6Fl/W6YbU4U8mlUugqo81vhtpuRyOQxHUzjxnxSOh2SR8BZc6nHDeJUtX1TN15z+zZ0rmmQWUudtkbx9pOHzuHAkZNYWFzU9COK769+1P6UlPixbl0HNvR2CiXr3Lk+XOobkKRvj8ctVqHd3V1SjF+8dEk6McFgQJuV175NL5K1Qlm3i6V4WCdSqSJaifRVYa8BA01krdOoBGy+BHVO0alUV2OZsL4McBRSEPG/iU46flRU1sg5sbgwKxklmXRKdQpk3crOVrICNNcqWYHW6eJvu50Bczb5O1Pos8kUspmkaHVY+BNgCC0vmxEBOMXenH0W2lOhIF0Oh8cnAInUKo635CAY2XWiCN0kNDZlWKDrQPShoUVvVlK7HQ63dBPEpSudFupgZd0quTborhacI8iYEg2Ky+uH21MiQCUcYk6GWWxtbQ63luZOkOGAr7RSrr9IcFGcpJxON7wlZUKNom5DWUMXBGQ4HS5lsbswi3QmLYYJJrMNBQb2GQuorKpBbX0Dujrb0NyyCsFQDK3VJdjYXodIMoMbUyF43Xb43Q4MTgURiuVhMBkwMjoi1+7Q1QEE5qcl2ZrHjncR0gndHlK4KiWzI5+KYuvmDbjr1l3YvqEDlWXum9Ic7YIneY1HliBCrlMNWOhZJzrI4MQH39fX34/P/PVf40tf/KIA2XWdnfjU3/4t7tm7V0DIyiA/3dpEBy562J8u7eZWixtfNC2THyePHsTS4iL23H03fLV1eO9v/xa+/fWvL9+aejdtwte/+120VlW94N6pO18R4MwtJhEPhKVLbLA7kTcYxb3N7jDDYs5g9NplnD92DPFoDBt27MW2rVtR4bWLK5jSigEz8QJCDONLBNDb1ijnX3EpjkBxBF79CPCe9Oyzz6K3t7cIMl798L3wE+xePDnwL0XXqP/qQP6cfX5r0114oOfdcND5RXtoMjiMD2SakXCWMKXpNiiY9LMJoO0jH8rUdrAgI8VKZg4JVJQGG5lcAafPDuCbjz2HvstXZSaOBZDO5+fssoTcKf6NEhFT+O0rgaekXMSqDKYiNYXFW1NDNeqrSzE3PYFTp85gfGxMaAK6KFnWy4LcaEY8NIe50QH5vtq1m2UWlv+m6w+LGhZ8pCfV+oAGvxlXL1/AU08/jYUFlY9BOhVF0xRiUxBdVV2L0vJK2Nw+AQZmqxMWuxt+txMVHqN0gOgGdW1oFCfPnEOIhRwTypOcAV+xaHarvsomrNl0G0prmpDNpOAxZ7Cqwo5yt+ouLUYzossg4GCHSY2RLhIuSMDcls29uOe27ehpqYWbfsQc/1we/ePzeOrAaZw4eQ7zWmoxi0uZwSftSGY2jXB7vOjubhedBrsF1LpcutgnY8DU8O6uLmzYsB4Op0Vcvc6fv4T5BVJqaCOrihrZrmWXHDX+XFjYs5CWbI28EjRLN4HOU/ybiMVJUWNHICNUI91pbHmdmq5C4QuFjlRgozIQ0F/nvrBTZXUw98IrJyRn8FnAqkVZUykFh0bn0oL79JYG1yEBaARI7JpwLJNx6YpJFoSLFCKndFvYxdD1F0LFErpTToTgHm+pwEHSp/j9pHCVV9WKlkJE41paPR2WCE5kvDSaFteVTimal9dXKmCH+0FqDQF3dUOLCL9JXQsuTGNxZlzGjV0Lj68MqVQSS4FZlcZNupTNKYJuAg+r1QFveZXQZnhe0tLX6XJLTgYBMB2n4pGQSgv3+qVLQT0IdSi0llUdKuNyMGLvho3Yu/c2VFVXYmRkFBcvXcauTeuwe0u3fMdMIIJYPIk19WWIZEy4PhHEpX6lVZibnUVwcUY0IDyWZpOi8nAsLBYbXN4yOB02tDTWYO+enVjTWI9VNT543bYfABl6ho9uEqBTmFZ2HQgSWGbznvYXn/gE/ubP/1xmJ+l+9Scf/zh+7S1vkZnKyIoJEx2scL3cOh188ArSI1/keiMYTeVhyKaxROE8CqgvK8NcJoP3/tZv4Rtf+Yp0Iandev0b3oD3f+QjqCotFVocv1PuNVrXmL3TQCiHpUBEUr0ZYghqNHIFlJTakM/EcfHk87h06qQAw3vvfwCbe3vk/rByCeWAhWgWl08+j3e8+cFlzcfP2aOpuLnFEfiZjwDvZbSxffOb31wEGT/q0WDmxReOfQyTS0M/6iqKn/s5HwE6T/3G9o8uazWiGSCUBVw2agtuUqacBsCzwsWFD1uWcZw9Y42rCyAFoGgP7LGJBTx56AwOHDmFmbk5KS6V/SgLFqXBEOG0NjvMAo4uLyx+yFsnYODD1kJXGocNzU3VKCvx4fr16zh75qxkEUhhKLPdirMvs8RmMyb6TyAwdQPt2+6VpGTlgMTvpStSQUICy9wmrCo1IRWL4vips+i/dE4KOoae2b3lAijYgWGoIItMq5OCX7voIMihthSyaKsyodRlElB18uQZfO+Jx17yjKDTlbe8Fg6XH05vGUqq6+GUEDVaTqbQVm1HnV8VHsFEFn0TMcRSTCNXyb+C5zRNBItzt9eHzRu7cd+ezehuroZLo5Ik8wVcHp7G/sNncfLsJSwGglI409VI9CmafoUzucz/6FjXjp716+Cw2TF4fRjnzl3ExOSUuGG1tbWhq3MNfD4fZmbmcKmvX6hqdAxapkjphbyAPK1TYFAz0y6XV1BpOLgoM+1is8vAQpcbLo9PClcG5ZEWpzt36V0LXQCr07IEK+jULKlKNV9b7fu5XnL/VWaJ6nLI9hjNGjWJIEd1PhhapgME1vlK5E0YTStl2tOmJPFaHJUcLgEZpLoRAKTicSQTSoOhd29sNqecH9Sm8HjSApjroYNTw+o1olugve3i/JyMW4KfJ0DWxfOaCJxjRHDi9dIJyipggJak1FfQXcpfXi2fC0gY36SmofCLuxSpW0sLMzBZzKLRIDiPhgISvscujL+iSgp6Agp2SJivwRA/ajyox4iGF8V9ikJyjhEd6Jj7sbCwIJ0/akbKykrQ07UOt966V7QMg0PDOCmAfxT79m7D6+7ajZqaKiToCJXJoKbMhecvDOO7B85gaGQciXhCtEGR0LzQuBKRGLIZAjROANhhtFjR3LoOmzb1orujBU31dbAZ86jy21Dqti8bJegXWITibr17qmnECDwIDPRurD6Pf7G/H3/8gQ/g6ccfl3Hfc9tt+OwXv4i1DQ0Ir3AwE33UCqrVSp2H3sEVsJFXNFOaW3EhVvJpGzYwP4/f/JU34fkDz8l129jYiDf+yq+gp7dXwIXcB+ncZjQKAHH7/Sgpr4TZWYZUzoJCPiPbKA7f2RzKyhwIL07hyNNPYnJsDBU1tdh33z6sbqz/gXsNOyKcpPjS5z6Lv/rYh4ui75/z53Nx8392I0AzhUcffRSf+MQniiDjRzkMg/MX8YXjHytqL36UwfsF+wwdqB7seRdoecslllPUKYIM0qj4oHQYAMpV9YVgQtypNItIFoHCk2YWhxb0l05mceriEL7z9GGc7xuQbgUdVLhI0neePjFK1KusKgviVlNe0wCny4dkMoZkPKbem8tiVWMdNmzoRSaVwvPHjmHw+nWZKVQUmJvhfBTuTg6cxuTVU2hYuxlNndtFm5FKJcSKNJvJCtXEaTVgXZ1ThMPnr02JNz/pIi5/BayuEhSMJqSTCSkcuRC8sHgm1SWTycFUyGJNpRk1PouE/g1cHcaTzzyDwNy0gBF3SSWc3lI4vX7YXExh9sDtLRM7TyZmsyDmjDlnoduqbGgqc8i6o6ksbsynEUqRn2aDSVKz9dR0bgmzFrLw+LzYtplAYyPWra5ZTmknzWpwYh7Pnbwiepi52XnKjEF3LbGklfDDnGgy6EbTvLoBmzf1oqqyDKNjkzh18gJujI7L++rqatDd1YnmZvL0U+jnjPSVK1J8kibEjoQCeYrSpHc6nC6vaAw49zs3M4lYJCzfx/EjTaesoko6RXOz0wjMzynLXLEj1lIylkXlulNVQY51gWGMIoJVkn9ldnXTsUrABtejddn00BeVOK+Ah7IAzcJkMCnwyPwUq0VoUclYVMAEARCzJKhnMJotQpFKRCOiz+Bneb7yS6h9oPiar6WTMZXtwcyTTEbGm8nXBFXsZMTjCRFLs9ugscc0qhW7Oya5HkivozsYuyAEAwQZBAmV9avg00DGoljyTkuRys4DQQWBD8XS3H+CdNrGEmTQXYr7WCLjbRI6liR+u71CMeN2KxeqORhNFnF24zGkKxQBOYv/pvpqNNRWw19Siqq6BpjMdly+ckXMAZj9wWu01G3DfbfvwL67bkVjfYVcL+f7R/GVb34Pp8/3w2Sxiw6E4xJanMHM1KTQynxejxwTus9V19bigfvvxe17d4nWiU2zbDIhIL7Ca4FlReo97z8BirvzqtCnM55OPdItbNltZY+WR+rP/vRP8Y+f+xxmJidRUlqKt/3mb+IPPvQhVPj9YudNipJEZGogg//W1WO6PmMlyMik8whGsxJ6l2HLl2d6ZAFzU5M4c+EiPv7RP8HojWF5ff369di3bx/sGuWSgJoFDK9FWkx7fD5UVlXB5SuHw1uB0rIqWKxO5M2cYCigstyOpfkpHH76KQTm57Fl2w70btoMr8vxA52MpSwwG0rhT//oPfjav/xzUfT9C/asLu7OT28E+Iykucv+/fuLIOPVDvvBwW+KNW1xKY7AyhEgyHhw/bvF6pYP8VhB8Y5ZEHF2z1ZQqeFcdGcVmQnWnsZMoqaWmQ9qEZEDGJ0I4onnTuDA4ZNYDAalMOLDWigyrCK0aktC0goFeMuqULuqTQStiWhIKB908OFMLT32ezrXoa62FtevD+LsubMIhUKq8BfhsdoQFoVLcxOYuHJcirjOXa+Du7RG0T9It4EBORHkFtBZZ5dif2AmhYLRKjO23EDy+fm9zERgOctZXlXAqm4Mi3zOOFZ5LGgqs6HUa0UwksL5/iERjxutTpTVNKG0ukl4+iwqSH3RnV50egi/h5ailW5gVbkdHocJ2WwBgXgBExET4jmTFHzcD01MsLyfpCKVlvqxfUsXbt/eg7a6cthW8CeuT4Xx7Mk+HDt1Ufz7WTizmFbATlGXCKAIbFavbsK2bb2oranB9NQczl3ow/DwCBLJFEpLS9Hb04mu7g6hJl27NojLl69iZmZWQtIE5MEgdMtsOiljw7wFl8uNXC6N8FJQvofbSyDCwtznL5HCPRwOIR4jrYw0qJsaDBXdpzJJdFqTOl80pyiNAqXcw6hvINagH7MKJCTdTixp5f1KM8H9lNA/DWSYzSrrgt/AsSGgJKVJ7IwdDNorke/nPrCIT0TDoksgNY5fSK0D7Wr5HlKoCBIIFvQuj9nKzpQBaQrAtfRqdpSkS0cqjFDI8tJN4PnF8ZqdGhdnMnYvmMdAAwOChIraJrk2OGbsYlD4zXFnR4jZMgzxCy7MyD6LBbSdgYBLEsZHkEKqFfednQ1uK0GGy1ci2SbUjxCMcPh9JWUwGswwGQrYvL4DO7auR09bExqrS6UIP3B2BE89dxwXL14UDRO3k9fJzNQENm/qwq+/6UG0rmrA1RsT+Op3vo9Tp07AkM+jorpe9CMSJrgwLWGNXR1r0LamBUuxJMYnpiVd/PX37EDLqkYEEwZksgVk0lnYjDkJ3nPaTbDy/mECorkCMppmh7/YTSXQWEln4r/Zn5oPhfCORx7B00+oDJ2Wtjb8wYc+iDe+6c3wOBzL9zd1lJS2Q9eb6ZoMPdRPBxzpZAbz4RR8pW6Ew3EsTk1gfnwQ58+cwaHnDuDU6dOiceK1s3v3bmzatEkBES1bZ6X1tVAYSeMs5ODx+NHY1I66hhaUNTbBYDbB7TQDuRiGB68htrQkQntXSYUSeNuNy0CDVNWZSB6BpRTe/tBe9F+6oF2bxedccQSKI/BqR4DPm7KyMjGFKQq/X+HoJTIxfP3cp3Fu4qbrxSv8aPFtvyQjQIvbX9/6IUkL56RsmJQETZfBJzDzNHROvFg5GrUQvhXWjroHDD8fSGRx4uIgnnj6CPqvXBUho1qUI49uH5pNp4Ri4i2tRFV9sxRJqXhU7EgtFGvnC4gtLcDntqOnp0c6IhQlDw0Ny4wnnaO4CM/bapPCZur6WYxfOYWmrltQ1dwJk9ECo9kkNBaDSc3A17tzcFvymE+YsJQxIZ3KIJ1OIEdrSc6a06qTs/UmpS9QjkkU6Sq6V6nXi5ZKK8qcDIMzYCGaQ99YGMlMAQ6HQ75PEkStdnj85SL8ZW4D94sz4ARGnF1GKoLV5TbUlzvEjSiRKeDqfB7BRB5mSUtUImpVBhkU4KEkvAARa2/csBa371yP7uZauDQkmM4XMDwdwqFTV3D8LDsac6oQ1rMhuB/ZPDIMlzObUVlZiZ7OtWhrW4VUKotLl69jYOA6lpgQ7XCgeXUjOte1oaKiDHMLSxi4OiQ2vZEwJbgqg4JHQTIAknFlIUvXqBXpxsv6Ehb7mq3ssvuNrvHQQvLkf8UDVtnjqqJcHWOCP905h98rYm12xni8WPzbXZIvsrKYI8jQwwDVWKrPcGaZHQp2MLj9PD9Ik6J+hzPvTLJOsaOmOVURxLC4ZrI2z4NEPKKc0rg/1PKYTLINIpjmOuTcZmYGz1Oj0gUpay4BuOygsCNEwfXiwoyYE7C7IhoOcZdiJ6MF/rJq2QYCDGoyCArYjSDIYHePHQIOBN2gKPwmeIgtBWR/qAvhKIYX5xCLhuB0+yUng9vBnAxSptiXJLAicGlbVYuH76Xoul0mBjha8VQWX3viKB7ffwxTU9MC2nid2iwmlHidWNOyGpVV1ZicnsHZs+cwMjoswN7t8qC0sk6oWElSwhJR7Lt9Bx6873YxIQgnqMvJwm43o9znQCZvwlyYnTsyK9pKAAAgAElEQVR+r7rmOKNPq1inhdevCZF0Bm6rCW6bRdE2NaBB9y79/sMpB9o/0zL3Ix/8IM6cPCnHvLG5Gb/7B+/F237rt+GzWURbJpnrmhWufE7rZKwEHDw3CETYMcmlc5JWXiikMNR/BYOX+5CKLQmV89vf+jbmF5TT17Zt27Bnzx44naoP/GI77JWv6X/zeb1o7+hA95adsLlIwsrLPusOeuIKGM8ilwZcVjM85jwMhTyCqQLCaXbR0tixtk6od0VnqV+SB3dxN38iI8DJQdq4F0HGKxheukd9/vjHwN/FpTgC/9kIOCxuvHP7/yPuU/JAKygKFRcyFkgt0HUX8pDUVsaHMLsXut+T7jg1PBvEk8+exIHDp7Awv6DXyTIrrJfNIvzOZYUmxRlPXQwuGQI2O0wmi/j5I59BV+c6rF3bjoWFAM5fvIQ5rpPFolBujCKstNldmBu7hosH/h2cUe7Y+VrUNHctZyZw9pm89xJ7AVXOHHIGKyZiFkSjUbGKZHFJepSVM+JgUZtfdsDSxcmcyS6vqkeTNwufYUke6OFkHn1TKaRhh8XCxOmYFJmkgZWWlUsnhEU5Z7eFFmOxIhiYRyCwgNYqF7oaS6SYoFPVyGIOUyEGbWkiYUlJV3oCFtaciWfhzXVRX7Ft2ybcd9s2dLXWwmJWhSE7NlNzcRw83ocDh45hcnJCCZUtFhG4c32ZXEZlYcAAp9OOznUd2Lp1qxTSFy5cwLlzZwWgEBBVVpaL+1RnZ7doZvr6LuH8ubOIRGOwu7zS6SCw4j4rC1ZqD9iRyC8DI6E9scBWeGk5eVtOo5VaC83laZnmpIWUiWNVgfQ6FulM7FZdD/L9pVj3eFX3ifQw6WhoAE2+76ark/Des2nE5XgkZX3UKvBYqQ5GFrFISFK+lcA7g1whDzdtYz1+ZPMKYPBcUaBTJTHTuYndAwYpEvBSz8GOFbeVNCZS67h+dtKE9KUlMidjEYSD83C5PAqMxpTwW/IoCDIqamQ7dJBBuhmpeBRLswuztDgjY6nnzJAGFQktwGyzoYS6JJMFS4E5say1u9zwlVSqtPJYFKGFGSlOKYBn4b9naxceuvsWtDU3IpUtYD6cRTQaw/7Dx/D9wycwOc1MDgvKysuxtq0N67vWIpdJ4fiJEzh37px0GHkem80mJU73V8BgZNr5Eip8Hvz6w6/Brm0bJKHcaaezmkFZX7PzEM9hPkRKIzVWBpitdPTKIp3OwswulcWELO2C3SZ4XGb5DM9eMUnQuq5cF12lFiMRfOEzn8Hf/c3fSAYOFzrF3XXfa/Hhv/g/6GxvQFwx36T7qt+79LwNMylZBbVu/ugicN6uhm9MoP/sccyOjwiwnp+bw4kTJ8Rbn//PAL69e/eis7NTOhgvBTBefB/m9agc4EpEw9G1cRNcHo8KE9Qoq4yVjHPSJZZHJJRBPh4HMkkY7TY4fF7EQgvY2b1a7oXFpTgCxRH40UeA+VTPPfdcEWS83BAyVO//nvyLov7i5Qaq+PcXjMADPe/Cra0PymtLzNPQ0ATjGUhN4ENP58Xrk9ViYatR5Nm+5+xgOJXH6UuD+N7+53HxYr+Ev8kMMx+8mq0pLWw5q2uxkCrihstbKpQpRSdaBAswevdzqautw7ZtW1FaWob+gQHpaEQ528CwNIdDQInF6sDC1A1ceO5rSESCaNm4Fy29t4pWghoIrpe7Q3rRmkobHFYDLk2lhB7Ewo7UEhZ6QruRzgWdkJjrQUoMQ9Dc8FXUSNqyOzsPb24ODrMBsXQBw4sZBBNGpOmGlEkLNYmCT3YcyEOPRCNgKeFxe6UADS4uIByNoKHMhbW1bknr5XgGYjkMzSWwGE2LG9ZNK1olbuZ+MnjNYrNKsBhzNjb0dODuvdvR1VIn1CuZoQVwY3oJ3z90BgePnsL0zIys32FnHgRpKWkpiJUonpQNDzrWrkVnZxdcTgcmJsdx+fJljIyOIplMo7y8XIKKOjvXwe1yY3xiHFevXsX8QlBmn9lB4DixW8PClWOnwMTNjBR9X9RrWsdCTzuWc0GTVWjaDBG/a9QpRTlhgc7PEnipjBQWvTqtjYBBKHlZpedRn1V0Kb0zIo5VBKdyvKHoTw63gCdqIRLxsHQw9G3lmwggyKGnviQWXZJxJBhjx4KuUaQoMUeCnatoOAyT1SKuZnTGYgeD4E50RroeifvB8EFDQTopnH32l5TJeUcdC4EOt6uqfjV8ZVXS7VucmRDKFAtwHn+3vxSZZFKoUDyeEsbncovWYik0L0CntKxG3JuWgvOIhQNicODxlctYMJeCeg7aGTetasb6ng7s3LAWmzua4fe6sRBOqkwX5PH8yXN4fP8RjE3OoXlVA3Zu34La+noszs/j/NkzOHvmtFDzuJ8ERwTDLnZNSipEyBwOB9FUV4FHHrgXu7f2SPaFzWIW/RcX1vsLyQKCER43dWYIKMuTVsbuhuoAsevh9JjhZJimBjJ09yfdbpZ6jNHZWfzP3/99fPs//gPpjKguZCmrqMRd++7Hb//e72DbZo3KtEKHsdLOVkCGdl9j14Trn5+aweHnDmJ8+Lq6N+RyOH/+PA4dOiQ0KS533HEHtm/bJhRJXbO0Ukv0w7oM0hErFFDi9+P1DzyA1c3NWMipbXAalV6O3ZdwtIBImPqgtDihEdARUPadPoZ3/9oDy/fL4mOtOALFEfjRRoDP7b//+78vgoz/bPgIMNjBIF+6uBRH4NWOwL0db8U9HW+Vj8U0YbewdzSQQVChZszVays7GRRUCs/ZAEzPhvHskdN4+sAxTE3PalQXNZMrGgcp4DMCEkrKa1BaUQebyyM0kHhkEZHgggTLpVIp2G12sVjtXr9eHugnThzH5NS00JocLkVzYaZEeHEGNy4dxvzoVbH1XN2zC6U1zVJA8iGuqDJ5tFTaUO6xYGghg0iK+2GS4p+/VcAeA+KyAj5YvJJSUtXAcLQKsStNL02g2hYXAXgqm8N8OIP+iTCW4hlYzWahz7DYkmIjX9DsVZmbwO1kMcy0XiM8DjPq/SZUewwC4LK5Aq5MJzAeTAlVZCW9jEUrufuVtfUoK6/EUiiAidERsT7dvXMbXnvHVqxvrVbUDo3+MU7q1Ml+HDx2GiMjY0L3UtvE7ojSS/A/FvGko1VX16CjYy1aWpqlk0OgcfHiJYQkoMghovDWNWvQUE8xsBmTU1MYHBzCwmIIOa3wF8qZUMyUbkKW5W6CTrFSVCixNdbE4yrcj5QqRU3T/Uv1RodGGpOCk10SLhxPAg1qMNiZSCXiYhG8MlRRNBPKf1cDD6TiKAtbCr0pfuZn2KEgXYnfLaCTImufH263VzpaUdFnkMZCsT67RsrCl7kudLQi/Swei0i3zO4kyGD3yAaL3SldB0X1UpoTdnS47wQfNCdgWruAjPCS0KWoYalqWK0Sv7NpBGcnJCeD56fL64PHq3IyqMlQwYQlkulBd6qlwLwU+wQoXGdwcVboekz2LimvQjqTxcLsNArZpGgk9uy5BXUNjUjF4miu9qOloRJms1G09ouhJfzzvz+FY+evoamhFnt2bUFFVS2uXhvE/meewenTpxEMhWGyWCV40+WwwWo2ielCTW29gOzJmVkRcL/1wbvxhnt2Cf1RX2gywacUM3aiCZ6HpP5QUwMBCOlEUq7XgtkoOoWKUge8WieD5xZ1GTo4kAkEhtxNz+AD7/k9fPdb3xIgsHKx2224Ze9tuP3OO7Fpyxb0bNuGGuaksFOwTExUBT2BheYUjZnFRZw5cABDV6/KORSLx9HX14cTJ09idmZGTtU7774b9+7bh6qqanHBi4RC0lXk/YLH/qat9AsT4fXt4/2Q940777gDG7dsQUHyfRRVlfuWyJK+RmpiHukM98so3dxMOoPv/seX8Zd/8kfLhhWv9p5ffH9xBIojoEaA1+GHP/zhIsj4YSfEydFn8JUznyqeL8UR+C+NwEqgIYBCE35rjzaZYePrfAjqyeD8Qjq/sHCgjiOdyuFC/zAef+Yozp7rQzQWg0WjiegZCMI/t9vhLSmXwkqKUU0DkU4mBWTQpYcFWUV5BTZs3Cg6ghvDN3Dt+iBSmay4NrEAZ6eCxWJ4YQJDZw9IN8NfUQ9vZYMU1yqzgxSbLLw2gyRuZ0wuWMtWixMUuxUCRDThsNC5qH8oKRf6RyYRQWxpEcH5aaTiYZQ6DagpdcDv88Ph9WMkZMJ8RM3gE/woFyYlMDbJfrEgYKo3Cw6V45Er5FDpBNZUmJXAvgCMBhjMl0AimVmmFklRmy9Ix8BfWgqfxyepwOyIcAwIDjZvXIcdve1oW12LEp8LNq27NLWYxMFTfXju6CmxIGU2A12HCIL0fea+Mq2aRXRZaQl61vdo9CgjhoYGMTAwgKmZGSkC6dTTvHo12ta0wu/3IrC4iLHxSUxOzyK0RAvWjBL7aynfqqGgBQMaVUAdKVbLXRqtm6FrdaTHIYF+XFTHggDyZmdC6Xrk89p72T2hxoK/le5DBzd0TCNVidQnBWo4lgQK0o0wWwXw0fFL0sJF5K2cpNi58tDxKJtFPBaVbpidegSHQzmEJZMqeTuZlKwMUrVY+JttzERwSAeCQITfI7kTuiOWnGM0I2CNmEFgcVbeY7XaBaTQDc0hIKNFrJh5jQTnKPyelv2mLoRuUtwGAg/uDzUa7GTQNIG5GHTIoiaDY82MikgoIN2FksoaWC1muOwW1FZXoLO9GVXVFdKlOH78NKrKfNixuQur66ul29N37QYOn7gIp68Uu3ZukuNN3c7Ro8dw+dJF6aQRkNZUVSGeSGFwZBRBahPMZtTV1cu5Eokl5PdD9+7C3i3r4HFYpXDmvYR6ghzvFekcYnEeHyMyqaxcJwZjHhaOawHIWSyg3qjCZ4XfYxP9BI8xu6s8zdnvzGXzcJqNmAmF8Hd/+Zf453/8ByxqOTgvvhk6HQ5s27ULu26/Ha2trWhuakJlUxPqKyvFUU+ndPIYBTMZnDh+HBeOHUNgYUG0F+Pj4yKEZweH58Otd9yB3330UaxtW4NMwSChopFgAKl8HskodWZpJERDQ4vhBblGdOMKvbtBYEyguqatDVt37UZNXa3cX7mIKUeaugzeQzg5k6f4hKooATL/93N/jc/89f9+UYDlf+kRUPxwcQR+KUeA1+EjjzxSBBkvdfSLAOOX8pr4ie00nace3vCe5fXzQcfZPj749MRdOlGR7iAcehYO7G5ojlR8bXYxigNHz+Pp545hdGRcAvqk2BIluSoUVQabsjFVVpo3A8vkYS8z3nQKMmJ182ps6N0gtKGBq9cxNjaOeCIm1AHOxrO4osj00sFvYml+UrZJ7E1lYQdFN2xSXQ1SqerWbkFd2wY43H6hIXAWWxcUU2TLTktgahhDF45ibvyaaA/0hV2B+rpaNK5uBlzVKNj8cHu9QpcxGMySnp7T4gxVJ0WJyLlwpjsej8NnzaOt2rFMdYqlcxhZSGMqmBE3VgnV06bzDSbmUlikSJfZfI6f0I+MsNptaKivwc5NnbhlczsaK3yio+G3TQcTONk3jMMnzuHq9WERtnF6X7oaGs1Ip3dI4rTFgsamJnR1d0sAWzAYwo0bI1gMxZDK5GTG32IsoLW5CW1ta4XeMjU9jdHRcczMzsr6WWRL10rrbOk6i5vuUArQqYpOgQo5HwyKFnUzdFEX3Ws2tlr2it7q0EECwQDHSrJRtFRy6nzYoWJRJoW90SAuWJz153cRlLCbQKCgU+S4HarL4RJajBT+WSUWZyudXQoWifwMwQHBjZgFWC3iDkU9EMEIqVvk6VP4rYdSKsoXpDtHIOor8WF2akI6Hvw+OqqJIJogo051zrieoORkTMn1w22joQA7N9LdIA3PXyrbQkE3f3j+EbgTSC7OTUk2SUlZJdasbUdzU63QnmwWK2bnFnFjhNS3axi8PiCdkvqGBjQ2NMDldgvFr8zvwepVjXLdX7zUj0uX+rG4uAi/x4Hbd23BXbfuQENdNZbCMXz3wHE8vf+wdBmZ61Jd14j2tmbs2tqDrrZG+Dx2WIyQH947oukCjGYDMqkMQtQa5E0CqsyGDPxeG8p9TjiMqsheiOeQNxtg44e1LgN7IldGR3Hq6FGUlpVhx65dMFgsOPz97+OjH/gA+vv6/tP7I7sLzIfZsnUrtuzahZ7161FdVQVYLGI/y64gAwUvnjmDhZkZ6dzx/7n/pIDy+rn93vvwe3/0fuy85RY4DIblHA/eI3lW8RqknmQhwM7jGGbGRhEIBLAwNyfni3JquykQr6qtwfrtu7B67VoR2HOyQABZAlhaSsGUz8LpMCGfTCEFCzIGCz77yY/h7//Px4vOUj+xp2Fxxb8sI8Bn9IMPPlgEGS8+4EWL2l+WS+Cnu59MCH/Lpveph6DmtKJ3M0R4q4EM/k3Xa+ie9fzN2cergzN44sApHD12GsGAcmBh4aUYLDeLS/mXWJZq89BiVUp7UlVUUEdAceS27dvQvrYdkxPTOH36LKYmJ2Q9DqdTijMG7fUdeQyzo/0vO7PHB7zDW4a12++Dr6oJaS00jdvHrAO7y4MbF47g2ulnkUklBHy8eBH7Uzs1IVa0tnegs7tXui1GsxXhpAFzcQMSGcDI9GiN5kPgQ0CTjMdhKGRR47NidYUdDopfAMxEDRhbYjhX4SaFiGOjiaZVkrXqFvBH+OsUQZtMqKupwp6dPdi9eR0ayrzLXadwMoPLIzNCnzp/4QoCwaACdeLAxMR3Fd7HwoeFN2EfRb4d69aho6MDDocL8wsBjE1O4sbQIKanJqRDU1tbi7a2Vpm55nZwlndocAizczOSE6GPmdpWjYivU5c0gHqzyNKV4RJwISedAoYKaOpCWgW8lCWs6D8Is0wm6Qaw26OncivQQmoehfQUAFOcr3QD3C7mYNDeVTlFMc07J9QjJokTgLCDoYf4UTvhsDNl3CPggbPTBAbstClHMjPi8SjMFgUy6LJF61t+H4tZHWBym/h5vt/lcmJmckycqaj94PlAahadriprV0kXTbI0tMRv7pfL44VXS/wmFYraFRonOBnGR+F3cF4odOxkkEYYCczLXHj3+m7suY2AoBILs/M4fvQ0Ll6+imgsJZ2b8FII4aWAdLnqGldh46bN2LC+R1QTE+MT6O+/gtHxCQmlZKdp3x078ab7b0N9dRWS2RwcNgtC0Sj+8V8ew7e/+wxcLgduv+M23HfXbnQ1V8NiNUmuDu8TLJx18TZPv1Q6h2AkjWhUAfwqrw0VPhtsL8rJCLKrQU2MUVnVzi0u4k8+8hH8yz/9E+67/3585OMfR1trK8KxGN7/nvfgq1/6koDDl1ukG+TzyTGR0EqPBxWVlXL/IGBmt462yzyXODEg55vRqDoY730fdt91J+wmk0y46JMwBECkgunmGHw9o2mgZhcWcO7kKQwPXBEr4pWOaJU1NWjr2YLGtrXweBxwWAwCdpaSyuHKbynAYVeubrFcAQvRAt7/P96Bb3/9X5fvlS+3vz8vfy+88zvIfPZePPluC173Bc1NcOsnceXIo2jlTjz5blhf94Uf2J2tn+zHkUeBT+/qwB+e1Fq6K96lr/fFHxz89C6s+0PlSCb3JO37X3q8nsS7LffjC5wg+xG36SX375V+5w973+CnsavjfTi5nCX0wq1/53fS+Oy9L9qj/+QzL9g37WMvHqefl/PplWwn79N0hyu6S60YraeufBlPXvnyKxm/4nuKI/CqR4BA4+ENj0qWBoXd5Ctr9Z88VOVmzIeuxmPW7W45g0egEYynceR0P77zvYPoH7imLD+14kEVnWqGXy8gdZqNSjlTYWr6b6fDjbXr2rF5S48UV6dOnEf/5cvIZHMSckWbWnLrx/tPYnLgDFKJyAv2lwJf6YzAAL/fj7q6OjjL6uGsWgOjTfn/c3uc5K+XVeL62QO4fPR7P7CeHzaITqdDqEs93d3YsHEDcjDj8kQM08EUDAZN3CzAShX2nIVmGrnPYUBPo0coXCxsomlgMgLMR29qF1TFrYDFTYBBEKa0D7pIne+rqqrE9s3duHVrF1rrSmHX7H5T+QKujS/i4Kl+nDl/GXPzi5pAWbV4VLCcQWxHKbxn0U3KUHNzC7q6utDQWI94Io6L5y8JJ31RAvry8Pq8aGxoRGtrCyorKoVPPzo2iqEhgg01Y7vctdLPGDlptAwVDVxKOaCdQErzvTKET2WHsMDlsadLkXSH6DDGkDOPT7QIKgGc4EP9lvOT5yZpWlowH7seiWQM6XhMNA8qaA8CLjy+EnEto6hbzhWJtlCidtKgmLOhgwyn2y15GtwmEXgn4tIdo4uYhAEazOI6JV06jYrHFarUekgQ4FJwQWb9+T6CGgIeCrnLaxqlY0GwE5ynha0C06RosUtBahZpUAQ61ESwgxKPhBAOzMk2lFTUwOvzocTrwuqmOnR1tcJT4sHw8BROHDuFi+IIFRQqoNPpQiwaERvi1uZGbN22HXWNzYhEoyLuHhq+gaXQkrhrGcx2OO12PPy6u/DGfbtQyBtxbXweLqcNPo8TX/3GEzhx6iw2bejCa++9Ex2ttXCaDTKrTyqluEBpNCcdaPD4xFJZzM2FkUskUV/hQ3kpZdwvXJhuzcLdC2BsYQF/+1d/hS/90z9JUOR7P/Qh/PFHPgILbaQBXOjrw59/9KN4/BvfeNX3vJf7AM+j2/e9Fr/znvfg1r17YLRa9VP1ZjeXND8tMFD3fNJppgkAoUgUpw4ewuXTp/T2qlx7NY3NWNu7A7Wrm+FwmcRUQ2XTK4MNp8qvXL7vzsaAdz7yRjz12Dd/4UAGfuOxZZBx/+e1Qdj2qZsgA4MCJN534oVHbNunriyDjBf+7TfwWOazuPclP6f+1vrpXejQP6R9P4vq5dde6uT4UbfppfbvlX7nfzo2CgDpQyabvLyNL/7bNnzqyhE82krMZsHyOPMzL7kt6v37nniZMXm5i+i/6d95j+3u7i6CDP34FAHGf9Mz9Rdss9ZWbcZv7PioAI0E6cBqkllm03Qykso4eKH3PIEG5/4HR2fx+NNH8dzhEwgGgmrWXAvSUx0NDWRoM/OKxn+Tl0+RMV2oTEYrPD432tpasHr1KgQCYVy+3I+FhUUpPFnYkasempvA4On9iC9xFhdwcnbaVw67uwRufyUsdhcsSKHKZ0NlbZNkZgQjCWUZ6fWjtLKWKVp4/jv/iLGBM6/6aFZWVqB3Qy+2bd2KiRBwdTKELMGVXuSSolRQVCK3zYyGcicayu2wmxVg4M9sJItrs2kRlhNISLAcaUQEGlohrgMOAS1aQS0ztwUjKirK0dvTjp0bO9DdWocSl1W+j8dvZC6ME+eu4fjpSxgdGUMiEVMZCDaHOBtJOjgduegUVSiAtn5VVVVoaW3BqqZVsNstmJudwcDAVQwN3UA4HIHNakFFRSUaGxvR0NiAspIy6T6NT0yIOJx2onG6LDGxnR0qoRGpiknS37UcCx1U6ueEouLRjYm7yAAXBbb0s0MyKiw26WBIfgZhhqTLK/2FLMuicmp3kkjF45IuL2nw6aSsj7oGdiloi0uAQdoex4NdJwIXmgfwHOTrLMi5zSz4FZig5qaAaCSk3NJkDLMCegkASKlSgEVtP89n/j91Huy+0EKX64vHw6LXKa2ql04EXdeoM2JGBn84y8+uhb+0UjopDNRjB435HKRcRaNLSDDosaoaG7dswpr21XDZbIhFYnKM5oMhDA+PYWToBoILs1LcUkju9fpQ4vNgTfMqtLetlmN0bXgcw8M3MHJjWAwJJItGwg4hIu+3v/l+3Ld3m2S6TC+EkUxnUep14ujpi8imEtjc24GKqhpYrcpJiqZtOn1v5X1jeaKCXYNoCpFQEuU+O0q8NwXi+gXIHgJl2jcmp/C3f/v/4Stf/CLmZ2bwhje/BX/44Q9LcCcLeD03g9ayn/6Lv8A3v/71V30N/7APUHvzyDvfgbe+63fQ090Fj8UMgh+eacs23wT9IvK/mSkkIEH7oQMfAdb5i1dwcv9+sR3WdT0Na7r/f/beA8quszwXfk7vfXofaZo0kmbUm4ts425KKEm4kJDcUH9Cwg2QS/6EBEJWCNxLy72QEEKCU3DyExLADTdsS5Ysq1hlVGY0MxpNL6f3fs6/nvc7ZyTZsi0cvILl2WvNsjxzzj57f3ufc97nfZ+C3g3bUNfcCItVGULQS4H5fA69ep1LN06Hbrv5Juzft/fay8h4//0o/PWdePjDerz5by+CjOH9vws8/DBw553oGvs6dvd9ApfijO1fHgYf8vXdfZcAkO348vB+/G7Xw/iw/s2o7u5lb4zK6499fTf6XohkLn3i9i/jVR3Tlc7val/zSs8VLMFz77p8zfB+3F/4a9x5hbVSp1Fdm7FL1uxVrNfP7V32X7cjgoz29vYVkMFL8MTIv+KB03//X3c1Vl75DbUCG1tulNA+bvyyJ1WKX3jkHrPDxsJY3GJYJIvgWf1dxvrpPA4eHcGPH34Kp88MS7EkBeYyBYad3kp7s1JU8nVEqKvTCf2EVBe+BiklDocN69f3o629DTOz8zh9dgTRCOk/qtvNQiC6NCVhWaTVMFiPhSQLNvWaJeQSEdiNJaxd249IyYlIpgyHw4napjbpJM9PnMXhR/4ZS1MjV7zOTMru7OyEyUzxcAnxKHULEwhH1fSEnPYt23aitmsLUmWLTAfodMSilOnKFn0ZFl0BTosONQ4zjAaNauKzMNFqkM6VcCGQxlQgLWJSZlxIJkUFnAkQq4hhVMNf6VZkAsB10GjBycqqjhZcv2MAOwZ70eC1CyhkN3gxnMGxMxPYe+Co8OwT8Zh04Jk5QdE6r5G4PEkHXlHbSEkjLaqvrxstLY0yPZm8MCNgY2ZmGul0SpzA6urrsapzFTo6OuByO4RiMjszi/MTE5ifI40qVZkuXJzKVJQ9Sn6yHH5IYEZAqihhl4bzyWREwJfSrBBjVacSBBlCgQAYkjsAACAASURBVCKg4bSkQtHjizJjJJ/JViyKGcBInYNTdA2cGtDhiefPgDree8oAoCJc531PkbmApaIK8TNzgqYTZyuCCd575OrzeVqCEp1OrGUFSF2SXk5QTFqUw+mVoEECFL3OAE9dE9w1DTIZIaCk/ezS3AVxWyPAsTu9MqXgsVJvwXWhdsjm8MBi1qOh1o3163vRt64H0Ohx6vhpHD10BIv+MEoaI3L5rAjE4+GggP3VPb1Yv2EDGmq8Arr8fj+mSYmbmpXkW1a4dIqiFiWbzQn1jOYJ129bj1+++yYMruuWe5bCb51ei4m5qGg5arwOFKCTe5eTI10xDx1F9QTJJiMcDgNsRq0SwFdyKbifWCwPg64sUz3e85duBCQXFpZw79//Hf76q19BwO+X63/3W9+KT37mM9ixcaN8NslnRyX9+8Tx4/jOd76Dxx9+GBPj4/+pz+y16wdw51vfive+79dEMF6ljnJKU6VFXWqKwc/Iqni7CjIInYqkiJWB8+dncPLAfsyeH0GhmBeAuX7bzWjvHYDNYYTXbRDwH88ALj3gIW/qBVu2WMa2zRsxdPLkNQcyNB94YBlk3PNtRaPV7PiKKui/vhvvw73LBXX173zMjq+MLIOM3zuonqd+p4rvSx/7cjdE9fUJMnp/7+BLPvTVHtMVz69yzq/4mldYG1mfKzz/as79hc/TaD5wGTA5eEnA6n/qTfQ6eLLX633jggxFtNBIgvc/HPrC6+ByrRzitbQCt/T+Cu7p/035Ak+oYGbwS7Oak0ELW5l00O6WyeCX0GFnluJ47OlD+OmTTA+mYJXMGEUHEi989ukrou8qR5lfsKTAUKyr1dNqNI9kPC777u7pwtZtm6HTm3D8xBDOnj4tglqb3YnaxjZJJmZHPrg4g5lzx5EMLyEemkcsOCfaC24mkxGbt2yDs3UAsDfC5asTgJFJxTE7fgpD+34kou8Xbm6XC9t37sTGzdugN1mQSucwt7CIs2dHMDF+FvEgLXuLQsHq2XgDVq3fJfoOHr9OU4LPXITXUoRVzyJYjYCqkyG+VqFURipbxFI0i4mlFDIFhpzpl5O7q/qGaiidaBAqHfWqW41QqJgsrdOhvb0F120bxM5NfWhp8MFs1ArYiOdLOHF2CvsOnsDxE2fgD7BoY7q1VaFE0aAoa1mRzFQcneio1d3TjZ7u1bDb7TJJmpyawtzsnFBXkqmkFMwMJ6Neo62tRVKtyW/3L/qFphUIBhXXXaYo2krK+kURLNePxT0Lfr44ryUnCgSLVYta5bpVEnoTH1tNzGYIHIt7EbXTFKASEFilVy3b2UIlWFM0TdqVBO3lcnB4vFL8U+fCfRJMESASyfDf6p7l8UEKQwnyk7RlrQQyinNYsRLMpzcIcJEEcKFxMVhRC7PVIZMKHhOnKnw/eGqaZIrBxHsKvtPxiIi+o8ElRZVyeWVqQ+E6pyDUatitdnR0daFz9WrUeNySxO3y2JHJ5zFybhoH9u7H+bFhccuiVTQBWT6TgkFTQmtrEwY3bUJ7RyfikTBmJs4jGFiC2aomI+PnL2B6bh4aLQMOVfghbXFT6TSKmQR2b16HW/fsQk93B1oaapDNlxGMFxDPlCSg0WJVATA50uVyOehFfK+DzmqGzW2CyaiVJoWqHtn1LyOdKSGZLsKo08BtpTWw+hAh3Dg6Oo57770XP/rnf8T0hQvLb0uj0Yhfe//78Xuf/rSI1kU/VrG4tZNaFQ7j/h/8AAeeemp5OsMJyNVsHp8Pq7u60N3bh23X3YR3vudXUG81I8IXKQIWHZCqfM5VaU1iPXuJJkPe05XfVS3A00VgbnIepw7vx+TwabmvOEXcctNb0djeB4Mug8Y6i4Bk2mzzeR7jRVvd6rH74zlsWd+Lmempqzmd19VjXglk9H1ivSqEoaYT364Uwi8EGRrNjsumGNXHvdJivBqQcbXHdCkguBT4XPVrvgTIeCGguNpzvxKo+MADRfz1ncArAZ5XWsfX2985uX9DazImQ8P4v/t+fyUH4/V2514jx0vHKTpP8TuW1ASCjGq/kZ07frkTZLArX+3q8dRzJeD06BQeemQ/nnvuKBLxxLLVaVUQzU69ylRgBoJO7G1Z7BBckx4ieQPlsgAPX00t+tetkY6if3EJRw4fQTAclZRkp9snVq0MIps8/RxGDz8mwKJcUonj1Y0pzhu3bEV730YYa3tQMrqQTiheeyoWxpkDD8A/NfyiK9e5ajU277wRnoZOxNIFJDN5+SEFKh6cw+zwEQTmzqNUyMFkdaBr441o698m5DKjtohOVxFeqePV5CFfLEniN2kpdKJJZgoIxHIIJHLiia8sUEkxorjZJICFxTFpN1xnyXagrWUl6FAOmK19ce3SQlMuwePzYmD9Wuzc2IueVrdQL4Q+VQQuzIVx4NgInj18AhcuXBCwxudy31X9h9CPhLZEHUlRQEFNjQ/t7a1ob2uHw+mShOipqSlcmJjAkt8v+2EB6PV40NTcKJoOn9cn4XfhSBSzM9PSLQ+HQkhn0nIOVbE/pxRqUEOAQzKJEnFfvIAKcCwbAzAIkA5QFissNpcUbDqdBsl4VGxdSaNjhodQlljs8v6y2IUSRbcoTiFE5F0uic7BancJuCIwpAWysNEqYJgWaiokTrmUkYJVzBfkOhEMsjAkyOB9SpDE5HqZrDAksFQWkGBzegQAMWeDwMFb2wSnt06Om2ufTsQQmJ9CLLQo52y2u2TiwuXg+8Kg08Csg0zT+gf60dDUiFg4gtHhUUzPLiASzyAWSyCwOItYJCBAylffBK/HhfoaD5rqa1HfWC/rMDszI/asm9aswsZ1XaI74RArGArhoSefw/7DJ+XfzLsQsXs6jaW5KVhMRuzYug133nYTBjb0oJhnlkOeKYliD2zQa2A1lGFGEVazXmh2hsp0gkV3ouKjwKFmNVAvmS/BHymKlS0jNdwuC3QGYHhkDF/9whfwg+/9k9yX1ArRwrkKOJtbW/GbH/kIPvbJT8JuMCBVUvvky0k6OKdQ6TQOP38MT/zkYRw9eBBzc/MqRb5it8zryZBD2kPz3w67Hdffdjve+75fR3//AKKpItxeK+xGnbxveE+Y9OpzkK9FrUmVPsrbhT50VRAlqVUEPpVPE04/xs+M4sT+p7AwPSWTq9b2TqzdchPMrjoY9Dk01llh1mpFMB9Nl2AosUGhhdlAuiAQTxcQSWQw2NeBSDh0jXzDXDyN8gceRPlbd+LhD2lw97crwu+dX8VoZZLR8z+eRfUxLIT5/9x2fvVcZZLRjf/xLL9PPoCHyt9SdKHuj+PZlxBFv3ABr7TvKy1y+VUck9wOVzq/yu8uPZ8rvubLrI1QyCrnebXnXi7vxNdGFZ3sQ5q78G35Hq6sW+UAXumYrpUbUKbk5apK9Fo5q6s8j1BqEf/7iY+uJHlf5XqtPOy1WYEP7f4zUKfBL1KKwY2VTh6pUgwKLnCKUaFL8TH8IR85GEtj34EhPPTYMzg/fl5yAlgoC0GmUv0rxyMGellgsqhCmhkY5MnTfYodcXaP2Wl3OR3Ci66t9WFubgmz/gjKWqOEkrEDTH56aOECps8cRDw4f9li6M12NK9ai+07r0NnSw2y5gbMx7WIBuYEjNAW99zhxzE9fHjZwai6A3abVw/cgNrWXgEFtBNliCCLTIqHk5EFjB75aQVo5KVAbO7ZjLqOfil8ax16dNRY4LYZkMmVEUnlEE4VEUsRsBSQZ3J1sSTuUtxUiJ9K/PbVNaGmsVUKaeYRiPOSPE79VAEaix7uh9MMluucgdLTv7ezEbv7W7C6wQ5rxQ6URdh8PIfnz0xi775DOHXmLCKRiPDemCrMiZICABV9xLIdrwKDTU0t4kDV3d0llKvp6RmcOj2EqalJJJMpEWFzHxabGQ31Dehm572zU8T6wWAI586dw/nzY6LX4evwHFg8VqczlIcT3EgQn4TayUyjkkOiyjoCHxbSntoGWRtOQkr5tITohYN+oSyJcByKgsW8CQK2XDYrAES5VylLXe7faFFuZezci7he6FpKrK8SOlS/2mKxIJ9LIRLwL0+OCHw4PSHIIH2KWgkeH0EGRdnUVfA1MsmYACVfXatM0SRYkJ3/bBoR2tb650TgTccrsa1NxVHT0IjGxiY01LjR3tYi1DROEC9Mz+LYkcMYPXsGpbJG7G+5b/L9CZydLi/WrOvHpsF+rGpvRTQSw6kzwzgzPIJQMIS+rg78t7fcJLbEc0EW2UCty4yf7j+KHzz8NM5fmJZ7gaBMzqWQxur2Vtx88x5sHBgQap4kyHPqI9MnOu7m4TJrUOMwSjbHC7d4XjUkWKEzJ4aPSBWAUKyIeCyNHHUvNiNi/gn8xZ/+CX7ywAMo5vK44dZb0btuA378r/dhfnZmebc7rr8ef/j5z4s7DO8X4kkO4ZirwWKfk4Y4p4SpJDLJFKYXFzE3NaWobBo9EpEIpkbOyD7tNht8Pi+uu+et2LVtC0olDRaDSdgdBlgtRmQvARkyua00XKoHIwC+Am74bwE61LOwEUN7Wy1weO8+PP/kTwXkMkvk1ltvRfvqNViMF5EtFdBQZ4FJpwBFMJ6DP5iD3aBDe61JPmOXFhPQG3XYsLpJ6I7X3PbBh5ZBxl1/Uzm7XV9bBhndHz8AYFelOKaeoBv81a6vjS6DDPUQ9Zyuhz8EzfKOgA8+VMa37rx81VhIq/2CD5DXv9JG4POfOqZL9n/Zvq72NV/icZftS53EZQCrcmZXOKXqOiqQUV1uPlCtp/h5yXbZGl1zN506oTckyEjnEwIwCDRWtpUV+K9cAb3OiI/v+SqaXavly7PKO06XabVYFPqQSauBw2aCwaBZ/jtpQKPnF/CTxw9g/4FDUtxIOJvYsapGsZpgKA0GCzHpMleKQAIMimpZPNHJh/z41tZmbN22CbUNTZicCWJ4eBTzM+eRjCjOObvKS5PDGD/+lLjnVDd3YycG97xTqBDNJqZ15zAWKCGZSktXkYJg//QYps8+h5j/YiHD57NL27HhOrT37xIAVCzmpADW600wWe1SlAZmxwWkcLLBzeFrQkvfFngbO+S43BatcM5Ji8oxh6EI5Iqk46jqRQp6+bRT3Xyuh7e2Eb66ZuiMRik+yXWvulSJ7qDiNKXS2bUosf9fwR8ELbliQShiHU012NDbLMVJa61LUpq5RXMljE8u4tjwOE6cncDcQhC5XEFE+NWQQiFsssgXEMTwOpUiTtoUxeEUzdXV10GnKyEUWMLk1Cymp+alE06KD8/d5XaiqaERTS2tqPH5REhcKGQRjUaFeuX3B+BfCoi7EScJyxMa6UBWTAKqoJRTCVrImq2iZZCAvGwG6SQTunOSEUGBNH+nrp3SWxCQcDIm7lDVnBcCqeqoRKYkTIKvyoirieHqhTndYH6G11cDo8mISDiITCojoJjTFCaqiz0wC9tYRMToJqtNplD8N0Ezi3ZO3tzeRhjMZgG2yURUMjFiYb9MSXjNm9va0VjvQ3tzLby+OsmzSMZi4g5FDVA0nkYgEsX8zBQiEu5ngctbL5qRciELj9OCDQPrsXZ9v5zTxPgEnj98WET7yVQWRpMJu7esx7vfcjNaW5owE0jIvem2m3Dw8HH8fw8+ibOjE9BrdfDW1KK9vQ3dna3o6+5ER0c77HZbxbWNoXhMayfxqYxULAptPo3WBjd8btuLRMtsUIhjlAYwVrr86UIZoRgtddNw2C2YOHcSf/7Hv49nnnoSVqsVv/7BD+O3PvRBsW/9yy/8OR750Q+XC2xaSd98++34+rf+Bo31ddLw4K0td1BJWd9WGx4UkJM0mS4UkM+TlqfByMnTOPLU40jEYmJn6/R4sPOOu7Guq1MaAYv+CHw1TthtZpnM8lYxaZXGie8gNlv4WswKImDK0Bq64rzH3/PfnHbwUygQjODI00/i7PNHZZrEgMu3vOUtAjYmlpKIS8imQyY/Qk9NlRCO5pFJpGAo52CxG+GxWZDNFTDY145I6NqbZFSL/Jcv6F8MIl4EMq6m0K4U7VcCGa9YVL8I+FzNMV0EMVcCGa/4mi8CYBUwgYtgS33X/YwgA2oKckUwUgVr3O0LANt/ZT3yWrz2Gw5kFEo5fGv/H2HMf/K1WM+Vfa6swM+8Ag6zBx/f8zV4rfXyJUuwEc2WcOz0hKQC200GbNu0Fl2djXQblcewu55I5XH8xDgefuwZnDh5UgVSiZiZNqDKmYe5ASzuWMAzs4FfsvwbnXTYSWZHmMUnufhOjw833LgbGzeux9zMIp544mmMjpyRYlFZg9oR8c/izIH7EfPPLlvlNq5ejxve9XG4PG74shNAJoTJqBZzMfLrmR3A3Ak9pk4fwOQpNYa/dKtt70XHut0wWhxSgJPywi61EHtIu8hmMD9+CnPnjiIdD0lx627oQHPvFhhtbtGrFEt0OyKFi7amamJQBRZSyMr0QCPUnbrmdgEYLF6D/lkpQgu5vBI/V+gepORIcCGdmzgNMhrE9SmbzSvRrtCBWGjr4PU4sLarHbfcsAVbN/TAeoktZjiZw/mFCE6ML+L06BxCwbB0qRk4Jw5OFXvZik5dimFxU9JoRPBOsMFitanRDaupiFQijum5MEbH5jE9u4gMNQEGgwjtmX3i83rh9rjg9brgdDBsMIV4LIYlfxIzsxHMz/sRj8dEB6EGGiqEUGQjUsxrZSpBl6VsKoHQ0owU6zymfCYtYm9qJngNOBXghKwKXsT2lrkZBZX0LTQxgl6ZptDdoJo2rkwFOBlSYJhCfGakWOR+JJCQtHO9XtyiSGej0UAyHkYmlZYUbwbpkWbFbA4ePwGGw+OD0WSV/TLTIhJckMBHh92Gdev7sXZdP5oa6uFy0qI2jvMTMxJ6SCH90uIiUrk8dAYrjFarWPJyOmJzOtHWsRprelehsdYrlDVO2RKZHMbGJ3Dm1BAmx8cEIDocLljMZvR1NuPX33kH1q7pQTzDwDeTnNf3738U33/gSSz6Q+jsXIXrrtuBgfVdqGPyvMsu91o2ra49gW4mnUUhr9aRgYWlfB7tzS7Ue6zLrk/V9xGplVVbWhb9MsnIlxGK5lEqFFFfZ8Hk+Dn87f/5SwmwG9y2G3e9/W1Y29osz3t633780e98DKePH1t+azLv4lOf+Qze+5u/iUavV1nnVgp/yjuq4aHqE0e9Ju9jgoBDz+zHoSd/KhNTXieGe15/z1sxsG4N4tki4okM7A4TLEYVtMl9yDGXKpMYrZrscscEHHSRIrAgHqkCEZ4nJxzHDhzE0MFnEQj4UVtbi1tuvhlr+/sFhM8shBFJ59HY6pOsED43mQWiYbpvRWHSl1Drs0NT1iKRzePGTWuwtHD5pPZn/kD/RXzCVU0yKqV0ZSrBgv3P1r5gkrE87Xhxl375tH/eIEMwhJqUXPmYft4g46UmNi89obj8klfAyCuChxdPjn4Rb53/zDGJ++UbjS5139Evg4neK9vKCvwirUCdoxWfuuUb0GuNWErlcODYKJ7ax5CvYdR63bjr9huw57qNYkfJL0p+/7LjFwxn8NS+5/HIY3sxeWFSusKcHrADLEBCq5MikMUhKzpSp0g7IX2H/HcW8CyuSXlx+RqxqqsTa7vaoCkWcOz4SZw+fVqoFiwm2fUlv31u7BimTh1ELqNE3/Xtfdh652/A5vLAUw6g3pJBLKfD2bkMQpGYFNMsSP3TIzh/7EnEQ0uXLT21FvWrNqB1zVYJPSMI4jmwmCXdhbQfFpnjRx5HaE652tDO1NfchY51u2D31is3LHFBKi1b+l7UVTADoiQCapevFr6GFnmd0MIsAkvTFQ0Bi221sDK9qKQHixMTRc2SXGxEJpsTfYSkXhPcFIvIF4uSdjwwsBZ7dm/Gpp5ONNV5YakIbVmMTUWLOHp2HqeGJzA3t6CyIyT4ThXYFdVE1RhKrhWdh/ggu92BltY6rG6vkS48bYOj8Rzm5oOYnV3Ekj+AWDQmx0Uwxy51fX0NWltr0djgECqcRkdRfRGRCC1YE4jFk4hHYzLhoPiYVCcJ2tNopOhPJxMIL80iEQlU7HdpGUuxNdPTdWqCYXWIkw8BBa+ZUJsqTlpCOxMbZUWLqoyJKg5bZQGFTFxn57+qUWGoIkGDuid1AuB4Pty32OWmU2L/Svcnca+KR8XtzO1rgNNXD5vdAbOZQsMCCpm4rH9zcwNaGutQ21APi92FXDaPudkpPH/4KM6dG4U/EEQ6RRqamo6QauXy1ECHEqwmvUzn1qztRWNjHVKJhEwsCE4W/CFJq45FgvKeoIuZ3eGU9xaF1nfetAs337gDjXU+Wc+R81P4zvf+AyPnZwRg3Hj9Dty4YwMaa61IZAE6G+VyeWRTyq5XDZpYrnOawUkaLW+1sBnK8NkMcJn1CkRXtli+LMW9ADmG9GkBSjpiqSKMesBpY2hlAeGlAILhGGpaV8Pp1MnUj4JrAojvfOOb+MaXvojZKSV85vu2t78fX/zmN3Hb7t0yNZAGB0X6GqUN42dQlUZFEECgEI7GcOiZZ1Ruhbx/1Pupd9NmbNq5UzRNfE9I5krFEYv7435J8TLpAIPupUFGdZLB1xu7MIXnnngcsxPj8hm1YcMG3Hb7bTAZTaC0KhBJIZErwF1jh1HPdaT+ooxgMAkUMqjxWEXXFIplYLbq8babduPUieO/SF8NP59j+RlAxqUd+w89eDe+JQZUij7FrUr5eTGdqHKorwHIeKVjuuKk5krHcaXVvNLaLAOby6cZL57sXGGHV/u6L/EaP58L/ouxl5qamjcWyCC4IMhY2VZW4BdxBSgCpxg8m8vjE1/8exwbOivFn9vjwbYtA7jz1l3o7WmRzj2/aPmFzi/rsdEZPPjwMzjw7GHEk0kpSkkJ4saOMIs2Fh7MEdAbmU9AnjsFoWkpriie9dQ3C/+eNCiXzYhV7c1SGIyOjku3l8fEjUVlOhHG5Mn9CM6OChCwuWoEIDR1DcDnMKPdXQKz8M4vpXHen0VJqxdxM4vIudHnMTl0oFJAXbwK7vo2dG29HXa3T7kPaTgFyQu4YC5GKrqEyRP7ELtED6IzmrHjjvdi9eAN0JtIkSHVqpIxUtFWKOpYRY+hNwh44ZpGg4uIhpaE5iOUKmY4SHaByoRgR5rP5dRCNBQUjFMcUyLdSYmapXwWUV/VsUmD2rpabFjXiy0berG2pwO1tU6hdXD1/LECRs4v4OTQOZw+fRZzs7PIZDPiHiT2sJVgQZkAVApzoVZVQgctZivq6kmxaUBzcx1sVifS6aKkhy8tLcEfCAhNira2MgnQaqXwra2pRV29F3W1brjcbhj0dAvjueXl9elUxeclkwlksllk0hlxRgoFFsTNqAoQeD1YMNtdHuUiVelS8z4RrU8iJi5SBCHVBHUBUVpObZSlAacc5PjX1nixpqsTXo8TMwsBjJ6fEocsriv3p86ZwFGtM9eIxgW8h0VrkUmKZqWxowuNza1wuuxwuz0wM8wtz65/FnabFXV1bmhLOcxQZ7QYw8zcIsZGTiPoX5QJG+8W3iqkW3m9Nejs6kFbZwccVqbGm0SQb7WbsRiI4Mihozh7+qQYCFBszvVlaB9pZDwvu9sDm82JUCgIl9OGgXV96GlvEoezC3MBzMzMobOzDdfduAsb+jrRSMcAhsnlINaq2TTvNaaU66XQpi2tyUS6lErnJmUpEsnAqNXCadbBpC3L9eASxbI0EGAeiV5a/nz38+ySubIAAoZIEhTzcyAc577KMFo0sBiVc51MRpNJfOnzf4Z7/+qvEI9F5dhIF3vP+z+Aj33q99FdmXpoSsqZSShUDMnTKpBCwMHfz88v4ciz+3H+1NBl7mXUMXX0rkHv4EZ4anywWdVnVNW+lm8pamIIkLif6tSE7x/SpWT/lSkun0NXqwNP78Xk2JhQ+Hp7e7DnxhvR3NIq+03mgWgBKOqUqLxqD56IF6TpYjFqoNUZEEsWYDVp4HMacdPu3Th88KUtVn8Rvzeu6ph+JpBxEUiMjY2hq+tykLFc8OMlphmvCch4hWO60vldbbH/EiCjClwuo1u9hCbl4jW42mmHwLXLBOKXajeu6pq+Dh7U1NT0xgEZK0Lv18EduXKIqArBj546hw/9v19VWgi9Hs1Njbh5z07ccN1G1Pvs4g9f6Q9L8NbBgyfx6BP7cf7CDHQ6o3SBSXGhBkPEt2aLCtmT/AsVpMbCiLkAvoZWsZslLcY/PyX8e35h9/f3S9d76MQQZmdnldWobGUU0glMnT2IxYkzUvTZPHVYs+vNqK1vQacXaHJqEEyVcCFYFNoGO5rsSIfmJjDy/E8R8c8vFyDco8XhRnPfFjR3DYqVrrgMVSg3mWQUF07uQ3h+Qmg23AgWGPrWs3EPOjZcD1dtk0xkBFAIBagSMFLJD6lmQLAbHliYFjE7AYzMEEQvQBBREc6zeF5OTq94ylcsgVU+R7Fiv8ourg76SlEsrkelonTnW5qbsG3rRmzdtBYdrTWwmA1C+UhlSlhYjGLo1CiOHH4eo2NjSCRSSqdBJ45KiGJ1tlHJ2VarXvHmJZ+f04rGpkasXr1aKFV8fDgSkYyNhfkFhMJhCbrjNERD0blBL1QfiquZKl5fVy+2uKRX0WGJxXw2n5XJBtPHCVrC4RBSKTXloG6H6dwUWhNgZHPZSjq3UYBp1Z5WtMeVBHFO0mRyZjAJSODfuA/SsW67bjPeccdOeN1uHB++gH+9/wmcGh5XRgUmE/LZlEx7eF2cDIBk1oaWlrtFAahOhx2revuwunetACi7TYtyoYxIKIal+SUsLfqlox5PpQUwpdNZAVHUF5GbbzbqkJKpVE7eYwxc7O3rR//AJqxa1SQAfGz0AiYnZxGKxBGORbEwOy3ib4vVAae3Vq5VIhqSrAxeO5fHB4fdiaXFWfgDCwLkSPeqa2jEmt5ubB5Yhy0b+9DQVAOTQSuJ02wSRFNlpNIMKSRQAJwOLdwEGAI2wRdp6gAAIABJREFUq+84lacTyEBsWNOpLDSk3Zn1KORL4nrmdJlgs2mRSGQwP3kesUgUjR2rhCJG0MLbhxbOkWgBtDCw2/SwmC+6OLGAP3T4CL76xS/iwX//wTI4J23vj774RXzg/e9Hyag8nvhO4fFU9RMCCCpAY2ExgMP79+H80EmZ+FWtoNVkUQdvbR26N2xAW08PLDbSOY0qaLBieMb98FjknV6hS1VBDF+dk9nZpSWcee4QxsdGkUwk5P7YvnM3dm3fVsl80SBSABIFMeiCka5bxbLoMUgfs1u0kn+TTBdgNgIuix5GnRa//K534Uf/9m/X3jfRzwgyLhbAXIoXahMuoRNd4W/VScfPTZOxfDWqRfkVjum1ABlVDcYLwNSyeLviPHVRc/ESWo4KMBm9VOB+yUToFTUjr+O7cXBw8I0DMr6x7/dXdBiv45v1jXLo1Gd86uZvgv/9u+8/gr/9lwelAKXfdG9PN27esx1bt/TB5bAoka24AQGL/jgOHjmNAwePYX5useLSxK9mOilZJC9A9A05JjNnhdZitTnhbWiBze6WLjQdeBKRoOy3qbkFA4Mb5b9TUxdw7MgRLPkXpehjcU9hMPUVp/c/IJQacvRr29eisWczBnuascpHrnW54hxTdXbSicj6zNAJ7Nu3F4kE2eBqIwfdWdOEni23wsxchVxOOtksnpORRYw//1MkIwH5f5fbhe6+tWhu68TU9BxiqTy8Ld1w17UKd0MoP9JNp62t4oQrJlQZBSksScHKKwvWiuOUcuZSU49l9yPqOqoWjQICKn8X6opyUNLxtfR6KX4l94E0IL1enLvcLqe4Fu3YPoDBwR543FZ5Db5sIpHF5OQijj5/CseOnxILUBbBQsOqnIM8UBFKKtBOvb64QrEYNxhgYbe+pgYtzc3w1dSI8JvXNhKJYmFhQYTf0UhEXIByeeZLQIS4LOQJLqwWC3w+Hxrq60VTQ0qYCiokbcog+gZOOaLRMAqFkhRmBB7VyVYyHkM8Hq2I5+k4VSmKyyWhU5HexO68OHcxbySfg93uxC/dcR3efPN2AUtTc3784JF9ODNOUwAtbFarBDOmYhGYzUa4PF6YjWYJqCMtzeOrQX1TDZwep1B6sjmG6QVw7tRZnB8bRzgcRVljQFmnRzaTkfuAeqR4NCTC/MaGOnjcTmTzeRgNJjTU16G5tRn1TQ3Q6syIxpM4PXQSZ0+dRDqdh5kOW5wA+OcETDlcPtEvcYqQiEUQCSzJ1Mvp9gr1LRjwIx4Lynu2b00/dl23CxsH16G5oQE1bhPIxGPytMWgCvVwrCCZFgYzBeJauPQEGFf+xOPjg1kgnOT0jCGK/G9JHKVcTk4Ls3jk/gfwzS//BWLRKD7zpS/j7W97s7gxsWin5oGFNj0A7GYt7BY13eAdRo2DrlDA333ve/jCH/yBZPBUtxtuvQ2/8z//J2665WZV/FemK5w4cN8Z6nk4LdVqkExn8dzep3DiwIFl0Fx5c6nwUL0BFrtd1qemoUGAUH1LKzxej9z7mWwZZj2BsUIdMjURAFNGMZPFyKlTGDp+DLFgUHRoeqMBq/u3oL1no1DerFY9nC4jNDqt6D1kiFZk+CjDH9Nw2IzQGS2SIWLW5eGxGZHXaeVafPBXV0DG8kVfdl26AsioPOiFbknq11d4/Ms4PV32+CsJvy99K7zUMb0MyLjyO+mSY3ypScbLUsOqgOIFe38pHcYVz/9ldC3XSMHzhgEZK4ne18gd+wY5jfVNu/Dfd/yxcOR/57PfwLGzY1L02ax2bNm8HrffthtrelrF5z+fK0NX1gjvemohgsf2HsEzzxxW4kWN5qJNLTTSAWRYGacBpHvUNXXA4nBJNza0MCMdWU4DKLw2WsxobmrB4MZBoTWcPHYcQ6dOQWswoa6pDVZqLGbO48z+BzF19pBMBfQmK7wtvdixczcGelpgKLPAqzg7CbUIUtyOjZ/Hfff9C2Kxy60i9UYzmno2orZjLYxmm+L6E3wYi9CllzA9MSpFZm9vr2R7pDNZPHD/jyVPgpoSd20LPA0dsDi9UoSLpiPNADgCq5yIxlmU+pq74ahpUI5SBCCcYnAxKwLxYsXvX4TZ4qZTpUdpRQPArIqu9hbU1biRzOQwtxjE9PQ0otFIRdOg6D7cWDTt2rEFb77nZnR1NSvMQC46ha15IBCIYXx8BmeHx3F2+BwuTE4iHo3KfkgxUhMNPuHisSg7WhXqR20D3Ytoe+pyueB2ewU0MGnVarPL+SWTcbG3XVxcwMLiAqLhqOg3qknfvCY2mxV0FDJT82C3wmq1yf1mNCl9D52fSMPjMXEyQa0Epxssspn1IOC1UFBibpkkQQTbXAYCHII6AXq0VdYZsHNrP27evg61DjOiiTT2D13AdCBdCVksw+H2yNSFlWs6mUQ0GEQ8ERNtgsXhhclWEXjHovAvLYh96uLsDNKptKR/M9ixSr0iwGDaN4XlTc1taGluRHtrExwOh6wBhfDhcBjpbA6ZXBGJdB4zUxcQWJiVc2cqOCdnnL6lknHYHF4JGeQ1ZNp3JLgkxTMzZWi7zJCLGo8Da9b0YHDTBnR3d8LltoGDQOofhHVHypFeJXTTbpnOaDazFrVWPcyvkD0gQIMUq4ICKyzuOZEYPXMGD/zbffjR9/8NE2PncPPtd+ATf/x57NyxSfQOMknjJCNGHY1WJhlOq9IgiX026VEaYDIQwLe+8hV88ytfEfocN1ok//qHPoxP/vEfw+FyVkyH1e18fngEo2dOo211F9as6ROgu//Aszj46COXTeeqH99VoEwxPHUUTl5rmx1miwl2lxtmmwdOBzVlavxCOlYyl0dwcUFyWgJLfgT9S3Jv8/r0b90u+Tx05s5mk2hs9sDttsFYsWfmeqVTBaEHmomkyjpoy3o4jBqYDGVkhKqozv9Ln/8sPv+5z71BvmlWTnNlBV7bFXjnO9957U8yVgL3XtubaGXvr80KvHvzJ7Ct/Vbhq7/7d/58OeegsaEBN+3Zjj03bkatx4FyvizuK+QXM3zr4IlR3P/wXpwaOitdZX4JsyAlV76QVRMMWpPWNLbJJCMWDSEwPyldY3YYTVaruBWx0KZ1a1trC3q7u0WUOj45g0S2JI/JJGJIxWPiNjV5+lnMjhyVok5vtqGzZwN279yG3o5GCW2jQ061w03P/JnZWdz3ve9hcelyATgLa5Pdje4tt8JZ14pCNg2vzYiuRgfcNh1CAb90P+vq6qTAYP7E0NAQjj5/FAsLiwLEnN4GmGxuqZwIfOiIRC0I+ffZdEKKfldtKxq61oM6EAEZ4oKkJhkENrSTlWkInTGgFWcg0R9IseXAjk3rcdeeraIrODcdFLrP6Ng45mamkUzGROei9qmTYn77lkG8/e13or9/lVRllaw/KVJZINIRNhCMYeLCLE6ePI2hk0OyRhl24asOVyIGZsYEpwXKArYaqKccqSgQJkA0wGazi46nxuuDr8Yn1rakvPAx1F/QrpWiZSaK02koEY9Lx58AgRvpQ6RWcRrExOqaugb4auuV+J1AhBVtmdkZOdHaSKCdTEfMcHq8sNldcr/x2GlRTGBSKuVFTC60q2wWVpsFbS0NqHW75Dzng3EJRKOzVDiwJOCJYIRWwUymT8YTEtDITBYK30vQyjHHwkGhv0XDAXEWc3vrYLM55F4m8LKaDdCjIECsa1Ub+td00XsN0/MBmR4RoCwuLso6FEsqPdxkc8ixpuJhsa51cEKh1yPqX0QiHhVqodPrE11TPBJEcInUvyLaOrvQv3492lvq0dXZhNaWVvhqXDBZ2QwA6L3gMkDoOaQ7inEAtQPpEhL5EhwGDWpNWhgqdr0v98lCN6lYUWVjJOLAk4/8GA/+4HvY9/ij8rR3/7f34n0f+X/Q1d8nEwr+sJCOU8sQotUzDQV0cFou6h+q7k02APsOHcKnfvujOHX8hOh7uK3u6cXH//AP8a5f+zWZtIihwcQFHHz8MQTm5zGwYye2Xncd7FYL5haWcGzvUxg5c1pMF0hFvBJ24ntFgWUF5M1WBkA6pDmirfCnuByk/XEiR7qjuOKVSrA5HBjYtg19W7YhXzQjForAYdejxmMTK2SecyZXQjhdlPecVqemPgzrpHC+zq4E9pmKTS4VIp/93GfxuRWQ8dp8qa3s9Q23Atc8yKBd7f964qNYik+/4S7uygm/vleA+Rl/cOu3xdb23h88ir+570GZMrB46u7qwK037cDWwTXwOq3CZRabUC0w44/imeeGsPeZoyLAVBSfYkXgXBYHqNqmDimUWCAtzk4gEQsLzYNcc4NJWn3SlaZtJl1zSNPasHEDDBYHxifmJIU65J8XNyeGhUUJNE7uR2D2nBTYnGh0dXVj6+YB0SY4nG7ZD7/o82UtRkfH8OiDP8LS0sKLLhInEN1bb4O7qQsOkwar6mxo9prk+fxbVWStrFYNMu154omf4tmDzyKbTi9TyC5NI3/hi9jddWhdux2epk4BQQQSdAXic6qp1HwOi2xJ+i6xOFE5Fm6vD2+7/Xq847bdsDsdODE6h2PDU1gKhHBhgiL5CyKcZrEvgt1CETu2bcLb3nor1vS1CYmd61AJy77EzYqiemBxPowzZykMH8H5CaWv4MRHaFi009UpGpjSjKiAAU5h+FoqZVslaKvwNA0cDruE9lF/4fX5pHvPYyN1KpVIIplMSic/FotLcjz/n7a4aYKOfFEmV3JPlOlapF6LeoVcNgU9XcmsVgE1kkbuq0VHTz98NfWIRcPiFEWhNtdMqy3BPz+HaCSEQjaDVCYHjcEiXHpJEM9lpahkEJp/cRGJRHw5v4UAkNohThScnjoJ5iMQJAgghY4ib6Zn19TVCZWKkzfec5y8FDMMwyuhtbEO63tbUet1YimSxvFTI3j08adw7PhxAVlCb/P64Kmph9nmlAkN3x8EGRS6EzBGAwQZEcnnEIcrMU9IiYapubEOWzcPYnBgHZpaGuBwWNV7ktMsPcChWbEAuAkyzApckAa0rMnIl+EyllFj0sq6Xs3Gfe8/OYYnH38S/3LvX+HsSWU/27lqFe55y9uw48Y90BL4uZxoqPGKBbPR5kIsWZZpQVOtBp7KC1Vtsathe+F0Gvd+91588XOfletR3e55xzvw9b/7LmqcdgkVPLL3SUyPj6OxtQ2brrsBras6oSFdUAsE5uZw4KmncWH0nJpQEbS/wpSmel/LJPDSN3HFDlnd3yWZ2K3fuBEbtm0DLDYEA9TvlFDjs8skiBMWrn8gnEUiW4TdYZSk+2Q8B62euUNGWAx6mPWApSJ85zl+97vfxcc+9rHLqJxXcy1WHrOyAisr8OIV+JM/+ZNrdZKh2OrfP/Z/cGDiwZVrv7ICr8sVaPf2SX5GLp/HB//gqxibmpOuotlkwrZNG3D37Tegf20nDDqNcI8JMlh4zM2F8PT+Y3j24Anp0kohxM6f0yMib1Kk6IoTWJiRRG9VsJuXw9KE9pLPIZ/NSfuztbMDt9y6B6u7OzFyegzP7H1WqDcs0Nn5Z1FbyCQxO3IES5NnJQiNW01tLTYObkRza6sUcewgMqn8/PlxnBs6clmgX/UCkcPf1LsF7uZedDV70N9sh15HQbd6BI+VhbbQTGIxCZwbGjqJkZFh6XjzWK60EZw5PHWwe2rR0rMRNS09CjhQGF3ZJ4t2/k5I6uJKRQG40nOwG0tKkMNhwZtv3ok79mxFTY0Xs4sRnJ1YEOrWydNncOT5EwhH4mKlSsDF/JEd27fi7W+9FX191IxArpUCfwpsVNlQUluWKY4uIhiK4fz5OZw+cw7DwyPCjycIYMd32fKWVZSAIa2AIU5clDhcTVEEfJBvT4Ci1crEgUF/TqdTqFVet0fC/Ag6uG75XB6ZVAqJZBzxeAKFEoFhWehQvAfznCrE4kglYyo4sZAX4CVrBi189c1o7ugSuh31PZx0kYrmdvvEiIAdf3LouVUnRTxW6oHYnbba7XKsqaSyRlYTmxLsdhdqGlrhqWuAhVQoyX1JIRMPAcUcvD4vmltbUMOEcpNRHJY4CQn5g1iYm0M0lsCuTX0YXLMa04sRTC9F0VTnxIULE3j08X0YPjcm19nl9sLDiY3JgmgkKCDDbLXB6akRG9nQ0ryEEVpsTjlX5pEwGK+5oRbr+7ow0NMGn8eOVBGIpWmbzEkOoDcp0huBhp0iZKOqnyXQjtSnJO1ri/CYAY9ZZby80kadzNHnj+Pef/4X/PD7pB5G5CmcQlX1QvX1jTLJ7Fi9Gs0tdI+zoaV9FUplPXy1TWhpbYTHbYDBYERZbxBnLmp8eD94jEbMBoL41G//Ng48/ZTY/HJbu34DPvknn8X6wUGcPnwI46eHRO/VMzCI3XfcBYtBK65TtKClC9Xs9BxOPrcf0+OjknEi925Vc/RyJynuYhc3fn4RXJAC6PLVoLd/LbZu24ayXo9YRllJG41lmAx6BTAKdOwqwR9Mw2QEvF4zEklSC3lNqNWg2QPgNmvg4ESx8lI//OEP8Ru/8RuiQ1rZVlZgZQVe/QqQdfAXf/EX1yrIAIYXj0jo3sq2sgKv5xWgpS2tbfceOolPf+k74rrEBnbn6i7cesv1uGnnetTV2GTkz0641cBufAlDw9N4+PEDOHLkOCjOdfvqUNvcIQUSOeT+uQnJGSDNhfQEWtuqjn0ReQbo0bKWgXAValXvmh6s7mhANpnE0MkzGBk5J6491D0YzCZYaX+bTmDixD74J88KVYkbO8EsmoxmFpDs/GakWBBb3SsAAq3BgNY1O+Bu6UNviwfrmq2VYkMFu7EI5TEuBSM4OTSE4TOnEYuE5HdX2p/KatAIwNh40zvRvnarJImrTqkqYrlfFj8KZKiAOJkWCMigCqBS/DMtvZDCjZt7cdsNm9DaWItkpoClYALRRAqPPX0Ajz39LCKxJBx2uxSmXIetWwfxS/fcgt6eNgEvFb35Msjg9aymtKtUciXBYJEaCiUxNjaBk0NncHZkFIuLfqQyTEZX2geWq2q6oSYZ/D0zREwmuvbQo0dNYVRuhSruqz/Uu5BW4na7UVdbA6+XFqy2ZdDJCQbXgknlyVRKJk+xaERcn+joI1oMyTJh+rgJNneNFOWkRMVCS7JuLECZOl/WapEVtyi9FJkKUJWQSpGWxPvQCJfXJ8fJ5HCdwQCDXifAo7FlFWqbWiQQknQ7Pc8pm4SmlBfdBo0ATBYDYpE4ckVgaXEBZ4dOYmLiPEKhMJqbmvCut9yOXds34sz4HJ47MSZTjbY6O5548gAeeOxppNMp0VR4fHWiJeE9RScpumMRZJC6xfdNKhZCQ2MzBrZsRv/abvSsbobH7YKNyfMmjQiww1lI4cslZ4FrsqhrSrdkm179jvoIUo74mFCijGy6CLcF8Nl1YibwUhuvLwvge++9F9/+9rcxPT0jU5+X2+T+1ukEgJBipEI4Kf7Ow2QyyISLWgifz4uOri4BoNT11Le04MjBg3joP/4DF8ZVPg31Oxs3b8Fdd98Ni9GIeJQ0Sz06+vqw68674HY6ZDpTKJZRyKuJWj4ZxpnDz4nVLMEKJ6RiuiD5MJWI+Aqd6yKwUJOMqrmFciozoX1VF3o3bkZjaxNsOh2SlcA+KpYkj4N0xCIQjwOxZAbpdAZOmx5ujxXJTBl2i8obYTYJhfc+CyQ8s7riw8PD2L59+4v0Yq/n75CVY19Zgf+KFeD3yn333Xftgoz//cRHMRtVH4wr28oKvF5XgC5Tn7n9Xhh0Rnzkj76G42fGxQrW5rCjf20PbrlxB9at7YDFooO2RHcX1ZVbiqawl7a2jx/A4lIY3vpmcYVKxiPwz04iEVMiaJPJKgWdcqkqoJCjeDcn/+9weUS7wSTubCoGl92AjrZWKTpPDZ0UelCpxGRqBwy0QWUCczyC+dETmD9/EpmE6q7+LBsnGas23QJnYxfavSb0t7Bzrcx6WUxzMnPy5AmMnBsTB6V06qJD1cu9jqu2GdvueA9WrdsFnckkDluq7U8KkKrsq1SOKlgRcbXQkEryGOoMEtEAepq9uOOGjRhc0wmzQYdoMoujQ+fw7w89iaHRKREmO11KfE672+0bu3HXjRvR1ehdBiwV3KIAVLWSqjJEKu67LJw46MhmiwhEEphbCmN6IYiJhRBmFkIIBCMizCVgo7A5GQvL8bp8DQIqeZ8oy2KSc5Twnv8VBy0CqIqOg5ayKBck/yTHAl+rQU1Nreg6eG2ZsE3RNAt+l9OOQiGLIMFOMiHJ4Lx/aE1L2lU6mRZqXj6fEataAh5OxpjzQEBLgEFNhmRUlAmK8lJpU1hM3QctggkyWMx6fB40tqlz0ektyOcLSvi7sCAOTtQJkZrHzj3BD62AydsPLs0hEqLDU0JcsNb1r8Gvvv1u7N46gGg8hVNjsxIw2egxY/+Bg3josb3I5gsiNqemg5oPTjE4tSA1y1vXKPQrg6aEOo8dg+v7MLChG811HhgtRqQ5/MoDjL2gA1IwXUaqoEQXegbLcXJR4nUsw2WqajI0ImjOlmhrzII4L9SdOpcedmZaXOFmJsC4//778Y//+I/Yu3evaGp+npskrFtoOax0Nh6fT0BrcGkJkXBY6X4AmYS96U1vwpo1a0QjxWmgw+NB7+Ag+jZth9VpQSaVRylfEKqdwaBFKZ1AYCmAibFxTJ07i2g4rHJpJOBRaZiWN+qNKsCINy2zOpo7OrBqzVo0NTfB7HAK1czIlHNmdeiUpS6XnJO3TLKERKqsNE2aAqw2o+iI2DexWTTSjIkny9KQaXBoYCYV85KFpOMZAfTKtrICKyvw6leAnw10OLwmE7+PzTyNfzj0hVe/OivPXFmBX6AVuKf/N3FL769g9MIsPvan35LCjV1Iq9WM9Wt78KY929DX0wwz26g0IqKYuFzGzGIMB58/j9PDMwgzpC0WFhtOukixYKfdIzvLyrK1JEU0xbRSqHprUd/cKVz4eFSJaw16Lbq6usSWNej3Y+TcKMKRmBQEVWoQ98XXSUaWEFuchH96WOVdXMVG16KG1RtQv2oddGYH6hwG9Le44LLpJbPh1KnTGB8fx/z8nNB5Xm5jF5xd+XyhKDoDOlfVtnRJOnn34PWoa+2WiQ0pRsq/X2k+CCY4eamKqkU/QZGz0IKKKOYzSCciqPfYsbG/Gy0NPiz4g3ju2ClMTC9Ca7RKGraODkx6o3SNt25chTt3r0VXjfMqVuHlH8JE5Ggii0A8jfOLCYzOhDAxMYPx4SHMTZ4TV6gGpjl7aySTQMLmCJJYtJFWVaF+Eb5UQ/6UQD0N/9wkArMXkMul4XC5YbVYhW4jWh2jQSxaW9vaUMimsDQ/Lx1sp8stGQd0wJKfCnDjvz2+WpkCiFaEdBaTRdY1Ho8IR5/TFoJKAUAUh1PcGw4iGgnL5MDurYHRapXCkVQ1ThJmL4zLvUeAYXF45FVTiTi0eiOSiRhiIb+AHDUJYre+KE5k73nn3fjle/bAZbchlspKPgZzOX7w4KM4dOSEABW6HHGaAZ1JpnT5dAJt7Z0Y3LIN63o6UOczw+WyotHrRo3dKBkRDHuLpJR9q9uogV5TRijDbBjaJ6sWuZiUaTQoFkpwmDnJUDQ2ggymZqeyQDJZkBBFu1GDzlqrgNdLt5mZGXzlK1/Bgw89hHMjI/InBkZSO/Nab9VwRN5H3Hgftbe3yzSjo71dNC28rp66OmzeczM6urtgomECp47MleEk0UCbWyAaiSMdCSAcZgBkCPEQ3bn8SthfoS5a7Q7YXS4xEWBon4Bdj1toUpw6EOrwSGidWw3v420nvyeNMllALEbwnYXTaYDdbUO+qKXpF6wmNfGNRnPQaEuo8ZhRY1AgpboRPHGisbKtrMDKCrz6FWAzglPXaw5kUOz9pz95H+IZ1dVb2VZW4PW+AhSB//Ht90p2xhe//QM8dfgMMsmkOBfV19fgtlt245YbNqGxxilfoBRxsrjhF6c/XMSzz4/iqX3PYnzkFLLJuBR2tIxkB5pf7PwyZpqzfHVrtEKR8ta1iDhc5QDMiTiXDXenwyZC8JaWFoQiUYyMjMLv9wtHX3QceYat0YHIhlwqhsDMKKJLU4gHZqXz/VKbzV0r1rK17b3SSaZVrJ0ZCdoUCtFZLMzP4vSZs+KO9LKbRoPGzn40r+5Hs9eCXHQBZ86cweTUlDyNYKOtexCrB69DfccaAVGKvlPVfaiCUYL9SixIVM5G1WGK4mvmQiRiUViMdDAyI5nOIJnKCuedGQ98LEXBGq3q3G/d1I27btiA3jrXFTvUr/b+ZBd3NpjFxFwQJ4bO4Pix40hmizDZPGIQIFoMnQoa5A+3qn1oVTTOIp1Ak5OFcGAOgdlJpNMJ4enL8/RG6I0WsQHmY21WG6t30Wio9PiyCJXp6GR32IT2RP0FNSAU5otLkJZp01pZezLt6QjFAEO70yvFItOX6WxF8Cv2vTq9TIN0pNiVNWKBS5F3xD+H4OK8rKnd5YXNoUCbArHcrx+5dKqSjVISYMMpCgvRbZsG8I57bsH6Nd1CG4qEI7j/sb147KkDIq7n9XYLsG5DQ0MTjEaNJN+v6+vBwLo16Gh2i0003yVcSUIjvmosCyQyZeg0FG4TOGgEZCSyBN4q5oSCdq4BQQ9zKQxGZZnKFGoeWyhWRCpZlPe0rphDo8+OpjqbGDpUtwsXLuCjH/0oDh86hC2bN2P3DTfA5HAgTOF+NCHOa7R2XZibwfzMNEKBgJz7a7Wx2/+e9/0G1vX3IxzwCwjn5wknDttuehN6WhplUBjPlpHhNIKZIEUVjGfTAJwTxBNpZBMxRMMRpBNJ5Vim0cJqs8LqsMNsdyiwSx1TZb1pA0wpUpkypEqKjNDO2AyoaJqi6TzCQdohF2EyaeFwkj5oRjpbARkljegzimWmq+tQb9PCVdkf1+t973sf/uEf/uG1WrqV/a6swBtiBXbs2IFnn3322gMZT4/9B3548ltviIutUPcOAAAgAElEQVS4cpJvnBW4seuX8LYNH0IomsCv/M6fIxGLKRtHpxP9/b2485Zd2LS+C0aTDpm84nuTvkFgcGR4Ft//8RM49NxhESLbHS6hMbDoyWYzQk9hkUk3JX6p1zd3wO70iJ2of3FWOsMsTmkfSaeqxqYWbNy0CbV1dZi8MIlTQ0MIBQNCt2KBaTRZhUbB7jI71uGFCZQi0yimwshl0yhIonZZsgHIoTeY7XA3tMHbtFoKUVYntJvNxoNILE0hODMivPOX0HQv3wR2dw0aV63DqvW70Uxxt7UEQ+w8pkZpc/s8JidpMauATk1jB7bf9eto7h6QdSRAYvFKlynlKqXY4TxOaeBKZUNdg1YmOplUXLz6M9m8rCe7rkaZMGVlnUQUTaqSRoPtm3tx942D6G1wS4H6895Y+F7wx3Hm3DQWA1ERvIbiWQTCMRGLKwtSRQtj8c/zrGo/hChCx6hcGhH/AoKLM4quZDAI3YpTM4PRLMCJUy5eY2osuE65XEbAJUErp1BKV0JVu9K0cI0ITsUS12QRJzIJz0unBIxwOkLgSTcr3ot8PoFtbVO7uEipFHaVqh0PLyGbjCGbK8i9yRwVBYo1AmxjwUXh+osGpSJIJ1gUHVCxJLQndt27VrXLOkzPzePsmWG5b40GHTxeH7p71mDDhvVY17catXVeOFxWNHkd8JLHREDBqQND9EglVMHXAuhDKSCfLcBjouBZg1C6jGRBgVSh+enVnIeA1WsFjAZthT6mErgTSVLGtJLbYOFEBxpZV4OuCLOBlCutWK/Srnn4zBms2TCADZs2yutT+cRjmJ7xY3Z6EnPT05ieGBdQTkpSKBAWNy+CH07//EuLiCdTEq7I9/Wr3Uinum7PTdi1axdsJqMYBojtsEaD9Tt2YfP2HXBanUjly8jrNGKxTcMDyaMguCpfpDnx+CU5nJazlX9z5ibAQkmJqnmUypmtMq3l9aUGQ1/RVPC/pUIZC+EMEvG8vHfTmTScdj3q6zyIp0qw2HTIF+liVkAmmUKpkIPVZkKj1wqfVaWOf+1rX8OnP/1paeKsbCsrsLICr24FPvKRj+Cb3/zmtQUyOL3400feJ5zylW1lBa61FfjkLd9As2s1/vK7P8R99z8huQTimuSwS6Lwnus2oaezETaDTmwZyZ7iF/VEIIYn9x3H03sPYdEfEqoGwQK5/PwhEGBoAwtAcs8bm9tgNpkRCvqRSDLMjna2tC0lDUUPh8ONlpZWrF27BkaDHqdOncLw8BmhoLAANZgMymqWXWSGtOWzqHEY0dvkglVfQDgSQS5fxHwkh1DOiKLWCD2733oDijkG6MVlAhKcOYdMPCrH+nKbyeqEr6kNnf3bsWr99TBZHctKTmcpBFdpEbFIGM8fO46RkRFJdK5r7UX/zjvQ0NkvYvpcJiEiX6Y7S/q3ACH1U1GnCshgR57FVDqdlEkNaS3sqmv0Rjkn6Zzn1VSH9CoWOts29eLuPRvR2+iW6ZJglsrPlc6romV92cfweVUpB/+dJBUlzfK0LB3j+XAG49MBTEzNYHGRQXZJRVuiuJ94SbjwtO8tq4lWsSAWrYGFKUnHZhEpGRdanUw1+FyCAQIOcvYp4ua1pdCb9yGLYgrAaS0rWg+CM+HWa0TPQQDGoyNFjwCDa5NNJ2UduVbcSDPz1bfC6amFzqAX+lQqFUNocQ75VFRE6lqDTYX8Seq5RkBMJEAHtXQl10SBDm4EvHINipV7ka5pMt3Ri2Cc4MJhs6CurhZdq7uxafNGbOrvQLPXjjxDAKlxIvCpIMM4cykIMHQAIU40n0ckmUGubIZBq4NTV4RRr0EoW0a2rBEBcrlEkKGoUwRIdTYNTHodmHNhJIWoCNhMajKSS8QRj8WwFIjg6IlRJDNxOC0asVqlEHvV6lXwUp/icgiw4BSEN0FeZUpK7kr1ppEMDgL5aBr5SBildARLi4sYGxvHzFIEZ4fPIhhYEDBPsMzCne9BZYZAHU9ZJkikQinb6JII+quUKXW9HHjXu9+DHdu2YmF6atnZjdbOazbvQvfAFgGSBNoUWRMgLIOMkgIZPOZMQVGfCD7k3wQP6i24fF4V3wI5Tt6/Yo5QmfQQXPA5Ml3KFWW6l0qrCS21QhR9+3wOxJMF2O0GCTANBhPIJRLQ5vPQGPSweTxo8lrgterw6KM/wbvf/W7J4VnZVlZgZQV+9hXgpPPLX/4yPvzhD19bIIMTDE4yVraVFQBuwX9/+6ewHs/iH//9c3j+GliSahI4qSrv+O0vIJtnEauKRboZbd86gDtu2o61HbVSHJEDnSgBmXwJiwtBHD5+Ds8dGcL0zKx0mXOZlAighS4k3W0tzGYr7A6nFGzMUmAhKUFt4nPPKQXdorSS6tvW1obVqzvlb+fOjWJ+gcUKLSJ18jvmJLDwZHebr7G21YOeZpfw9lmoh5MFDM8lEUzkpeCj1W5w+hz8M+eQjoXEuerlNha7ZosD3VtuQfemG8SeVq8zCSVHtAhlLSylKLylRRiQEzEnAwCjOQP0NV0wu5sF2Jj1rNQSyLFq01mgo2BZr69kTjD2TVQb8v/s1HLN01y7TAo2s0FyFRgUlytQ18JrwvA+peFgEOGmgS7cw0lGk1v2VQUZ1ZrwhedISEVwyNr2Uq74pY/jPni4rLMIJtNFIJJVhSv570x4ZsBbMJ7HYiCJhWAEi4EI/CFmYqSQSKUQCQelOOc1ZdUWDiwgtDgjlCMCLq4NAQZ/8gVei7JMN5ieXqW+MZ/CZLYJkOSEgroe2uyyjc91ot0sA9ZY2PNeYlVJi1uCBE7ROHXgvSH2ynXNsNHuVqeXe5pidh4T3afI+eeUw2p3yf6530wqgVh4ScT/MomSUQopboQCKkxRmYiVwSQRgmjqGDiBa2/vQEtLExob6tDUWC9AwyvdbJ2kXqe4fgVI3oOLxTCACAXD6RJM2gIykRAOPvcsTp8Zwfqt12PHrh2w6pSYO5YrI5VnNgbvGo0kVzOjIZvKwmvTwmwxyoXjgCSVKcGIPBamLuDJJ57AI48+gqGhU8hk1FoRSPHYWfTX1tfj7ne9G3f/8q+grb0JxRJpaGrIlkqUxMHLZCYlUN0XmXgeVmjgtuiFmqWc4/KIpUuYCmSQLhXgtJVh0BaRLpQR8i8isLSkmgOZDOZmZ7HEwMwS6VwpHD/6PE4ePSyFe3X7tQ9+GLffcSdmRodlmlEFyKvXrMXAdTeICQEPhuHdAhQqgIBAmFie3gp0yuZb0GRQQngBiBU7bq473wP8PT+ixJK5Mt0QczXSzioTjWy2IJ+J2rIOsVgaiUQGuWwebrcF3ho7EskCHDYDsokMsrkyvC4z3DKR0mAuUhBDC7dVh1QqIpbE1MisbCsrsLICP/sK0Fnq4YcfBilT14wmY2WK8bPfCNfuMyoAI/6v+F+P/T3mrqET/ej1X0JX7Qb81X0P498fPSDFPL/cabe6tn8d3n7PLbhhU7fYZFKUmsypbqxBW8b0Qhg/feZ57N33LOZnp6VTXOUgsQATGg1dgExm0WxwY8eanHkWouxas8jOMz28UBAufkd7K3q6u1nC4dzoGKZnZyUUj/umwxC72iIALZXhdpjQ2+xBW51DiggW5UOTMcyGc8jE/JgfO454YA6ZVOwVrxiLxe6+PnSv2wpn+xboXI3Q0IKWRWtFyM3iwVYMwVVchE7DgpdUCTod6ZA2NSBuqFeUsUQI5448jplzx2F11qJtzWa09g7C5fahKPkRzJ9QFY10/jVlWQO6HXGyQzqQ/I25FFLkKoAhVJ1CHoP9q3HX9evR1+wS4FC16bySgxD3Uy3U1OtdtNe8dFEkfK+yIxZuyQIQThMEAF6TRgrl6ibi4nwJ8WRGRM+hRBbTwYw4VIVDUSSTKQQCS5idHEdwYRrlQl5S3UmJ4nXXG/QCFukWRYCZzaQVdYr3j6YMi8UhblB0muLUKRYJKsCRz8naWOx2oVMV83Quy8s6cT/KKlgDs9UuQXu0QdaJlXJJXNDCS3Pi8sS0bbFZNhgFXPBeJbCIEySJpXNRJikEMWLtC40cj91hh9PhhN1uk9Tzjo42dHa0oo5UKLtbOvFOpxkWsx7UyHMdyf/n+yWRA8hishqBWoO6BiNzATz55NM4sv9pjA6fwuz0FILBMG695x347U/8Ptat7ZKrF00VkMlxolKGwagR3n+pUIKxXITFrEPZqBMXuGwqjycf/Qke+uG/4/zoCOYXFkHtxaXTghe+ERpa29G/YQDv/cAHcMdb75GAPwbMpZNFGCxMZNdL+B+dneILi6hzWVHvY5jg5XtapNhcA3iNiv5F2MD6Ps1JAUcF/FxJp5DMZkV3oysWcZi5HN/4v3jmqSfFIYzbdbe8Ce/5rd9CvdeDsaEhmXxwY05M36atGNh9C/QGppgrYbZoxZjgXdFn8HOAIIOgmJOMbFFNKCghEkkLJyxaBah5DqRP0UWPkwsCcZloEJDkiyL2TmfKsJrMAvY5FWIwpttrh6fGjlSqJNfCUCqJgNxjMyxrpLL5MqbmogjG6Gymw66BzmUTjFf8MFp5wMoKrKzAZStQdZYi2LhmQMYjZ/8JPzn7TyuX+g2/Aqtw163fxK249gAGL211mrEQCONXf/cLUsyzqCJlqKGlHZsG+rFjcDVamlzyTa0pqo6p2ai6ps+fGMOPH/4pjh47IUWE2IpS9FwJamD3l4WlTDKyWZl0sNhktgR57XRaYiebXWgWm26XCwODg+jq6kEwHBF72enJCemEVhrLyr2K5ZdGiyavDf1tLrisBnldf7yIkyMXcOrYIYRmzlVSrF/+JqbofOPGQbS1t4u2Iq5vQqRILYfKypDoM1I0ynE4i36YyuxIqoq8qLUgq/3/2fsOMLnKsu17ei+7s71kd9PLpvceSAgldARB6aLSBEE+RRRURD4bRZAuYgNEaQIhhJbeE5JN79nN9jplp9f/up8zs9kkuyGg3w/Ivhe5EnZn5pzznndmnvt97mJF3JCNUFKL2oP7cGDbGhzcuqrLcje7oAw5Jf3hyiuCq6g/cvsNgdWZK0V1IhZRdlkTCUTjCdlNps6B2gFy51lAE3yQfkQAw47N2JH9ccb0ERhcaO/SZHx83NqJ5+CoMGSKaGMptPsTUtRmmdQwHWPL2f3VWFAyx6EzEEUgFEWrP4jqulbs37sftQcPwO1xy44wMwYUypNGEr55/0UvQ4qdFPRxCV6UcDW6HVlod2s+krzO9SduRCoBBqJn0RthMFmlU0IqlmRpMAPBYE4HCiYQCnglUb5TXKbUIhBXazUCImkqEKQeprlRunHMAuFrcx2bzSbY7TahDzrsDhQUFKBfWTFysp2wO2wSCpjltMMoWQnKjEgxG1cCEnVaRcdEehQLWE8caKxpxM6NK7Bz6xbsr6nDnp27sXN7VRfFa9L0Gbjwsmtx6vwF6NcvR9Kkw+EUfP4YwuEktDoVDEaNrI1siwYOLVDt6cT7ixZh7fJl2L5pIzZuWP+JP7VHjpuAy795PeacdjZ0OguikSiMFiMsNpOsxUQkhkBzIwpdNuTlZh1l0cqDHepIyvVlO9RC1xIBvj+Ig3v3CK1twJAhsFtMSmJ5Wi/hjcfxt2f+gJ/d+QPRhHE4srJwwx3/g69ddQ1WvbMITbU18nOuj5zCIoyZfipKBw+FxaQWC1l2LmicJSCD9r6kS9HNWCyOlZ8TVFAWRXqVaDUIRNJdEN43NsoI6+Ux6TeSvzOCTi+NJxT0nUpmaItxARnZLjsCwQR0Zg1yjBoReh+bedjQEcGBBrdojW65+kLs3KYkqPeNvhnom4FPNgNFRUWor6+XJ/1XgIw+R6lPtgD6Hv3FnoF7z3pRnKZ+9NvnsGztFqGQ5FFHYbYKTaWkMAuTxw3BkP6lcFp08sXOmorFVEubF6s3bsUHH67Cvv37kYgnFC67SiW0GIbn8cEEIHQUYmHJ16UIl7xscu4JPNhBYXFJPn5+fgGGDh2K3Nw81B6uxtaqzZIIrgiAlbRj/qeEk2lRlmPBoCI7zAaNaBmWLF+JDxa/IyDhRCOvoADlZeXibjVo0CAJa6NFrT9lg0+bi6jK2JV0R5qJKemDI9kCfTKEmMqAiMoiAIMdjaC3Ffv37MTenVWo278tbWV79NEJGPL7DUZBxVC4CivgKuKfcqH7UKOiBA6mhdSEeulim3QeyYaIKynFE0YPwOnTR2BQ/v8hyIgmBbAZDCpkmTUnBBnHzjFnnQFy9a0eHK5rRUubW8L3KPynzoZgipkcwXBcQvg6fV65PgIAAi92LRjQJ8V+OpvDZLUL6CAQCQV8Ct1OZ5DMDTp6WZk7YTQhlUgD0CTtZiOS9UEXqaDPqwThuXJhsTpkn50hdbzntEhWpeKwSSfCCpNJL90KJn/n5OTAbrPBajFLyGBWtgMmo1KQsgCVeBT55jtSZKbjQmAxKXqLUKcP6zZsxqYt21FzcA/WrViCndu3d01bdnY2ZsyajaEjR2H6qfMxePh42bnX6+LQ6DQS+iZi7kRCUr3plqQxAY21rdhZtRbrV6/Ee4vewe7tW+U1bXYHJk+ahIED+0On1Ymm5ED1YaxetVLmu7dRVNIP511yOcZNmoFhI0Yjp5AZHxrZMIgEYvA1N6Akx4Li/GwBv5nBbkC1O464So28LArNmczdiJpd27Ft43rkFBRh1oIFyM7Lk26C5LWkALsaWLpyFa776iWSpJ4Z1978Hfz8wYewddMWbFn+obiEsfukVWtQVDEIE+YtQF6eHWRZ8TTYsYjGlQ4EAQf/rWhClCA9ggwCEDrlCcjQKHSpzKaFABGCWnY+SBuMAR53GJ0+JegvGgyJFkQreThRWGxG5ORniYOX1qRFkU0Dew8ovzmQQnWTD0G/D2+9/AIe/+3PEP43xPFf7G+ZvrPvm4FPNwPsXt9888146KGH/ntAxucuF6PkJ3ho0lRsW38G/liXvlH2a3DnvK8in/9b/xvctu6D4+5g0fA/4H+GAu+9fx3e9mU0BR93o9Oag/Qxe350L7qEXp7TvPtG/HLnwSMv1dtrfxwdqds1HzUXvVzSuMnv4Irio3951PN6mtduD+/p+ejtHD/x/fi4+/D/7/cZp6l1W3bjtnsfg9nmQEFRsXC3Gxvqxf1o5vRJOH3uVPTvlyNf4LRvJAuCfQ8WjGvXfIQly1ahpvqwcNxNJrPYkHJHkQUjufUCOkxm4eazGyEWtaSlxCOyC200WoTCQgqVM8uJAeVlsFktOFRTjd27d8Hn9crjlD8K0GDhYDFoMaTEgZJsI6xWM5YuXY7Fi97uEo52n0mCFHZpsgr6YfTYcRgztAJ2MwuxDIUphaRKC58mFz51jux2K4NVRBLmlBemZEAARlBjR0JtRI62E54D67Ds/UXYs08J7GRmA5OP2ebNBMv5O31dNCnuwPevnILyysmwuQphduSIExYpOuye0NqWu+nKUISysTi1GUmMHzWwq5PRm8bi3109FH43e+PiRuQ0q2E+dpv2JA5AoktbAAiFmauRQJKamFQSkVgMza1e4bn7fD5JkI/Fk4gm1fAHw/B56WLViUg0gnCIBgFhEdBnZWfLmmlvb0E4GBLBOClVDPgzW+3yb+lmMLSQ+SqdHfB1NCMS9MNkMKGgpFhyK6xGHUxGvTwuEQ8L3cbucCiBgU6b0J10OlK79EoAoCIvEtoQL4HgWvj/XH9phmDmMWJ9mnY6slsAmwp49Z8v45GHHsLaNat7nLX+Awbgu3f8D667/tsiBG9uj0FnUMNsVCEVT8HrU4wUXDa92Nq2tvuwbtsuLHnvPbz29z+j9tB+ed2CoiJUDByMMROnYv780zF35lTYTHp0huN4f8U6vPLPl7D03bfQcLi65zR7iq+tNkyZcQoWnH8pTjv3LOQVOkAmUyQcR1tDC8yaFApznXDYzdI1YJ/PFwfaQikJDtSngqhtbMLuLR+hsfqA3JNRUyZj+LjxMp/8zOCaZWFv1wIbtlTh5iuvwM5t27rm5tJrr8Mjf3gG4XAEy996Awd375L1TxqbxZaFYZOmo3LcWOhMeulCsGPR1dXgPUrfE+lkUPjNcD12KUidYoeDQIR0qbSLVDSlCMXZoWVXLhQGOlo64XF7pYNhpIbGYEYCajGSsDtMcObYEfAnoDVq4DQA2To1DN09gvm13BHBwQY3EnF2Rdpx6YLZJ7TdPom3VN9D+mbgSzcD3Nx57bXXMGfOHOWbOJUhG3+Bp+Lhpd9FTcfnKDzn40AG6tJA4uhJPxpkHHtDPoYGlD7mcQChx/uaATA9nYfyu7zuQOOE19O7sFqup7gW2zAVI309Ays5vUzBfxwgUM4FGbDWG8joAgzHnkt6zmw4GvB1P6acwKe5H5/dG6Z7Cvhlt9yHuuYOWKxWAQIed4dUUyNHjcJpc6dj4qiBsJmNCEaVL2oWXyy2GhpbsWzZWqxcuRZt7W0wk/OuUSMYoNtPXMAFHYY42O3gjjT1DtxlJZ+eu8ykrhBgUIjO3zntFgwdPFjSmw8dOoiDhw6JeJKhcNzd4M630KZSKliMWgwusKAsz4p9+/bigw+WoK6u9rhJNZgs6DdiMkbNOA9FuXY4050JFj/dh1/thE+Tj5SaxahCWxLRr5A/FOtZhUal8LlTnXWo3boEG9eukqK4ov9AjKishMNug8frRXNzC2oP14jwlWCDO/rS7TFapKNRPnomSgeOBF00eAQWq9zJz1CA+LFKbQY7GWMrB+D0aZUYWmyXgq27K1Rvq+hYOhQfx7Tz2tpaAUJ0G+Lf/EP9QVitQ2dUEc+SkqPrpu04VteRee10rEAajgFeZjYEAGqOqenRqFNCVWHBF48nRYOTCZdLMoQukIDbF4LH45PQJX86u4XXTQcoV06edL3cHa3i9MPj6s02mGx20VZwPsUymNS8aBh+aixCAVjMJrhyc5GTnw2j3gCnUQMDjQGSKqQ0dD+iHSxvIgMUFapN2jlXOhZKB43AgmBPcXjiY5Iq5p0wMBCSg8GL4X0TWo4GyLYD+kQS37zyCvz9hRd6fYNz/c8/80w88NhjKCorg9evaGG4Q8/JiwUjsJkIdhJob2/D4sXv4rHHHxdnJ64lAqHho0fhvIsvxtkXXQK9yYVINAmXVQ+7yQB/TIWOzrAkr7+38B947rEHsW/XTkU438Og+L5iwGBcfdPNOOuiS+ByWEVX0tgSQFtTm4Ql5ubYkUWLVr0eAZUGHd4IPM1taKzZjboDOwQ4sltZOWUqRkyYCIvZCApV2MkwpV3qmEqyccdO3Hj55di25QiV6NJrr8fDTz4Bhw7YtXsv1q5cgcaaauX9nmQCfQ5mLjgHReVlitsW6U8ZMEGgwA5H2m2LP2eHQ7oafE/x5+lkdC4//sm4arHDwZTvQCAJb5MbYX8IWUIPs8Dti6G1wy/v+xyXFWaTDl5/HAazCqpYXNzBchm/nm6PkBZY0+DB4aYOGExa5BXlYtbIwWhu/G9S9H1231l9R/7yzACd+7qbJnzhQUa99wB++8FNn687eIKiHPVrgOKpyO9hh/3/D8jIFN6fwHWpl+JeOd+S4wt4uRtHwMpfcFe3Ds2xt+oTiLR7PI+Pe37meo8BEmlg8unvx2e75C4b/z1MKjsNLy1ciof+8LJiTyrOTtRUmGF32DFoQBmmTRyDYcMGwWQ1Is5tV7q1aMlBT2LfvoNYtXIDduzcB69PcYIimCBFilQXoUjRvpYdDP4uFpNCmuCCxQqLRBaRoYBfrET5+OKiIgwdNhRWqxXVNTWS0O1n0JYUlCwsleKf/2/RqzG01IF8uw5bq6rwwYcfiliz+3DmlmDUnAsweMxMZOnCMIbroU2GZUc2MwgiwmoLOjW5CMGS1rKzGGW9qZT0PFcWbQQBrGI0qTi0oSaovYfAKGDSvsjp5zWwSCa9h6nSpEswyG/b1m2or68Td55Md2X23Pm48KtXQm/Px+6aJjS1egVwKNdJ5hbdppIYXVmBM6ZXYkiRQpfqLvzuSZuRdibtChvLXOef//IX/OK++8S/nyBj4ODBAoxGDBuG/kMrkV08AAaDBnYDCzNVF5+eRJkMWSZzPBGOE0Cmf8f/5w53uz8lQlyjgeBCARkKvSUp+Q5M5paAuXR0CAvBaDyFeIxUOmpUUqJvYDWoVutYxkOTSkCrTiEmjl/cP1cAX+becLJIm+J869Up2NmZ0Oug0imAkECBvH0CSxE1M3AyovydYQGxG8FrUNK1SbNJwYikok+ASp4fCCfEbYjCfatVD1X6wQQaBFI2A9BSdwi333Qj3n3nnRO+wV05Obj08stx7U23I6+4FOFAHBaRlaSgiqeQY9VhxbJlePLJJ7B69WrU1iotbYKqr3z9KnzjO9/BwMEVQvnyBSHhcXT1orOWVgIMNbDatIjHg/jrM0/hkft/JkGFvQ0Cn8LiYnzlymtx+bU3oCAvH+1uvwj7+d5kdzMryw5ntlPc5qr37cWhXVVwtzAHJyjva6a79xsyFAWl/WA2GmC0WqA2GJDtoK2zHlYNsGLdelz3lYvQUKdcT3ZODr556x245Qc/ECcuum9tWP4+dm1aI2J3Fu8GisDHTsCQcZORleuEShzvlM8h3gJ2m6RjQUtf/lyjuKSx6yngg+svk5fBNZv+NzscfExTawTGRAKFDg3MRh30WjXiiRRafFE0tgeEQpbttMDrj8Jk1SESSSLqC8KkSUEtTmcpRGMReL2dCEWj0hnOynXhwXv/B396/Pf/p6GGn+23SN/R+2bgPz8DZ511FhYuXHjk+/mL3sl4cdMDWF/z3n9+pv6dVzwRyNh9I5Si+/ji/P8HyDgxMOjlonvrIJyoe9L9OVDoYz11WT7R+fRwHif1/J7OMwMyPvX9+HcWyL//XOZlMDcjGotj7te/Jzx5ggOKZElLYZHML+vBA/tjzinTUVk5WDItJPZBdvNTSCViqKltwPtLV2PNmip4OjpgNBnFRYpFIDydzWIAACAASURBVIGIknWh5D4wpC6Ti8CCjl0NCc2jf346E4K0lfLyMoyoHAWDQY89e3Zj//79CAbDQmkh9YpFIG1tDQYLiktKMCDPAE2gEVu3VWHZ0uWyK54ZDF0rGzISM2fPRWlhLrQJJUDr6J3+FFR6G9oTFhyoa0PjoV1wN9cgluZTExRwZ53i7Zzi/igsLkKB0wy7PgFjKiS0DgEWFNFT6KxigazkhnCuPCEVaj1JVB/cj60r3oDf0yan58p2YvrseZhx2gXILhmAQw1uNLS4uxLESZciyBg7aoDQpYZ0E37z+b2Jv3vqYvDxb771Fn54553YsWOHMj0qFfILClBUUABnVjY0pBgVFmL6tKmYf8Z8lBUXyzx1BxjdQYZiSnuk60E3Mm7+kiOv17PwS0jRT3cg6jJYvBGghRk0R30NgQgDH+lIxOewOGSac0zh0LN4lIRn5kCkxdQZ21521dgxydCXqF8x6FWSC8HDZLo9wUhK6cJJeDULVpU8h8djR0NJMFfE/pwPgg45po70npQkQ/tjLF5V0CEJi5o0nhTawyk5T41OLRodo1EFTTKOdUsX49f3/gwbNmxQOi1CB+RaZ7hbhoqnTH9pWRm+e+fdmHf2hTCbnDAY4lAbNDBAjWwd8NHGjbj33nvx5ptvdq3nAYOH4Ja77sXlV10i3Sbeg0AoiY62oKxBo0Vx9UrEEtj60WqsXfEuVi1diu0fbRS3IyWJ/pg2XrePE1duHs4490Kcd+mVGDC4EpFwDJ62JlgtRhT064eAP4TtG1ehufYAQp0Mx1Soj5n1TrDNzpjyh4tAEa3zM4UmE2vXr8dfn322y0Vq9mmn45vfvR0TpsyQc+ea8LS58dGyD7GXlKp0Vgp1NeNOPRPDxg4VZCuajDQgpDsywSTXEtcE1xEBh4BVUqM0Cvggvs1Y2wqQTLtUBUMJZGtVyGPLpdtgBsn+Oo9Y9eYXOhAKJqEzaBGLqeHr8IuLHWldsvGBpGyY8G+b0wlXvgsbVq3ADZdeAJ+3Ly/j3//G6nuFL8MMcHPx0UcfxdVXX/3fATI+t7a1HwMyfrmzoscMh/97kPEpuhhcKp+ik6HoIzLdkt66DZ/wfI47j5N9fg/H7wYyPt39+Ow/Mr4752GUZQ/FL594Hq+9uwpmi110AhQkM6OC2gq7zYrJkydi3ryZqKgoFZoKiyU9UrDREz6awNpNO/Du+yuxd+8h2d02GIzymAhD6iJhJDMdDFKkyKNXkVMdlZwCdjjYRWExIAFvqSSMJhPKy/uLOJu/YDeDO7l0wBGXIJVa6FjMRbBlF8CkTSFb7YU20oqd27ZI16CmpkY0DRwU+1JYXl7RHwMGDBChOY9JUMCh1+tR19SGLTv34/DhWrTWH0DYf/yuL/nmzpxC5OTmIJti0Cw7Skr7yevxNRSxNlUrSkHL0jWstiNiLEDKnI/m+kNY8Y+H0HBwR1f6ODtHU2bMxUVXXg+VOQf7a1sRisSkaFNcphIYM7I/Tp82AkOLFLrUpx1t7e34aNMm7N27V+bnxRdf7HLw6P6aX7nkEtx5110YP3p0V7HeU1kqFqBpYa+4KcVS6PDTnlclAnJKgml9rNUyAyQhu+Gs8kIR2hgrdCQWgKQghaMJWHUqKe6DkSRCCQ0SMdLimPasWI+mNMrvaRPbGU3BHeTrEiQkoVcnYDOohdojHQxSdBIQgMHnsgBlUUqaVjhE9yAFZElgW9q9TBHes5unuKlp2WWJxRGDGma9Gi5a+6aD9TzBJFr9cURSCpi02lQI+wN47tHf4rknHxe6HItv0tHiCSVU8tjBezxq3Djc8L2fYP6Cs6HVJIRipk0kYNdrpGhdvHixhFKtW7dO1gLdmG6/+xf4zm03yNzTsjXgj8HrjSrHikWwZdMGbFy7HJvWLsfG1StEI0TXrtnzTkeWKw8rP3xXHNx6G3z/UZA+bc58zDrlLJQPKIevrQFbNq7DimUrsHPzWhTm52DY8OEwmy1d4EkAm/DL0sl+SiswneSewp59+7By5UqhEIrwX63GhZdcivMu+ookw6u1pFCmoNWo0Fxbi/rqanktcShLAcMmzcA46k7sVkQIGtK2wfRPkI0PCrmZ9UK6n14BItRe0O0rRGDJrloamPDxBCukCDJ9PVujiMS7Dy6Rg40+eOl0leeUdUNNBkFNwBdFOBwQobjQuhhAmEjIBoHVYYIr34lUQo3hLnOf+PvTfmD1Pe9LNwPdrWszF/+FpkutPrQQ/9z86OfvRn4syDjYVbh3393/vwcZH0ct6mUqT6TJ6FFYnT5ON4G7AjqO1T58wvM57jxO9vk9gJGjQManuR+f/bIjXYq0qU3b9uLWnz8uzj3cymWScjDQKRaz/JLn7vasWdMxZ850FLMboEpByypNrUY0oYLb58fuPdVYuWYj9uw9ILkY3MVlUBuBhgSqUQCedg5KxKOKi0s0JF/M7Ep05Uiw8BPOux5lZWUYOmQItBod9h3YLzoNUmJs9ixk55fAmZMPtUYnVBxtMoIsrR9mhNBUvQu7d24TUXZbm9I14KD+gWBj2LBhyM/LQ1Y2/f/VqKtvxKo1a7Fjx3YkyKM5ycHXIxAqLS0RoEF3LKvdrgTuxWnRmoRf5UBY70IUJtTWHMTmxc+hqXp3F8hQzsuCy665EcMnz0NzZxItHQq/ncUvC8tRI8oxf+rwTw0yMrkZ3fdpd+7aheuuuw5rVh8vTv7+XXfhOzfeiJLio10UMkAj0yXoTttiCe0myPAmEI2mYDRxBzslolt2xFisq9PeonFWe6S3qOmopSRLM5dAr1NBAzX8gaRw7s1awGpQwEIgwXA8BsOpYdcBvkgK7ogKGoIOPYSKw8RmFoo8l7ZACu2eAPziXBWCu71V3KcKi8pRWFKsJF1HKVBnN0MJ/jOa1HK+pHDxmCxSY9EE7GYNCmxqWLWizunq7gSjSTR3xuGLAFk5evjcXtz+jSvw4TsL0zvcKhQVl2Ds+PFYt2Y1WhlM18OYOe8sfPfOezD7lMmIhePw+4JwWvTIsRnlvfjaa6/j/v/9FbZt34b8omLcdvfP8a1vXyMC9mAcQpfqaPFg3/bN+GjtKqxZuQRrV30oR3Ll5GLU+HEYN3Ei5i44FwZjNt5/81X8/U9P4dBBxbSgt1FSVoEFF1yGUePH49DeHVj48kvYtUvpgrHbNW3adHlPKTQzOoOxt6LQ/BQzA6XD4Xa7BdR+9NFHAnA5+Du+F2fNnCWhnEyDZ7dHuizSlVC0NhyZEEs6hY2bNRvDRo0Q8CjdCIJJWtvyOexYRBRAmQEZBIoMl2RXgjIcPl6On6breSOAMQW4jEq3rPvgddW6owjEE7Ba9GIrbLDoEIuk0OmLiEMcM314jbweJXODwZAGuHKZ5aPGty65GAtfe/kkP1H6HtY3A1/uGRgzZgw2bz7a+vkLDTIeW/F97G9VbAA/V+NkQAaO1wr8J0BGT/PQ5dCUEUgf427VkyvTUdSmXtylenWM6un6e6RWnSxISF/V/yXI+MT347NfcRSA086WwusF19ypeMzr9LLzKQ5RMSXLgFaSFQP6Y+7cOZg+ZRwKcy3CZ/dHk2StSxowvf3Xb9qGD5aswN59++QLmKnLpDeZ0xkZ5NwTgMQjESn4MuBCdpKFZkTBtULIYUfDYrZI54GFfCQaFRDQ2tou3YTcojKl6yIUJUWRrk4xJCsEh8aPZLBDAs92bt8mRU5HRwfirB5p+WmzonLECPADjcLwJUuWoKpqS1ewYG93xmighapZCn+mf7Moyozi4iIMG16J0vIBsDuzYTGZYDaohWoU1xhQ2xbGmvWbcLBqGYLe9qMOYTQacc75F2H07PPRETNLsrbBoBOwwmCzMdRkzKjE4BxFSP9JR3e/LM5uZzCI3z30EP7wzDNS/GUGCyV2Zp557k84bc4s+XF3kXfmcd3BBn/G1+RMeGNAmzeBcDiRLti5K83OgFpoXzraE5FaolJLgSzC8UwCs4Rtp0TEy6BkdTKJLLMCQLxhinXVUiBm2VQwGVRCi6lr9KGjtQE2Q0q6VZFYFKlkBJ2+MA7VNKKjwwOPuw0d7S04sHuH2LnOnHcmzr3kKvQrLxUgQaDB3XfSXKxmJtGrRVMSi6lEFMyskiKbGrkWJcsjo0ORpHQADe4gmnwJZOXZ0NRQh29+5VzsSIuauZ7nnXkmfnjPT/Dogw/gzddeFRpiT+Oci76Ku+67HwMG9Udzexh6JJFjN8Ck08Dt8eDpZ57DqpUrMWHaDCy4+FIMGlgIiwpo7Uxi58792LV5PRa9+jd8+N5ieXmnMwsFxSU4dcE5+No1V2PU0EFi19raFoff48Y7r7+E5556FIf2K0V/T4PXaDDRAS0ma56DgGDI0GGYMHmK2P0ybJPvP15XhqZIqhSLbc5rZ2cn9uzZg61btyrp36Ir0cp7mu4xpaWlohE6dmQ+B7rWXColXcIREydh8rz50OiNsnbY4eCpCV0qDTLEXYrdr27uUiIUV9h6itMUr43WtjQg8CZh1wAlTlLtjpAQ/ZEkGrwxJAgcTGr4/BGYLHqEI0l4Wn2I0lo5QQtvvRIkKSKfFJwuC3JzbXKwl/78Au6+9fouetgnfe/2Pb5vBr4sM8DvwR/96Ef48Y9/fNQlf2FBRijmxz1vfw3xRM+OG5/pjT0pkNHNVSld9P8nQMaJ3aVOoqjvCQz0Vtz36Mp0YqH10YL3kzif7jfy3wUZ3QP6ju1k8DjHgLAT34/PdIV1HTxDmfrhr57G2i17RXBL7ja51smEUhDxi5QUqOHDhuL0ebMwdvQIGC0mEUfqtCqxguRXc1ObHyvXVeHDpctRU10toMFsscLAoDQk5XXDIX/atlXZPVbC75Q8DCle0xUsueMctMYtLy9H//795ZwOH65DOKmGxZkreROZwkFcfsjSSOtFzAjAnPAgFuhAXd1h7N6xA7WHD6PT7xeqFIW3w0eMQjgaw55dO+DpONLx6H5nJHHaxJA2u5wHBdMENnRqqq+rg9fnVfI/EnHh9VudLhRWDMHAwcMxoMQFp5lC0Siqtu3AihXLRftyVBuD4tfsbJx7yRXIGzQZTb4kwpGIZCNwN5d6gRGDS3HqxEHon2eCOl3syVSlUlLM8RwJEDLJ4ceurGOBQtW2bbji618XbUZ3nYAz24Urrvkmvnf7rSgrKjhGt3IkSby7LiNzLJagvlgKrd6k8N+NRjW0NAFVJ6HVqwUsGTIpaWlbqmgsJcA2kVC0EXwMz9WoSQn1iQkYwWgK0QTpKNS5KDoO2exWAx8uXITnHv0VQiJ4VqOtrVXc0TRqrYBlJT1dSbRnV47HKCopw3mXXoULLrsa5QPLZRc8lrYbUhJZlGBJrqN4ikLvCArtWhTYdCL8zyxRfmtw47vJHUZHCNAZtdi+eQ1+cttN2JW2Z81y5eIbN96M226/De8tehu/vv++o/Iyut8n2j9/9aqr8MN7fwG1zo4Od0Duvc7I7BkdwgE/gp1BGM1mOF022MzM4whj9eq1+OuTv8fmdSvhYQhiJIqBAwfg/PMvxKnnX4x+Q0fA5TCLfWwAQHtHAj63Xyg8a5Z/gL88/TAO7tkh1sEnGiwAJkyYgOuvvx5jJ05FZ0KHlrY2BL0taKmvxfbNG7F+3TpZT0XFxeIs19HWJp0Lj4d5KQqQIFAvr6jAKafMQVFRsQARBk7KzEomTkZsdLziiI9l9sbwSVMxcNR40f1wf4HAlLeGjRTa0dLKlr/j2qJInCJwAgsCEdHHpNtRFJpHE5yTKGLhGPJtGuTbaEiRQiDOoM8IGppaodVrkJOfJ7a+FqsWQQYltvtg0SVhsFqg0mhFDO/tDIpJQFaOHdkuiu+Bxjo3Zgzth0Cg97ySz8c3Qd9Z9M3AZzsD7IqSGs0Q1O7jCwsyPnfZGCcsho8UsDgmgyLTRWBX4B1795yMYxfMf8LC9iQ0DCcFMo4vyLvOtlc72p7sZE/ifE44ryf7/OPpWxlA8envx2f7hs4c/Yxhl+P0YZdj4ZJ1+O0z/5QvehZl7DhIh4BFV4q8eh1ycvMwfPgwTJ82FsOGVsBpNUJL2jXpJqRHJVU4WNOCJcvWYsPGTfD4/BIOxgI4Fo8hGg6IFSl3RY9QpBRbWAVidDNLlY4Gi86UdDQGDhyI/uUVcpyWDrq4pGAyGWE26BBLJCR5Op5k0a0EGrBENZCuw2SPiBdhfwc6PR1orDsMn6ddwvEcBRVY/c6LaK7Z12tSODsp48ePR35+voANpZBnanVUCtBAKILquiZUbdmM9mbFMYehcTbmM1hMqCgrEwCyZ+c2tHe4j7vpvMqKIcMx7ys3QGPLR5vbI/NhNCr5IrFoGLlWFXIMEXgaD6L+cI0UcgRlnMesrCwBP9xh5u4wqWAUz/U2CI6eevppPPzQQ9Lh6T5Ky8rx2B//gjNmT4OOdK0ebGwztrWZWjADYOje44kCnqBS3FHzq0rGRWPADkamk0FISUBCWpJO7D8VXQTvZyCi7DaTIpVKpIRHH+d2tYAKBWRIfkgsCbtFi78/+xjuuu3mT/xGKiguxSlnnINLr7kBoydUij4kGk4hzovgKtQoa5LUHXaraH9bYNXCaVYKVQ4+0h+OS4BhKKWXFPGli1/GE7/5Xxw6oORYjBo/GbffdTcuPH8BkgE/fnj33Xj6sd/LjnxPo//AgfjWLbdj/nmXQWewi6saAY/VrEdRll5C+ohszFYVams78MY/n8frL72AnVs+ku4j+cynnXYavve92zF8+AjocvMQ4w4/xfsphVrl9sbR6QkITYw5NutWLcWDP70D+/akzQCO+nZXOotzTz0V1157DSZOnIiSkhIQcBz28X5HkYj48f5br+PR/723yzGKdtikO7Lb1z0M0OlwYOy4cRg7dixy8nKRjCeO1qocQRjHv0/SnwcEGmVDKzHtrPNgsxuloyrZGN2E3+xoiG2yMl1KTga7GrS2VSvrkx9t1G4QcHT6kuh0B0XPQmBM1JLUGyQno9PnhtmiQ05hAUL+CCxWA9TxFCxIwGXXK0GkXNPJJKqb/eJI5cg2wZVjhl6jgs+XwPdv/Cb+9Y+/9nrfP/EC7ntC3wz8F87AKaecgg8/VGieR30MfVHdpT6XrlKZmT3ZToY8/shu/l/rp+OKrjC+Y2/VfwJkAB/rxnSyIANATzqLzOuf8D30sVqNXp7dq7tUJsDwxM87qsvTUyfjE92Pz8enRMZlqt3jw8U3/1y2iEOBgDhCUXBJMECAwbA5fkubTUaMGT0C806ZhsohZTBIAZkSgMHSiVSZ6poGbNi0HVt37EFHe7sUyrTB5N+KixQ7GNzzo5tPRimQARnpeSH9SfjyPIcULBYr+vevwOAhQ2FxZMHbGZFgt0g4gkgsIQBDClGxuFVE1/xDyhHpXLRAJZ2Bfv7RSAhmu0voFB+89DvU7/2ox6KmsLAQU6dOxahRo6SwYlHPLgjPm+eW1JrhTVjQ2N6J1uYG+Ds9aKuvRu2ezQj4OuQ1qXPh+YRD3Ec+fjhySzH5rMtRPmyCFCoMpIuFg2ivP4jmml3we9ugVyWQCPvR3tIAr8fTBTL4ujwvAg1SV7gDxCAjdkYIOoZXVmLcuHHoV1LSdeD3ly7Fzddfj4MHDx5F9zIaTZh92pn49aO/x6iyQgEC3TsgGfjXHWSwc5TWT8vjvRRj+0l5SkEvwm92upQMiGg0IWCDmSfsdLA4lOJXQIhKRO7SGdNp5Z6RWx8RUbe0bOTesuDl+mFSc5ZNh6pN67HwrdcFuEZjKmgNVuzdtRXrVnwgeRInGuwyzJx7Fq6+8XrMmD0FPj8QDHBdKsWoYpWshCKKDsioRr5TC4dBoU2FIwk0++LwRZl9okd99UG88PSDePWlv3XRhuaeeQ5+9cgTGDawGOzlLd+yEz+/+0dSlPc0eO0jx07At2/7EcZNmQ21hha0CRj1GjitOoQiSeTm6bFj+w48+9jTWP7hYhzau6frpc455xxxoyINkIO9CW+aSiRZEQmgwxtHKMjOpEHoXa8+/yxee+GPaG6ql/di5v1JwF9WUS66i4suvBDnnnN2l+aCr90UAYIMtNMDWzZV4cGf/hjL3l0sIZzHDuqUzjz/Isw/51wUFOTDbDAIgOrsaEM4FJTNBdKtOj3urjwUsYBm9ylJOhIzchRb53g0htyiEoybMw/FA/pDp9cgEk6nf5O2mdZkSBhfuntBkEFaVNrcTLQ2vM88d65bhqJ3NHvh9bjl58whyay3aCgAq92ArHwXfB0BGMwW5Nj0cNGQ4NgwPncUh1sDokdy5VmgN2jABtHubftw0SljhYLaN/pmoG8Gjp+BYwP4uj/iC9vJuOfty0B3qc/l+EQg40jh39xZh3xbbwXzfwZkdIEanDgFvCdNxnEajOMAycd1FjIhgN2O3YtOpMf7eiIBei8p6ujSWhxzvb2CjJO9H5+flXf3GX9Gtjkf3/nJ77HjwGEJwqGzDb/8tXoFYCiFclDEyPmFxZg+fSLmzBiLfsW5SuFIHnt6d5DaiJr6VqxY8xHWr/sI9XW1IgLn9qH0JiTogtSFNElaXGjSNjQZY9b0jrHw4FnsJZOicxg2ohITpkyBIzsHdfXNOFRdj05/UGwyxTI2g1HS2g7hdqvUwu3vspaVsD2VWNQe2rYSW5a8ik5381E3hL+vrKwU3jh3b0n1ok6E0CWu0iMCMwIqK4IpE+IpughpoVWr4XMrFrh1e7eg4cC2LrDR0922uwoxftZZGD5hFlQGm+y2NlbvQc3O9Wit3Yfmmt2ia/k0g63n4SNGCMggPaV/eTmcWVl4Y+FCPP7II8e9JJOjf/Cz/8VZ55yFfJvxONva7uSVtDGP4vjEzg21C3SXiqbQ5o0rDj96Oj0pLlNQJxANxyUng1SmYEQtQESlYg5FCiY981IYVpiCzqAHZQuxON21FAoVB+8fC052OWwM19Mz6C2FQDAIvz+EcFwDrV6Pd9/6F55+6D4c2qcU31wTtE6mHkicj7oNmhHMnncGrr7xO5g0Y45w+1mAc42KJasA4JR0rPheoBbEYiBoVUuGAx2mPKEYcrKtOLh9M+685Vuo2rJJaE4cF33tajzwxDNw2bVK5yMCvPZ3djt+il17dktI5bGDtMRpc07DNTfegSEjJwrY57qic1Io2ImwvwEvP/83/IUJ2cdQnO677z7hNGcGNTLeBLuQFNErdzCUBBrqwvho3UosfPmvWLL4Tfj9PuTl5kq3kOJt0pvYDWOHjJ2HgQMGIifHJcC1OG0G0BpXrH2ZuUeq0LYN6/H2a6/hjX/+HfWHD8uxqM2Ye9YCTJg+E/PPPhsjhwyUjYhgLIVgIIpwwIcI+U1MQ0nE4XV75XMiFKRxRFIoT5FQDD5PB9oa6hDyd8q9IXCvGFaJsbNOgdVpAnEK3+akS5E6xeuVML709EonI06jAaVZyvcZZyPjWsZonY4WNwI+t4AZOuDJx0cyJe97i90IZ44TnZ4wUhoDynIMyDMpepDuPtJtIaDeTRvbOLJyTDDq1QgHAa8njGsvnI9N61Z8mrdy33P6ZuC/fgYqKipk46un8YUEGUz3Zsr353Z8QpBxpBDmFfWcPt31mO66gu4TcKLMimMnqish+/hjZToRJwUyMl2YDGA5CcDQnR72R4Wd0uW0hV4Sv7vSxz/GSre354/saU5PADJO7n58flbfxWO/g2kVC/DnV97Fn155V2gOTODWavViFctBu0Z672v1BhhMJhQWFmDKpJGYMmEUcnNzJESOX7rsGpiMpL8ksH1nNRa/twLr12+Cu61NdoiVwi3Dv1ayCZT/l8g72UHm6KJTCUiQYAw5p2xXLiZMmYZxkyZBpdVh//7DOFxTJ5xvAgM+n12GzOgSktPPPv3zrsfRJSvUgt3rFmPT2mXwc0uz22BBRarUiBEjYLc7hG9Na9VgyoKgyoYI9LTSSYf+qqDX6aEzGgWw7Fz7LvZu/BC+9qYeb7Q9Ow8TZ8zHuAkTYNYm4Y2ocai+DVVr3kPNjvXpoLme1wipW9SosGNxRChPEBhCOBxGU1MTqqurj9JbFBYVici2uakJhw8f7gJ6PIJep8OZ51+IXzzyNArz7aC83NiNFpTpYnRPeUg3GBQLW/Lc6S4VTqHNR2tg5kNQRM3ORIrBzxK2ZyAXSqVCJK5w7ykKl1wKai+CMVlDeoIHujol1PK3dEtoM0tdkCYOp1kBkyl2rYSGR9qSsiPNdbdh9QY8+cDPsOzdRbKGmNtAXU+YTmc96A4IQMZMmoorvn0bps6aB0e2HbREZYaLRkvHJJ4Hr4m5CwoAMRu1yDKqEIklhaaXl2PBhlXLcM1ll3Q5SNEB7ZqbbsOtd/4QOTZSaoA2TwKtLY1Y+PILePg398PXSzgeO4cLLvo6Lr/2RhTm5aOlqUGMEvy+dix99028t3gRmpqPBsW8jzfceCN+fu/P4XJlSzHfHASiGiDLALmnjYEgNq3bhs3rNmDhK8+jatNaWWAEFFOmTMaE8ROEEkjgxg5Zly2zaLIM0kmcNHEycgqKEdAZEUwohTtF1kY10NDiwSvP/wUfvPUvxOIJjJ4wHl+5/EoMHzMaOhUQTuNlzoXfH4VOQwcpdrwU+9koAxNJnfMHodNr4chSAGfj4SZs+uBtNNceFAtr0tgYYDjr/IuRne8E9y/E2Yn0p4y7lC4NMtKOUhTzs5tDUTjtbznMBqXDQblEe4sbfm97lwGFmqGkej0SsThMVoOAjJAvKtkfxdl6ZOmPf2+2BOJo9CWgM2jgcGhg1KikO9beHsTC11/G//7oFgT8nZ+fD/6+M+mbgc/BDFgsFvz0pz/FHXfc0ePZfCFBxuJdf8M7u/72OZjeXk7hE4OMboX2vwkyej6jnoFLz9SmHh7bWxgfjqZfbSnuyab2mDPqFYhkuhxHP/6o7skJzuNIh+aY4/XW4TghyDiZ+/H5WX5D8yfg29Pvw879NbjpCUWVewAAIABJREFUnkelUCUtiDt6LP0jBBiJuCR1042JvvAsFEjPmTh+DMaPG46iApdkCbCOJI2em7Rubwhbt+/D8uWrsHVLlQhTlR3ibl6REoCmAAvRZXTraMg/07vJokGgzanBhNKKQRgzcRIGDR6IeDyK6kN1qK9vRjjMXcQ0JskoPNIghh0YyUFIAxHuUBsRhCvVhmSoA+s3bJQsArrhZAbPNT8vFyMqR2Lw0OHQWXMQNZciaXTJcZIMXUhRX8JzV64r4G3F/qpl2LFmMfxuismPT5iw2p2YMmc+JowbB6tOoVLt2bsfa9asRl2tsgt87GCYWZYzCwMG9Me8efMwc+ZMEeKSKsVBh7Ddu3cLwNh34IDkEezetQuBQECuiSJc0r1EH3OMw9HwYcNww+3fx5kXXwm7RS05FCwaM1Dt6Iiy3tct+8Ltfhboyq4yL12NmFKoi2WtSv7mfMmuMrnsKZ57CoEA0+BVMJk0kpsRj1MsrrhrcS2atEmxr9WyiyA0Ohb5KXRGlEA+CUzUq1C9fz/++szDePmvz0pGCwMmC4tKBBg3NzbIrnhPo7hfBa696fs49azzkZObL3ctkYhBp6dmhJbEzGtQFhcdqOwGhtolRa+hRhyvvvIP3Pnd78Ddobz+qHGTcd2t38eC88+Fy6qADDfZMgZg28YqPPyzH2DJ++8dF9CXOTee9zXfuA7z581D7eFq0QDx/r3++msS9NfTID3u6qu/gTPOuZC2B0Jh1Bnp/hZBqNOLdatW4q9PPYUdW6tEw8GRl5cnQHrSlKmwWS2ioWDHhwCOI0NX5L+J0R1ZLgwdPQn5/YfBYLeLyJoAgZsL4tYVj6Hm4D4532GjRkn3KpqmMyl2xVwfcbQ2tIlTm42Wz+niXwIT2e1MRJVukEoHrU6LaCSODe+/IQnjvDHUtDhy8jDj3ItQWFaMeFQJUeTHCo/FtcfT57EyFKlgSHGTolaIXVe+PLswBKmd/hQ6mtsR8tI0gJoqJXQUGr242rGT4crNRsATREGORTQaSv6GWl6fg+v4QJ0bbf44svMdcDh1st69vjja2wPodHtw0dyxQsnqG30z0DcDR2bAZrOJ8xw3NnoaX0iQ8dsPbkK998Qe4X2LoG8GviwzoNXoxcrWpLNgwbV3oa3dnU4r1gm4YHFDJyc9sy5YUaRIIQnL7mpxYQFmzZiCGVPHoLDIJZVpJJxENM7EbxXCoTB2796DJUuWoWpLlXQL+BoqVgFp2pQi8Fa495mfKYBAATMUvwp7IcnEZhNcBaUoLC0XGtCgQaXQajU4cKAO1dX10oWRkl/QjkLNyrgwZbooyZQKmlQUTnTADh+0qqS4TNFtae3atSKIJtCSMlilhAtabE4UVIxA2aiZcBUPEJ2KohXIuDvp0Olpxe6NH2D32sWyK9rTMFsdmD5jptCYHDaz8LT37t2D1atWo66urgdIwnPQYMjw4bjyyqtw2WWXwOV0Sj4BAcOxIxKPIxRTHJU6AwGhrmz56CP88Q9/wLa069Gxz7n2uuvwo/t+BZiyYNCmZJfe3K0bxC4B6WoU2CckGC0lu8+ksXHwLOIqFdxRwJsJ4zPS8YpFOGlGGskykcKPLlEqtTyHAII7yZFIEmHSqYwqWMxqyaaIxTSIJxSuvkkHZJk1ULNVlrYTC4VT8IeTkurM1cGuAztYPo8bL//1D3jygXsRDPplHVeOnYhps09De2sL3n/7tV6dxPILSjB3wfk4/9JrMGzUGKhkDSk6DQIf6jOkINZq5PztPF+DCjU1tfjLn57BH37/CHx0DwNwzleuwLdv+wGGDh+ILDoWQQWPP4lIQgWjLomta5fiztu/i13bt/f6MUOdzcwZMzBm7BihHum0Bny4bBmWfPgBQj24Fen0ehQUFmPwsJHoP6QSdqcTiWQMh/btxO6qjwQAtXTrgJAedfbZZ4tY3ObKRYfHI+vF08qwPCWhvLuVbMaJzGyzo3TQKAwYORbOnBy5r3w7kJ5E9y8BaDHSpZS3MzsNpC8RCIjIPpKQot5oNsHmtMnP+f7mkqOWIhKOIsoXk4xODfQGNfZXbcCO9Wvh7WgXzY4ty4Vxp5yGsqFDoFZpFS0NgU6aLsXXJOiR/Eda24aVID6eB+lSfDzpUuT5tbZHEfMH4TCkYLUaodGoEA1G0OSNos0XgN1hgjPXiU53CNlZiqteMBBHjlWHQgetpoF6TwzVje2IhCLIzstCTr5dwDVBhr8zCkMyipeefRQPPfBLoaP2jb4Z6JsBxc76mmuuwdNPP93rdHzhQAata+968yt997dvBvpmoNsMZKxsb/jxw9i0dbdSSGm0Xe4v3AkWmkqSO7gJRCIh0WiYLTbZ6Z976jSMHz0QVpMRwXAK4RiLe1bp5CWHsH3HDixdulREq6FwWIpzFgtKo4E705nk5W6aDbUS5iXdB7VaaBJ6ownZuUWwZ+fDZneivKIUAwaWpZPBD6OutikNEJQCWMnfUATgGWoWQYZWFYcj5YYt5YFWRXGpTp5H96Xa2lpsrdqKxqaGLn49X0trsMCRnQ+j1Q5bdi5yigfAmVsMe1a+UHP2b1mOnWsXI9ALwDDZnBg//TRMGjMcuQ6jULz27t+P5cuWiR1uRqty7MJkLsEFF30VV1x1FYYPKj/huj2GJi6P3bZ9O354551YuHDhcc8lF/ZH99yDK66+Gg0+Bqgl4TJrYE63MTyBAKo2b8bWLVuw/8ABAUIEYcl4vAtkCPVJr4fF4YTB7ITJYgU1Hv0qKjBwUH9U9C+XLAHSplg7Sn4BaGmbpsilUuj0RxFXEUSqEY2kEImppSA161JwGFXQaRRrWd7DUIydEUVUnoin4PNHkWCMn0oHoymJV1/4O+6+9VrpcnFw9/362+/C3AXn4ZXnn8U//vQ03O09g0BnlktcoS74+tU468KLZcmEg8l0SJzigWbQqpBlJN5JwWpSY83q9bj/vp9iyXvvduVJXHfLD3HrXT8RTYrDqoVOpUaHJwpfMIacXAsSUT/+9MST+OOTj6O2uvf0bVLc6LoyaOBA2B0OqK1ZWLTwLbz96j96/1JWk67jBEEHgUGn1yNucZnBL/bzzz8f3/jGNzCyshI5ubmIQAV3JAK3P4i6vQexb+tGdHo8x7musXtDcGm22pFb3A8Vw8egdPBgKd7ZwSJIYBAe77OI+3VHfs5in12naCwJT5sPJrNeLHlF10PbWSUQXlLc+Yf0TL7n+VqN1buxa8NKtDUqAnVqskbPPAUVw4aLjkK6ZgJQ0poM5mRQ7E06oEZJfufx+RiuKz6eXQ02LNra4nBoUih10gY6nYeSYKJ8HIfbAkhoaJltQtAXQbbdIM9vbQ0g6vdCH+dnmQYRjQ5hcrWSSThd2cgtcgltSh1LwZhKwapjSrgH5eW0s+0TgPd9+fbNAGeA1vBkEDCYs7fxhQMZn3s9Rt/a65uBz2AGMrqMB599GS+98YF0ArhTTtEriwCT0ST/T7cbUiKYFcEdaZ3JDIcjC4OHDMSUCSMxdGCFpHvHSHPhNjN3rrVqyTLYuXOHUKd27tyFzk6fdCqYb6B0HBSwQWFH9+5DV0AfnYVITzFakFNQAocrXwpXuiKVlhah/4ASGE0GNNS34tChWrg73AIQukAK49YEcPA4LEhVMKpCcKWaYEiFJFQwkzdBelFNQysOtwbR0NCApoNbewQOdlcBrM5cmKwOuWOtdft71WCYbVkYMnEuxkybL7kFZm0Ch3ZXYemiV4UO09OgmJ0WulOmTsW48ZNQ2q8MhQW5IL2JH87dB4slltT8m0wlFlcZutNvf/tbPP744zh06Phi9vobbsBdP7oLrqIStPqZPg5ka4D9e/dg0TuLsaWqCnWHD+PQgQOiAziZXVjuuucVFKGwuAS5+XmgHmRI5ShMmz0Lg4YNFk68z5eU4i+ViMOkY/cijpSGIJL0GCBIO1sVRd5qGCW5TwnHCMXokqQCO+ss9EljauyIIhQjANCgqFCDd157GzdddclRxRypUPc8+Csc2F2Lt199ES8++wQa6nqedy6SISNG4rxLr8b5X70KufnZiEVZHCeg16phM6pg1HDFANkmNV585V/47k3Xo6VZ0d/YHU7cfOd9uObGm6QjYLdoRI/i8cbgC0Zhs2nhcuhx+HA9fvKD72Phq69I8GVPg1oIWhPPnTsXRUVFKBkwBDX1zXjpb39C1YY1n/iT4uzzL8D80+Zh1vTpGD16dNfzuW5Y+soffxQNB/dh1+aP0FpfL9auSn/iiNaJFDZ287LyitC/cjQGjhoFDdFF2r+BJlPs+kheRfrfAjIkFyUl99uoVykbGRRipwFG98R16nhIkYxEYmg5vA+7N61Ga0OdnIYjOxdTzjgbpQP6I5FUgAGxRgZk8N9ibUswwfyMTIdD0ucVC1ulq5GCNg7kGFSwH6OzYAfvQEMnfNGYZF8wcNRq0YhpQWuzD772NkRDYenK0mGMAIYW2nanHTn5Tmh0augTKWTplCwhjm9961t47rnn5POzb/TNwJd9Bnqzre0+L184kLH60EL8c/OjX/Z723f9fTNw1AxQ+E2g8fKiFfjNky/IF7nw94W7Ta68khFB7j/53AQCFEbqDEYBC3SlKetXiqmTxqNyxDCh8yTiipuUQilSCZVp565dWLZ0OaqqtqKz0y/PY8HPTgB3BAUFcAuUwEMQgVLYECxw99pkNCOnsBRZuYVQa3QCHIwGPYqKCzFoYDnsdisaGluxd88hdKRzKTIuQUcumB0UjTjY2FJuOFId0CMqwmOBIKyGdFa0JnNQ19aJluptcDcdRiToRyTkRyjgRcDThpBfocZ83DBaHRg8/lQMn7pA0sp5WSFPEzYveQVVK9/u8ensrLgKSjBjznxUDqmQ8wuFI7DabBg7ZgwqR45EQX6BAtJIT0lblvLfVNKQzsN7xDC0q6++Wmhgxw7e08eeegrXXHEF/CnAHQQ87lZsXbcCi/71GhYvegdtbceHFPKe5ebmSjAhX4PCPXan3B6viIbrao4v3kvLKzB73jyMmzoDE6edipL+JdKxSEgOBXn71GSwk6GXgj4UScFiVEPHneWUQnshzSUQVa7VbkrBZVLsk5vcMaW7kVShf6kGa5csxXe+eS0OHDgCqpjyfdcvH0VWtg0d7T4seuUveOHZ32P/niMWsMfOD3fLL7vmRpx14VcxfMxwEQqrIkruAtcnOfekyjz6+FO467vXp9epBuOnzMQ3v3sXZs07DUjFYbUSKKklM4GdDGoB8oiQVMDrry3Eb372E+yo2tTrMuIcUzcxdeo0FBYXIbuwHN5gGIvf+AdWLV0Cn8cjz+2tE5bldGLA4MGYNHsO5p92Nk4/ZWZX0Zs5aCgBBOm8lNYYdDS1YP2HH6KhugbRSFDen9QcHZXELRa/CdicTgwZNxnFA4aJ1SvBBSlSXJp6IzUUCtjgz2kmxf/nW92oU35GkJEBGtTq8PfS2eTGAPcpUnHsWr8KuzZtQMDnE41OVm4BTr3oq8gryYe4Q1OATmCRcZfSKZ0M5f2s/Jz6EXbTqP1gSB/PIRRKwWVWwUUdxzF3gLBqf2MH3MEocvJcCITiMNNKOBiDp60TsVBIgkqlU5ru/PKzjlka2XkO2bjQxZJw6SG0Ot5waqaGDBki9tt9o28Gvswz4HA4hN2QsdzubS6+cCDj9a1PYdn+177M97bv2vtm4LgZKMseClKmduyrwdXfu1/RZGhJl4rJvynK4heo5Blwm1LyM2gbalAsbCNhaFUqSQWfPWsmBg8aKMJOcvk5FPtYFUJBP3bs3ImlS5Zh587dCASC6aC1dNpy2lmqS68hDBmNeOVLArJej9zCfgIymOosugBqLDRa5Oa6MGRIBbKzs9Da2oEDB6oFaJBLz0GwkZGBCJaRtLkUHOiAA15oERPxedpgF351FoK6HKS0JsSSaoT9HnR2NCHga0dnexM6muvgaa1HW/1BpNLp6N0nltdMsEWhbOXU02HP64ekSoeU2oBta99F1ZJX4Gtv7HE1Wp05GDnzPAwdMw3lOTrow80IBToVcGcwYOCgQZg2ZSpKSorluniFiopEtMVSMNGK9MEHH8Sf/vQnoYB1H3wOd8fv/cUvMGXiRNBXa8v2g3jnzVfxt2efQM2B4+0EKfSnsxW/HOi8RW9zivayXS5EqNFRaWGw52Lb5k2oqz6Ifbu3o7XpyPVxPpgqfsHXrsI3vnOr6GnEPSrBQLSIgEijkcCWu98qmE1q6YKp03kHBBi0SY5Hk7AbU3BY1AhHk+jwJUTbQaVIaYEWOzdtwk9/eAdWLFvWVXjPOf1c3HjHTzGkcoysN60mikWvvohnHnkIe7ZX9aiF4XyZzRacdu5FWPCVr2LWjAkoy89Tgt3SgvWGNj+eeux3ePzX98haZMbC5d+6FV//5q0oKi2SxHOrhZ0PFbzSyYhJGrqTQW4aNfz+JB5/4Df4w+8fgLu99YRAY/bs2Rg3biyKywbCWVCMvXt34NnfP3oUqCOlivcmnkiKLbDFYkZxYSHmLliAS759E0K+OAzxCPJcVunKEPHyLeqNAp2xBPwhD7wtLWg4sBvVe/aIhspktijZIOFQV2cwc6LSdUzSxcuEMmpBKkcip6gINCogXqEugw5LAS9NH1IwmNmBY1Kjoong73lPxYtArRgCcF+D78+MzqPT3Y51772N2r37pJtJx7CyoSMwad582LIsCHYCqTTIEE1GmrLF93easSlaDQGHdEJjdgi7fVqAgnAKzXONKmQT9XQbTAnfU9uGzmgUWbkuBDsjsDiMCAciaG/2CEAWQwpqlFRqcZ7iBoXZqoerwI5kUo1UKIZckwZ24xEIw84i3XT6aFN9X8Rf1hk4GS1GZm6+cCCD1rWkTPWNvhnom4EjM2DSWXH/OS/DHwjhlEtvFUBAOkQ0TeNgB0HCwWIxoUtxZ1On1QoXn9UBi0x63lutJowaORLTp03FoMGDJJWb4IDcaoX6BASDAXFCWrVqtXQ0vF6vFFwZRxvpYmRKfdFlaKUwpKsMOye5BaXIzi+GVmdIF5GKpkOn08DpzMKgQWUoKMiB1+vDvn01aGlpl+5LhjqV2fGVcDdSqJCCFX7Y4YEuFQETGDhYtEbUZgQ02QirbEiqGFZGIXBKdi6jfjdqqlZg6+pF8HQcXyDyg3REZSWmT5+JouISxOi7DxPC2mwseevFXrsYnKfC/iMw+5JbYc8uQLE1BkusCb62BuGV8PjsJjDHg1Sqgvx8ARmUvLOwI8igOJtc16997WtiZ3vsLjdFxb954AF87bLLxMJ2b10Tnnj8Kbz8/J9Rd/h4WhVpW+yI8G8CFkVgr4BHEeenkigbOhLjZp8reSLBgBf/euk5PP/Mk8d1Ngg+L7jsctxy190oKCwRl6hQMCmhfAZDSmhJibgaZqMGGnqf8uKSSpgcqVaxCAt3WpCmEAklEIiohJ7HJeN06FGzfz+eeeRXeO2lv0nOAcfwUeNx7c134pQzz5O5E828KokP334Dzz76a+zbtb1Xe1EW2bm5ebjg0q/hyuu+jaJCAlwtPIEkdmzfhb898whee+HZtEGCHj/+1e9x0eXXiQOWXs90cmqAVPD4IvCHYrCYdbBb+b5RSabI1s1b8eyjv8Ebrzx/lAbo2M8nOolNmzZNzqW+uVmofHt37ZRuIzcBCALnz5+PU049FaFIAi0tzZL9wFC7foOH4JQLLoFKY0PY44dek4LFapS58PuD8AbCaGtpRN2+bWipOyQOU6Q/ETT1KyuXx1Xv3wuPV+madFlRZzoo7DYZDHDl52PQ6Ako7D9YOh+pVBSttXXY89EGaLRqDJs0A9l5pcqGAWIwmTVIcTOD3QV2PggyYnR4UjohLQ0d2L91A6p3b4ff7RExflHFQFROnY2CfqWyZugoJTRB6jAy2gsKv9mtSCeBi+MZG6Xp1yewoiaDnbD6eg/MSKI8zwa7Ra+kgidTaGgPY//hZqgNahSUFCIaSsJg1kiOh6fJLZsSZptVQGc4FJHPKL3RDKvNBJfLIK/j9oRhVqVQ5DDIpgwHtV9FRcVwu3t2Ouv7Xuqbgf/2GSDdd8+ePfKZ9XHjCwcyKPqm+Ltv9M1A3wwcPQOZUL4zrrwDHZ5O6R4wL4CFJLMGVKoMyIhIJ4OFBwt9FksUloYY4hcLyw43KT0zZs7AwIEDpFDJONNkcjC4K7p37+4u6pQ/EJBdQAnoS5f4yt+K2JfnIKJbkxmuvGLRZGSOLUQEEYgrXQ9Spioq+qGoqAChYAgHDh5GY2OzXIuSoaHQojKFN3c8pThXR2BFJ6xJH9SqBFQSHqhGQqVBDEYEtC6EYUFKrZfdUlPCjVjLHuysWo9t27bC7aZQVqGQZAqxiRMnYvr06XBlZ8nPUyqNaAreWfgmPtq4rsclaLZnY9jk0zBq1gXQm6zI17phibUg5PfJXPAYnE8WlgwLZOHJuSEBg1fGveLGhgY88eSTePjhh4+y5c0AgynTpuGxJ5/E2MpKtHo8+NvzL+LBX/8adT3oQ5h8fs899+Cyyy7Dvn378MEHH3RZoHIXm9eVW1SEYeOno2jASKHAsOCLRLz446NP4OGf33NcEjQ7PBddcTXu/MUvYXXY0NEWg5YWtmaVFH6JhAZmo2JNmiJ7jiAjRvvRlFCrCDKsJrqXJcRoICbGZCopnDta2vD63/+IPz/xgDhKcdgdWbj02pvw7TvuhsGgRyQUlU6dWhNH1cb1+OOjv8HGVcvh8ylFdE/DZndg5pxTcOkV12L8jNOhM+mx+I2FePbR+1G1cY3cF7vdifsf+ysWXHQ2On0JGI0p2M0aaNUqdHgIMuKwWXRw2HRCBwz4k6irrpHU7X88/0c0NDT2SnuS6xDLV7USmBmPy/ui/4CBmDVrJs44/XRMnjxZqGxc0+s3b5dwQG9bM4orKjDtzAVIpqzoaPOJBsRssUrh21x3CDW7t8DX0YwYO1LRCIxWG0oHjsDwYSNQXuySDgMtkVesWCEdskywZdc8pV3c+JlhdWYhr6QcFkc2Wg4fgKe9FQGvF46cHFROm4PSAcMRDtIBLQCH0wiL3SKAQEL01EpqN2lNtIDeuWEjavftFtE05zevpATDJ0xBUf/hkqnC5xCo8XoFZFCHoVWoUOyQSQYHBeHpTobY3NLClrRCk7Ku2luC0pngXJQU5iDXrkZtawD1jW0I+Lxw5mQht6BAggEtDoKyOAyxOPq59NAbdGKV2+ENoj0YRxx6EbRbHFqhiAYDMbgbOuA0pDCoPA8atVpsl3/38O/x6/t/jM60G1nfd1HfDHxZZoD0WmZisJt3MuMLBTKY8M2k777RNwN9M3D8DFw75R6MLJqGW3/6CNZt3imdBdKgWLiaLRao1TopbEiXosOUVqOVHAJqKaLRsNixskjhTnaOy4Vx48dj5ozpKC+vgE6nRTwRV6wm1RpoNRpEwiHs2bsXq1avxtaqbXB73EglkuJsJfkY6YgJ0XWkwQd3lbPzKfwuEJBxJMuPaVxpylWKAWMW9O9fivKyQkRiCRw6WI+6uoajd+AzGRrSOVErO6mISzfDxKSBlA+6FHkccgaIqkyICtjIFnckZ6IJ2iQTp/0CMFh80X2JhXhHOi/BabcjJy8X5dx9HVmJHKdVru2NNxdi3br1PS7D3JKBGHPqxeg3ZBwsmjAcyTYYkoGjxKIEGfwza84cnDZ3blcnQ+4VgLfeegu33HKLdB2OFZkWl5TgB3ffjSuvvBIOoxEvv/467r7rLikijx0MajvjzDNBikdxUREWLVqETZsU/YAAv3RIYuXEqRg1fS7CEUUnYbHqketS491FS/Dz/7kFe3Ycb9U6ePgI3Pe7xzB1+jREwipE4zEYzDrEE3wNlYAMWQYSxqfoNMLRuHDhzQY1TCYdovEEwjGVFHrcndYbDYhFoljyzuv43S/uRENtTfqSVDjj/K/i5w8/K5S7tuZ6hP2dMFtMiEXDWP3hYnz4zkJs2rQOwRO4/7CIHjlmPMZNmYOLr7wOK95/B4/+6sfo9HplPsZMmIY7fvYgJs2YJDanZlMKTrHfVaPDF0NnMCaOVA6HIlLw+xPY9dEmbFu/HOvXrsZ77713XChkT4uEQKKsrAzDKkfivPMvxPjRlUKTIvDPjEZfADv2HkIsHEBxvyLYc/Lh9SXQ6WXXMQhvWyPaG6vFbtnb2ijaC2duEcqGDkdhWQWysnJRmuuEMy2IFje0vXuxfPly8bWXDYEjWnA5LEGndNqMJqH1dbrdUGlUKB88VATi2QXsQNrR6Q2InsGo5+cIuyYmWLJsotNobfKieu8uNNfsR0dTI0LM7kgmkV1QgsopU1A+dChSKeW9L+5VUUXDIdQrUq0owKbhFGl2aZDBxhsBCQGIgBgAFpMCTgL+FFoa2sU1zWDQSjcjGEn9P/beA0zOszwXvqf3ujPbq3bVe5csN9zAgAFDwCfJAQ6QhPNDcp0AIYH0AAmcGEINEEJCSEgc4ITiADa42+q9rlZtV9t3Z6f3Pv91P+83q5W0wgYXEN7Ply7JuzNfeb93vnnu97kLisUSyoWM6KC8wUbkMjk43TZYTEY0WHQIOjU1Ny2cK1UMTaUxFklLJyPQ7IHRrEcmVUZ4KoZiLguHxSRmBsWaDslEEu98852YHL+cxrjwvbQwAr/qI8AQ2fHx8WvmYlx5/dcVyDgxsRv/vPcjv+r3cOH6Fkbg5xqB1658B25feh++8sAP8J8PPi56CvKGSYUhyCCYoEaDjlMS1mcySW4FRcosQKi3oBMNqRbEBxQGb9ywQVbau7sV5YLvU4F45MVTSF7A4NAQdu3cjYMHD2rFi04KQRGZSiF7iZZDd6kGgoxgswI4Kir8kkBcKFAswGtwOW3o7GxFR2ebdFMmJkIYHBxFPJ4UipRkaajSSAEahrxJWaITobUVOQEcxloe1loGhloJOZ0LWYMXlloezmpEzo96EIrgGXI3MzPinuAEAAAgAElEQVSDyclJhMMRjM/EMDw0hFwqCpfHhzvvfTu6+pbAajTgyO5Hse/pn4hY+srN19iODbe+HqvWb4GzloCxGFNBhfWz1VaNGaR28y23iA2phANqWozBkRF8/GMfw1f/8R/nnQc33HwzvvCVr2DV0qUCQj7+N3+Dr375y/O+dsmyZfj05z+PV99xh9yfJ554QubEXAGw2+fFhh23oXPZaoRnWDzWYLNb4HSZcH7gFP71S5/Bdx7496sSt33+AN781nfht3/399HU2IR8KSPdAa5MF0vMzDBKIjSLxVK+IgU6BbQuI52p9CjW9IjlqcfQSY4FOxm8p2aLEYf37sYf/e//gWm6EWnbjtvuxl/e/2XEpi9iavicBohrMAgVr4Tx0VEMDPTjyJEjYmX80zaC3dvuvheR0AT2PvO4vJTdkje//Xdw39vfi9bODqEWUo/htlO8rkc8XUEmV5Jkcq+buRc6odoceHIXju15AqcHTuOhhx5GjNaxmpapfg7sWhFEEFyQNsXPVrCxER1d3bjxxpuwcf1aZdM8Z6Mn1GROzW2fXScJ3bFEDWMXBjE9cg7hyYuITY/JvZQcmO4eNPcsQVNHFxqCLlQLgM9Qg4uUtTm7Js1h74EjGB0dQbWUv6rzQkDATgk/c+2LlyLY3oOO3h40NDcJEGT3JhaOIz49jlR0DKVCRhYMTGIuoUc6kcTk8EUkIyGVDG8yobVnCTqWbUDnkkVweS2iw6iDDLo90RyA2aElLZhPMlk01yoKvsma48/4HnY12DFxWjUzgUwNsZkYEtEZlCpl6I0WWEgFNZmEiuZi4neDR0L1zDYHOoJ2NNnpfnb5eI9Fcjg/HofZbkBrRwOMJgNSiTIS0QzSqRQKxbJoeeRkUcb4yAW8/7d+XSyGF7aFEXg5jACfXZ/97Gfx1re+9Tlf7nUFMh4780384NTXnvPFLbxwYQReTiOwpetO/PrGD+ChJ/fh//7DA6KjoDCbVQodbnR62osWUMznZW2fQkeCDC4dkvuez6VR0TQcLDS4osmHCoPnbrzxRuHzM9iuUq2gSgsZEV8aRWsxODiEXbt34dChwwjPzCg6hlYVSH9CtAgVsbDliqYn0AKzdDIUYCEfem7nQ+X6VaX4b2trxtIlPXC5HZicDAvQiETiYo+puiT1vI56z0I7HuimUxGLW6aDG2tFZHUeUGbtroZhrnFsLhUa3A/pEDDZkYMDI+E0RoYGMT18BhaHE73rXwF/cxfM+iry0XGc2vcTHNvzmAhq525GsxWLV6zFjTffgp7WAAlbsqpaH1O+lh2GzVu2YP369XC7XLNv5+rwF7/yFXzyE5/A6MjV6eFMWH7NPfdI5gbzEdiZeOAb38CZ/v6rpjppOfe8/vX4+n/+p3BSvvfd7+LMwICMqehZqlUptNZv34bVm7ejWHMgEkmhTCqX3Q673YbQ1EV859+/in/98hclKG/uxnu67ebb8Nd/9wUsXb4UqUwWRlrY5qtSCBJkGM0qA6GQLyOdLaHVY0KLWyVoJ/JljEYLyJf0siLNlXUOvz9gwekTZ/Du+16N0YuXBOybbrgVv/ehj6AQn0B0akzOX5kB1NR8rFUFLLOIPnz4sACweijjT30OsNgklae5DR/668/g1le+Fno9l/8r4izlsumhq+qQpAA6X4bdrkfQY0S5Rj3GAH783W/j4O4nMDI6KjbDtInm1trWge5FfTLenANtrS3o7OyUe89zZoeK1+ByuXHTLTdjrSRsq04GxyNaggQksqB22wEKmc/3D6H/4H6Exi6gUlIZDxanF609S7F680Y0tAbF3YmgNpsqwWcEgi4jaKc8d/vJk7twYN9eFHNJyUxhd1KOW60IpdEbaEKwvRN9a1ZJd4RUpmpJUZV47omZOAaO7MHIwFEU8hn5rNPyulqrzLpY8dqYudK2aDGWbtgCb2MnjGY+M0iZU1ogsjULeQWkCDKKRS5eKPG36DwoAielim5Xmq8zfSv4aLGbFchIJMqIhaPIs2OiURHrdtbiZOVzwOtzYXomA73Zgd5mG5po4XbFNp2qYiiUgs5QRrDVC5PRgHSyhESEHd6CdK6qclI6FAs5uLxOvO8d92HvM0+8nL5mFq71ZTwCzGUaHLzaVOSnDcl1BTJ+fPobePj0N17Gt3jh0hdG4NojUAcZDz6yCx/57L9I54FaCxYFXEk16CnQLMsKLesqk8UsK5AsaCguZbFAwFDPvWCRzy9pug9t3rRJkq75kDGbzJIkXu9qGNghKZUwMjKCffv34dAhriRPqSwOvcrrYNnDQtBidyDQ0gVfkNQQs1pF1Sk6lRKjKgoPt/pqO6+jsTGAxYs74fe7EYulMDw8KYLwXE6txFKrUc/nmPteiYsjDUsDM/x/gg5XZQb2alxoVpcVzhR2GtyImzpQ1SvxJ9+v9i17lrGrQIehUwfFxjY8dh7V0uVAg65Ny1csx6qVq9HYGATzEuqFj9PhwLIVK7Bx0yb4vV6tqKwhlUxi34ED+NT99+MnP/nJvDd68ZIleM1rXoPGYFBoW9/97nexf9/82hCKw9/7e7+H3//AB3D0yBHs3bVLqET1pHEWgXabDa+857VYunIVRsNFhCNJlCpV2GwO2J12jI6cxbf+5Uv41te+Oi8Nad2mzfj0P3wNS1atRCSWg8VKHRCLfe7bKF0JpiBUSgx4rKLZroffoQrMVL6EkUgO2SLJa8pe1WrRoaPFgsHzF/Hut/4mDu7dPTsOS1aswf96zx9g7YaNqJaKQhmimQG7GLGZCYQnhmQes6hnN+rAgQPyhUhq0HPZWto68Xdf/TbWb9+CTKoEHcXVDj18NgP0pMgQZBSrsJirKOVjOLh3H77zwH/i8R//SLj5HFenywm/rwGL+hbj5ptvxs233QWb3YVjh3ZLV4ZdQqESapoimbs6Pdo6O7Fl23YsWtRHszWkskXEcnqUDEa4XAZYzVVMjo5h76OPYHp0RATRnJAM1etaugZtvavR3B6UnBJq6HV6zqcCkC8j4DDB77GooLxCCWOjo9izdx8Gz5+RZ4Td5UW1UpLFB6vNhsbOLnQsXY2WrkWw2llQqw4C/xBA6iolASbDF85j5NwpcWnLiqVrHbDXwFRxt69B7Kp7124WXYR81LUbITkcmosUszH4c9KlaJFLUCHOVNRnEHDolYsU8RdpVEKpkuwfZWcbj9EtKopqISdBi+xelHVGea5VqyW4/W74Aw3Ip4vSPfU6jAjaIfkuc7fhcBZDUwnY7EY0tvvFiCIZyyMylUAxX4TOaJQOFe9hPp+FL+BBKp3Ar9+5A4kFEfhz+YgtvOY6HgFqNfl9Qx3hz7JdVyBjwb72Z7m1C699uY0A9RjUZew+dAK//1dfkCKerlGVSkm6Bio4i84/FJwqO1kTlxJ1FOuWUchnRTRaBxp1sTaLf9I7GP61fft2LOrpEdBS1xVI8rdeJ/a4FCzvP3BAch0mJsbFfpbFtRRVDOMTkNEJf2ObOE2x20Iww7KBx1GONpcsc+vFGEGE2+1CZ1cbujpa5JxHRiYwPDyOVCoj56JYV5d3JtQcUCBDCdDVKq+zGoe7MgU9xQJziiP+O6cnyGhDVU9gpjolwsjS0scJ3OKxCKIzIaHuzAydQHT8AnLpy1f6rRYLLFYrlixZghUrVoBFP4W/5OLfdscdaG9tlX0XikVxGtq1cyf+4z/+A0899dS8oXksCLdt24ZXvepV0pmKJxJ48Pvfx9GjR+ed6mvWrMH/ed/7cONNN2Hn009jaHBQCuHZLobBgN7Fi3HrK25FU3MLxhJlhGM5yavg3LHazRg4eRj/8qVP4Uf/9U3pHF25rdmwBX/16a9g2aq1ov9xOo1iUZsvVGGzGmCyGAkfROdB0XfQppNcA9bZ8XwVk8kScvQh0O65w6ZHT8CIqYkpfOD978d/f/c7s2nXvoYgfu2tv4P73vFeBBobUczTEUgvoDk0eg7nj+1GMhoS+h/nOuc+9TW7d++WrkbdvGC+weKYbNh6I/70E1/E0tWrkMkUoRP7Wr0UpQadHol0VahdtUoGex7/If76T/8Ek5zj5bKEStKOeM26dXjNG96CG7dtQUujXzqFnDfULj315BPy+ZBu2Vyqjlw8XZeWoHf1VjjdPsmz4efG5XXA5TUhPBnC/kcfwtTIRdQqFekclEtlNLe04pY77oavqRMVMyloSkDPgj2fKyEWzgA1A9xOC1AuYGp0EP1H9yE8NS6ftc6la9C9Yh3S8Ukko1G0d3ejubsPMPDZQIc6TZhNvQz3mS0hE0/D4aYltkFsmS8OnMCZQwdFCG62WqUTwiTvvjXrYLG5YTBrOhOhNAJ0ixa9BTUWBp4ngRZgsbKroY7Jx5I0DcR1jnkYqrtB1yp2yUhbctpoJMD07hQS4QQ8FqCtwS5zaSpNa+QsioU8XD4Xgk0+mMoV2M10FStLWn1ng1XE4grwVnF2eBpT4SQ8DR60dAZhtRFk5BAaDqGQysDmcQt4SsZiSCXj8LcE0djein/70ufx6Y/+CTKp1MvtK2fhel8mI8Dv+9/+7d/G5z73uZ/5iq8rkPHAoU9h//AjP/NFLrxhYQReDiPQF1yD9970tzh4fADv/bNPayCjoECG2SpuU6RycOWXm4TxSU4G3aWKyOeyIgAXPrks27NDoKxe+EXs8fqwdu1q7Ni+Db19vZIifilHg3WTXrob1DVQXMzibvjisHQ5lBBcJX43SBhfK0wWm9JkoKIVmXWQodKJCSzq3QxFNWLugQ1dXe3o6+sUd5rR0UkMDo4jFksIWLmqgKvbtGpAQWEOPfQowVmNwlWJiOUtheFqq6GksyFlakTR4JGOBYs6oVIZ9CgVcohHQjBUsmhrbkCD34vQ5DgO7tuDs8cPSG4Gx3Luxi6Gx+2W3BEWx8uXLRMtxrq1a4WmRotais9Pnz6NBx98UP5/vm1xXx/ufdObcNttt8EfCIiI98tf+pIAiPk2UrHuu+8+eLxexKJRoRLVx5OFscPpxB2vuhtrVq4QG9LpdAXhBDtD7D6ZYLUZ8TSF0R//M5w4fPCqQxCw3Hz7HfizT34OnT1LkE5l4XCYwOnFTgbfbzJTNE2noJq4SFE/4SNVRQfEs8x1KKHG1GajXl5vNhnQ6NQhGU3gi5//PP7xS1/ATEjpK1gU33TH3fjDj3wGXb29yOfoNmYUwBwLjeL4rodlVZ20QPLxCcoKhSJCU5PYs3cv+vv7ZQzmC71rCDTi3v/5Ltz3tvegsbVVLE1Z7LKL4HGQ3qVHLFkWa1mXw4iLZ47ib/78z6Tg7Oxoh9/nE+Dd1tmFu19/H9Ysbr9svBh2+NgTT+DE0aNC4ZprIcsX0uGLlrOtPcvRs3IzTFY7HE4bXG6b6KQunj6KY7ueRj6TFmMFDiDfw0yZjZu2YMmaTYDTgnhWFeBuG928KpgOpZGIpxEPjWFm9LzKiIlFBHAtWr4WyzbfDE+gEbVqXly/XB4brHajJG/zHgnI4L8pzLaxu1BDNl0U5yebg0CUDmFZjJwZxMjZU2hoahYNB0P9HE6HuEVpDUr5t6wnaGsBCliqjgW7FexeZLMKVNBZm10KOa5Jy96gIFynHKgYIu+yAKlCDROTCXiNNXQ32mElPY/WwuUaIvkyJmbSKIMLFA4J8/C4LIimcpL47Xea0NnqFsA2Mp3BzAwpmCVxSwu2BmUc2NEyl4vwW3hedJwyyfNsdCqCnN4Ch79B5t9v3nUDjuy/OjDz5fC9s3CNv/ojsHjxYhw/fvw5i73njsh1BTL+df/HcWTsqV/9O/psV9j+F/j0lu3XeNUe/Nt3/gqH6791vwMfuuM+NM159fTAe/CJ/jm8unleo15+xb7m2eeJ/a/CP1/SZs57Thu2Poy3tl3+q8vep13PtfY13/uR+ibuf+RrmHi2sXoZ/b4eyHdmcAT/8/98TFl9FoqKZ221ilBbQr5KRZE/mI0mlZNBznyxICuRpEHNAgwD8y2Yc2FQoXkA/D6vynfYtgWLF/fCbrNq6b5KUqHoRRDNxKGDh7Br5y6cO3cB+UJBig2rzYGG5g5JzjaamDZe11Nc+lsVIaqzoboQKjlYdU5oK2pDW1sTursZKOdEIpHB0NA4pqZCKHKZU6Nfzeo9NPtcnqjSh+hQJWioFmGvROCqxWGC4loLLQoGlPRWlA12FPROZGt2wGgVXn0iMoGAXYctq3rR29sFi92JZDKDXU8/jrMnDouN6OTklHDzCbbm27w+H2grSyEwqRd8Ha+NxSdpPrQ3nW9797vfjfe///0INjUJrSUUDuMP3/9+fOub35z39bQhfsO9986u4M/qF6jFMBjQ0dmFV732tWgJNCBLK9BsDfFMCaVSRboBHp8R3/r6N/DRD7wH6fTVq7Rurw+/9ptvw3v/4EMIBJuRyeVgtptQyLIrRvG4SYCgBCeWqwIyGLpn0BFUMk9DgVkCDwI4UqvYgSBdJpNIYucj38cXPvUJDMzRm/QuWYFPfvVbWLxsJdKpjNjI2ixG1EopPPPDb2N6fFi5lun1ogegmDubSmBkeAjnz52XIMn5QNziZavxe3/819h0wy1CbWNXjhamLqcBXqdJ5mI0XkQ6U5QsD5u5hhPHTuLA008gn0rAYbehptOjsb0LO265C92tDbBc0bCYCc/g4YcewunTl3Qxc28cC1yr3Yn2vtXoXrER/sYgbE4DkpEoTh/YiQsnj8tnt55Ho/JWjAgEgli6ag18nYvg8jcRa0gnJhYLY/DMWUQmp5CMzSAV5TzjdZnQsWQVVmzdgUBLqwAGdggkyVuv2ceywKc8iaLrnCruhaqUL4lui1obdihMZr0CB5kqkpEZyZ2w2h3SpRDb4oICKnwmaLIZoUnVQzXF96GmMjX4/JDXG1TXRJK9+Zxi94KUKoIMCsKpyQBgZVBgAcjkimilTsZ+yS2K48qllLPjScSyJQmdJHB0uqwo5Dk2Ofk8Ww1l0Og6lSuhUq7KsQlImloDqOpIxauh0a6D7/KcP3FJm85WESuZpNuZS03jnu0bEJqaehl94yxc6sthBOgmtWvXLixbtuznutzrCmT8/TN/iPMzx3+uC/2VepNWlF8FFq68yHlftwivvvOLWDM+B2hoIAOXgQ/1ujtdwJXFf+uKr+KDbaM4ge1Ynbwf79v32PzDWwcvVwGC2/HON34QqAOUa4GMWfBzJdi59rn9St3nn/Fi/PYmMCtjaiaKe97xIVnJZbYEgYPVYoWOFAsNZPBbXnUyrFIBkAKUz1GToflJ0unIaBLOuxJm82u9JqJvu80hyeA7btyOVauWwe1iRwPyh0VB3b02Hk3i1IlT2L1rL/oH+sX20eZ0ItjcCU+AYlJF1VIUpsuzL1TnQIlR2aFQfG4SnciJpk0ui6sG9PR0oL29UYrCwcExoVApRy12YVRA4CyNSqM7KetWgha62hRhr6Vh1eVhq2bEiaruA0W9RolAQ+dA1WBDtlRDMhrG5jW9uOfOW+DwBTA6OYP41DAunD6GRCws7l20vyX9ieAhlUoimUggnckik80hQZvf2Qrrud1g0mYovP/b++8Xbczc7QN/+If4u/vvn3dHW7dtwxve8Aah80g3SaPosNNCnc2Nt96KFatWwWY2I1cBopkaElmVBeJ06xCdieDLn/w4/vnzn5p3/82t7fj/PvBh3H7nXXA4XdCZ9LC7XdAZrFIs2iyKDsMuRqVIZyYK4Kui+WC3jOBRHJW0fBQCA95XSJ5LDhPnDuATf/ZH2L/30gpxa3s3PvaFr2Pt5m0CXNiZoxWu01bBEw9+GyPnzsqcZfcp0NKG5Ru3IjY1jrHB84hGwxgZGcXJkyflz9yOU++S5fiTv/ksVm+6USYw06DpjEX6l9dlglGvRyxeQjrLfAo9Gvw2VIpV/Pi/vo1zJ09Ab9DB4fGib+V6rFq1Fp1NPliv4PyzIbDv4Ekc2PUUUpFpLRvmEr2vnr5tc3nQt3oblq5dB0+jA/lEBmcP78Xh3btEb8AuTX2rz3OP1wN3YxsaGoKymp/M5pFKxBAaG0YmwYwKfjj1sDrcCLZ2YTmzKno65bPHzgBBQInaZuohWMjXw/UozM5qdDZ+HAmE9GXorWYUq7R70roLFQUMCBZyWdWhoFhc7Gm1ZwLBAY/DOcFwvXrkDR8t0tGoqGwM7oOgh6+pazUIMoRlpoEMAUNGHqsGn02HgEVyyC/beNxzo2GEMiV4qcnIlmBzWFAuVpBOZsWCm3/Yja3Tpvi88Hid8Ad9KFf1YNB30Ao4LscvcpxUFRhLE0DTWAN4+Dv/D3/8u/8bifhCSN9ze7ItvOqXfQRI7/3Qhz6ED3/4wz/3qS6AjJ976H6Bb3xOIKNeiF+jGzH39OcFGXyBAgOrLwMJ6meNA+/Bv+KP8cFlwCOP/hZ+RN3fZdt8773GmM0LMp7t/fXrG7vG8X+B9+cXdOg6yEims3jdOz+MfL4gxSWXFOl5LyCjXFG5C7UKTEaT2E7qDcrqMZdJo1TMyetVF4CrlBZJwVXdDGVty2LfYjZj+fKluPGm7Vi5og8el03ew1Au5W6jioJspoBTpwawc9cuydLIF4rwNbXDH2yDmc5W8kquJWrOkHW3qdm/FRio6yE4tPWyjMDHbmeeRhu6u1vlNxOTM5gYn0Y0Glf0IBauEvSnuhR1JyuunoqDlRTeOhgINqoJWGtpGFGEsVqkVH22k1KBAdmSQXQFvT0dWL1yGWpmJ0ZGxxGfOCfJzARzKhWdvHIu5daQSqckvMtsd8FqrCA+My3C26GLF2eF1ARD7GLQe3w+3QDB4Jve9CYJ01u6dCkaW1rg1Rypvv/DH+Ijf/EXOKxlX8ydeitWrsTtt92G1tbWWTcjCRSs1bCorw+vef3rhcalDDmBWA6IxEvIZtKoVtJ47Ec/wL9/9Ys4e/rUVcCInYeVK1fjN/7Xb6G1rRkGk0W4+OweWBxu6Aw2eH1OuP0+6WaU8zUkEjnkCwQxSrSsCV0UICSYJSnJaJD5aLMakY1P4v2//ZvY+eQl957mtk787oc+JpkZfr9ZrE3lFtbS2P/YQxg5e0YcgAggmju6cPvr3wi7voajBw7i9EA/Svkc4rGY6IaGh5kmH5L7tXbtOtz3tndi8arN8Da2C62Pxa/DqZdOBjUZ8SSBUhF2pxHUjsyMjWLvY49hfJj0tioa2zuw7oZb4XM3wOe0ocFtg9WsgHKmVMNorIxCrYKhkwfRv/8ZcXqrA7+5oIFzlmGVG266HR1LekXMPDNyEbsp+h4fE6AtNEZtqxsecB4pQwYVtEm9U6XKLmAFtOxtCDbB09AKT8sitHS1w+NzyIdJsm8YcldQOglCeRb17DBZ7Ap8EACw8OflGKpVZAtVVHV6WKyU9Wsp39RS1LsOOi33QtNf8HQrbDISQBjVsQRkKPaigIeqRo/i//Pjw8cUN+6T+gy+nr+TwD6CDD07NlW4DBU0OQywso16xXZuLIKZdAHexoCky1sdfNZVENaC+hTC5blSf8WsHT0cHic8fo+kk9tqQIOlJt2hS08edZAMgCn1uBRAxQ/Su+59A576yY+uCq/8BX0lLBx2YQSe1wisW7dOLMGfz3ZdgYyPPvx2RLM/3f/8+QzGdfPe5wQynq1In3O11wQZ8wCVuYAAirY1X0dFuh3L2q/qgsw7xvOAjOf0/uc0DtfNXX1BTvTTb3xY9vOuP/6c2MrG4wlZLbbardIZKMvqr3KGYqFoNFukwCPIyGcyAjJUMa4oSzanC96GFvnypZuPcN3NVhF8Emj0Lu7DlvUrsGnNIjQ1NyBT0qFM0S8pEXodsmUglcpjaHAYe/fsxcDAOZQNZjg9dMKxqZVsoSgpTQdXEudqMdSiv3J2qhfg/H3dcpO/tVotaGpqRGdnC3w+t3QyxsamMT4eQjqdVSvmQr3SIJKm9VDBggoUsDvCfA4jKnDoMrBVU9AL0GByOP3xCTjUeTCIUGxgST8rV2TsaM9b3wTIaBGABZ0V/p712LxpAzYuboC+XMThgwdx4OBBRMJhOT4LQha7Dz/8MKanpoQKxY06jbnUqebmZkmEvuuVr8SvveUtCPr9ckX/8vWv46/+8i8xMlwPrlNnwlRuCs6Zc+LxeGavlfkcW7dvB79A6mUZ67nReBHnzw3h7PFDOHfqMJ547BFJQp+v8UKXMQrK+TfHow4U+GKOo83hRlNHJ9oW9SHQ1AKTySYhagIyZFVdyzbR3L+YycD7z04Gx89s0iGTiOH33/UW7Hry0dmx9fh8ePW9v4m7XvdmsZylpqVYyCAaGcG544dRSCXhcbnE1MDrb8C2G2/BypUrkUimxG3qbP8JFLIqHI5icPKMeS9p09zY1CwgqXPperR0L4fd7YTHbZIwPna14ukasrkiHA4DLMYSzh4/juP79iIeCUtx37l4Cbbd/XoRL1cLJTS4rQh4bKL3CafLCEVTcPucyCYiOLFvJyaHzsn7rtRnsMvDz2XXsjVYvmk72jsbUMkVMXi6H8cPHsDMJEmiXAi4VFTPOquJC5oSPvBzbbXZJSOng3a0S5bDbPcgkinD5CQAdMLAdDnSleqFv9CWqihQjK3Xi+ZC1iloMStheRURQ1cqOthdFrjcgkrE2pZ/CyDQ3Kikk6GyMGdpTtL5IO2qTqMSKp2iZtXT4flIELqVVtYTXHD/0mUxXgIjpGkRZDI3J2jTozvguCxrhM+egYszSHFhIxhEPlsUM4NCNo/ITATlQh4WoVbqUNabxD2Kz0SXh+YUXjnpQqqMgEWHRpcCi/WNXdupbAXhQg0OqwEWCy2hgenxCO7evBzRyPxUyRfkIb+wk4UReAlGgGYv7Pjye+f5bAsg4/mM3i/qvc+xuK5rGZ6VVvUzgAy1z3p35FpA5mfoonAMrwIZz/X9PwOQ+kXdq5f4uHWQ8bUfHcbefftw4sRJZDNZ2B12KToIMEgFYSFBB6E6ZYl0KYKIsjTdu4EAACAASURBVFjeak5Keh28/gAaGtuEOkXbRnLC87mcuFBZrHYYTWa0BDy46+aNuHHHJpgdTugqVVj0NeSrQKKgkwRoJoGTQnTs2CmcHRpFKs+lSYOsECtLz7q7FIt+Dppa5lQYhKuxKiFb/UyBjPrvWIxwFdLhcEpHY8mSTikyLw5N4/z5YaEszXYxtH0rypIGPrRiTSk2apLqa2DxUSvDWMnCVM1IqJ+BYKNaRI1VEYGYllA+e6Jz7rWsBsOMhL4Rrb0r8YqtK7G5141ELIYfPPigFLhSCGp2prwvqVRKgAUf6mxTnz13Tqxn+VpSr/ga6gWYV/K3n/ykOFRZDAZkczl887vfxcc/+tcYHb4o96nO+eLrCSoINqgBITd90+bNuOtVr4LT45FRNtZqGJuJYOeuPdi782mcOHIYF86fk0C7urC/fmk8356+Ptx6+51Yv34jykxVpjNZNq2odqjJCj0BrclqlTnm8fnR3rsMgfYlgEG5kkn3ivOMPqPaPWaXRTpm5TKSiRiGL5zFP3z6ozh55PJkda7K2x1OASRiCCBzQ1kzd3V2igNaR0eHaH46l6zG0nVb0dnqQzqZwNEjx3D+xCEUcmlZbaZmSaxzrdQWqY6ZxeZES9cSdK1Yg7aOVjS4LXKuiTSQzhUlpFBfSWPfY4/gwkD/rMvVolVrsO2VrwaHPxFJqI4hgTPdrui+VizA5XaJZmH0XD9O7X9MqEz1OT33UcHzYBdx+aYd2LhtG3xuM5K5CgZO8n27EZ+Z1D436pzrGzUtDDTkODp9fnR392DF0qVoaQzI3OH5JPMVhHI6FHV60TuwiyEUJlKS6PPAwDs6fmldhKJGW+LbC7kyUokc9EaKvk3iviUp3JrXAffHacDPJvdFEwB+vGSf7DppAm+CDzm2jkBBzQHun0nxqjOlHgHsnnCjQzS7HWajAvr8Q/crOpNFwynoi3m0NdjQ7K8DjRrOTuVwdmgcVrNetCf5bB5Ojw3pWAKh6TgCfjdW9/hgMuhx7MIMIsk8bDYznG4GhnphMOkxPUHXKj16m50wafbVPPbFcA5TKYr1jbCajKKdMVl0iEzG8OSPfoy/+OC7kUlf1d5/ib8NFg63MAI/3wj8PKF71zrSAsj4+e7BL/ZdzxFkzNKdtLO9Jti4FsioayLG67oLraif/X9AgY4rKUs/Y/F/Fch4ru9/rmDkF3u7Xsqj10HG7gtxDJwZwBNPPo3T/WelpU/xt1BjhJ9P0ahZVkzFjSWfQ56J31yV11bs2VVw0O/eG4DN4VI2tex4ZNPiKMNCnjVirVzC4kUduPuuW7F140q0eK1SJCRyFUQyNeTLirJEUlQiGcfo+DTOUj8xHhIAVKdmcf8sTlXRpCqNesaFKiQv5WfUaUmi19DcefgPl8uBjo4WdHe3g3kU0VgKIyPjCM1EZdX7kqBcAzAsHBjqplMrw1UYFIWK3QiuwKICfZXjpSxyy6UsYuEQAqYcmt1GoaNcZkeqnXlJZ0YcDcjUHOju6cId25ajt9GK8/3HsPOZZwRQsIMxd6MtbVt7OzZt3IimpiYkk0lEolGkMxmhU5FmRStUXtf/+I3fwKLubjlXrrGGMnk8/MjTePqxh/GD//pPTE9OXrZvdjIIXLg1NTcL6GDgHjfmI4yP0w74ogTuxWJxsdW9cmPX6ZVvfDPe8Otvw8pVK+F2OJBM5JDNM2OhiHKJLkbDGB88rwIfJSSPInIDnB4vGtv70LV8C6wO16zDGYthagce+dF/4fzpE4hHIkgmYzJ/ksk4xocHhb71bJvVboPT5caypUuxYf16BPx+qWgZnrhk4y1oaWuGh6vyhTzOnOrHyYN7kEnHJfOFGwFBHWTwnGm1TBe03hUrsXLtapgtBkQjZSTTeXj9tG5K4Mff/iamxpm4rYfT48OKTZuxfNNmpJNlxKMp0Six0iYYYjq4jjooq1U6eAQ54+eP4fShPcgmE0o7NMfWtj52To8fG3fciA3bN4N35NzpUZw7dgShsfMokNZGaqN0wyxyP92+IPytrfAGgjCaXWhtcKMr6MYV8hBciAGJUhUOGz9zOhF4FzWQIfqMIjuHqsiXn2uheMWCuqdCk9Ir0Tfpb/UsDeleaBQ20VWwA6HpJ/hz6WQYFBDhMVXuhQIZtK0t5ng+6jWqu1m3N1amEvyZlhcqlrfEccyyiIejqJYo7HYKNZSALpHKIhmPw+m2o7m1GZVcDha3A8ViBZZKBW0BJ7wO9RmMpoq4MBlHIlOAw2VDQ5MPFrGwzSIVz8GMCjxWA2wWM/KVGsamoqjoDPA2BOX+Wu0GGE06RKZi0Ofz+O4DX8EXPvd3kn2zsC2MwPU0AvweIjX3n/7pn16Q014AGS/IML7EO/kp7lLzOTTVqUf1s7yWu9Tlwm+t0MccADGfdmJewPNcQYJ2Rgsg4wWbQHWQcSJURC6fxZEjx/H0U3sxdHFYqD3kGUumBF19jHrVyYBeisIcV6OLJdR0anWUX54Olxcef6N0Mlhc8AucBVEmlZilORFwOBwurFi5HBtW9mL9snZ0tgZQqhkRTpWRyZOKxNVS0goMMOoriEVjOHFmFCfPjWImmoCupoPRzBVfw2zmBYsYSQLnurdUbKqgrwMM0VlwJbuu7BCBOPM/LAg0+NDR1iwULqOhhpnpGZw5cxEz4Zi4AJlEM8Fk5SqqxQKTHJSg1qCAmMIZisNRXykmZaZcLSMdj8KPMFqseUkPp1BaU5dLJ6TIDobOhzR8EozW292CV964BgFzAft3PoGhwQuSAD6XJsNVfK4033XXXdiwcaOy4p1nC0UiMo4M8SPLhCQtvrJQA+I5YGzkIv7f17+CvU8/hUgkgqmpKSQSiec1v4JNzdh0w03YdMMN2HrzK9Ddtxomo14C3Ko1I4rFmtBoDIYySoUERs8P4MLxw8gm41KIErSqwtSOtkUr0bV8I5zeBjEloFMYQ+o++O63oP/YoauBjVDTrGgINiLQ2CzuU43NrXC6PQJc7DYnnC4H2jubZFU5PDKMYjKuAeAqnG4/Nt72RvhbWlEr5ZQdba2K/hP9GDh+SCyHVUdrDh1Go3yx8+cLBNGzZBkWr1oNg9WPTLoAm12HXGoGT3zvu4iGpuXz0NjejdXbb0BLVzeS8QIySa72G2AwmuV+MXCP1Cibk8Ceiet65JIxnNrzOMYunJnVD80dgDrQaGprR8eSJRKkx2KaQDCTiIidstnqgL+5A8G2LjQ0B+Tz6vD4YHfbUMgAQRvgt6o5MnebYLelXIOZXrDUSWhAgQU+p3OdIiVAgfoJ5fsgYIIdBwfXEUh1Enti9XP+Px8n0smgM1XdelYDFgQrdSqUdE00gXddZK7cqxQlSjQcZQV0eGyK0fl6PkdEEE5rW55DDUgnK4iGIqK1qTLjxWKW+abX1VDOZ2FxONHb046AtYZoyYBKTYdWpx5uyyXRPceGmS1D00lAV0VDo19yMvLZCkITMQEr1MaYTUZxnWKnzeV2iA6Hn3+aBNCVzVguocVpgM9pwrve9S488MADyDHkY2FbGIHrYAS48MVOMLOaXqjtugIZn3zsvRhPXHihrv363c9z7mRccYlzrWrndCNwLQvbywTf1xBaz+sg9RKDDCzY2fJOu6w+fOTVD8jqen+kBIvFiGgkiWPHB7Bv/wFcOH8Bac0elXJNk9kofHSGd3GVP0cKyZwVbBZPVpsTDpdHvsyFrkMKjNkiK8J1GhNzOIxGs4TrOW0WrFregx1b14lFKvRmFIpVod0wa4AiYLeDK4LAdDSL/ccu4MDRfoSmpgVcCA1Ko0QJyNBWd+fqRER6PpvgrcCAAA7pwFzSdzjtTnR1t6Fvcbuc10w4hbHxCMLRGHLUn2h5IayS2NmhWFunN9URhhSGalMwRvVRaqiWSzCWkrDp87AZajBU85KbIRQq0kJgRkbnRg52FGFDT0+ngAx3LYGnGag2MSGWwHNBBq+dnYY3vulN6OnuBk1seXSViKD+PfdsSHWfG42XKdYQS5WQzyVwfM9T6D9yGNOhkGg9YrGYaDtIY/IHg3C4XNLpCEciEiBGelLdFpXAkmJw6l4CzR3oWboUPUuWYMO2m7B5+wYp9KanikIRkkaMjjqfGopFBtJZ4PZaxUXs5O6nMH7+FIqFnNyf+lyh9mLx+pvQ2rtajAgYWBiPhvHVz/4NpifHBKyKrTK1NjY7XG6PdNz8AQUyeJ/5b/6cq/VOhwd2uwmNQYIZ4NHv/TdO7dsDoxSaZemabL7jzWjuXoRUkjqbApoaHGBE4LkzZ3D25FGEp8dQKmTFQW2+bgKBde+KVWjsWCyicNqgTg6fwaEnH0ciGhGgu2jlemy47Q5YHTbEQmnksmVFDWI3TtTOnFeA22+BzWZFtUaQVsHU0Hmc2vsUZibGZAHgSnGxzLgaQVwBpUIRZrMJNpcXZrtbaF12tx++YDOau7rR0klArTQUrMIziQKa7QYEnUrnMnebKgCJoireCSo4eNJ10Ip5EV1rGgs+EuodBQIFi7kGjx3Il2ooif2sXh1Tr/It6h8r0qj4c+lM6Em1uuQ6RVDC1/P4dXcrggsCGr5Puh0aTaue/l3vbhDUCFjhkLJjyk5GJIVyMSMdI3ZYuSAgQX78fJrNMJuscJqqSFes8DiNaHEAJgaKzNpIAPEKMDiVlcWWQJNf0tOz6TLioRiy6RRq7NxooLFSLMDhccBNXRSRlh5ib0zw0u6hKF/t+5ZbbsGePXuUAcfCtjACv+Qj8HzyMK51adcVyFiwsNVu488LMuTt84CFa2oy5kyba9rRzmcn+zPSmJ6vJmMuYPol/xC/mKdXd5cqVmo4HWZBYhCBZiKewemBM9izdz/OnjuPTDqtRJ1Wi/pCrtZEZ0GQwYRcLh+ywGfBTz65zeaUVWJVGBtkNZme/iqtuyZhf9RqkOPOQtvr9WLl8uXYvHUzlixeAqfTOduF4KouV/1UgQpMTYVx5Eg/Dh8+iotDF5Fm2JiBAkyluVD2poREtNFlZ0Elh4tom3z3ugicgEQryGbpXnSfcrrQ3tGOxX2dCAaboTNakUxnEAqFMTMTlVXGWTcoTbAtBZkW3qdcsjRbG3ZUqhWUSgUR87JgtpAnXk7BVE5AXylAXyuKUxW3PCzIwoumRSvwih3r0WjJ4dCup3D27BnpZFyy6FXwJRgI4LX33ouutjahxtSBxSXGvZo9rP+EiaOVMvx9oQqMTsZxYv9O4fvzfqoE9Utr2CyWl69eLRkdZ86dw/49ezA+PKzoc6Szaa5E9EWnAHr7nfdg6+23ypjns8xXUCvHDNoz0EGLwv5sEfkixe8VmK0mOBxW6VBMDV/EmUPPICbheKp4VnarBvia2tCzahsaWntkuZpzibafBBNeX4PQiZTbmOpM8T+mjXN+cfwFiMq16QTs6HVlNLf7YLKasPMHP8DpA/uki8B5QpCx7obb0N63EsUKMx9ykvbc4qMRghGDQ6PinjUzPoh0IqKaZXPArSry1efB7Q2ie/kaya8IjZzHhVPUO6Xl98s33Yitd92NaqWI6EwC1bIONpMeFpRlrmRrBgmIc3lJ62LSNLtpQDRWxvFnHsPF/iMoEJDVwawm4Ob1876Rtmix21HTm+HxNMIfbIGLY2WhXXAeeosJgSY3LBZlJ2001pBNFYQW1OQ2w2m7ZPCaKVYxkqiJbTEFyzwXo1m5P7GDILRALTODBf+sloLai2xFksPdLjNS6bIE3bE7U62oFHcLm4GShUL9hOpyCMbiR5ep4Vp2iCbF0fQ4al5LaCPzcHQQ8CJdDM1FipoPznv+PFdUwMVgqKFUKGBmIopiqQKz2Qi9USfOYOUKMzD08HutKJXLGB2PIpstwRcMoLvZiUYbA/0uB16hbAUXJlOoVIoINDOt3Yhsqoh4OIF0Ki1zg/dC9DIGUuTUPWF7RWfUIZkuot1jQDvF8NrGEMa1a9ZI8vzCtjACv8wj0NnZiX379j1vofeV13hdgYx/2PWnGJi+Onn2l/nGvSjn9rxAxjw6iucAMq6kXM17Xc+q1bjGaFzTXepa9rgvBNh6Ue7ML3SnbZ5e/MHtf498uYozYfrpE2SwKNcjl8vi1Omz2L1nP86cOSN2tQQY/NJkuSqdjExKVp6V25NaaXd5/ELHYEGfz6YklbjuLsWVWBbjTCHm71hscfWYHQ+HzY7lK5fjpptuwooVK2WVntQn5glIg0Dz12d/IJVK49Spc9i1a6+cWzqdUSuVAipUB6EeoncJZNSD9Tjkamf1cppgiAUzKUgEOEsXL8LS3k4YjRYYmLrd2gajxYGxsRmMjk4gmSR/nroMVZTPDfGbVVBrok+1X/L3WciZNDCkE1cbfTkHQykGSyUJE4FGrYxizQRP1xps274VK9scQo15mlSmcGQWBNS1AG6XC/fcey+W9PZKQaVdWV3DPTu3NPNX+Tn/8Lqz5RpODQxi/+MPITYzPevSJM5Z1apQsXbccgs2bNoEm8mEwfFx/PA738HM9PTsNcsBhCZnQlvvMizbtAMtXa1yjEK2KCvHpKPweCyyCgWmPZeki0HjABZ5TKnm8WIzIZzY/QjC40Nal+RSDgrHeM22V6B3zXZksjQaoHhbEb/YSalbDitwolzFCDB4P6UYlXukDACoBTEaqmhq8wjd7tBTT6F//y7p2vBaKLJet2kjeldsQElvRyJFZ6QazIYqGv02OV44mhWR+eCpA2JFLPNa66bVB71uHMCi3iLuXzVkkkkBaAQySzdsw8ot2yQ9PpfOwmOxIOC2wmpURsixXAUXJ2Iw2G3wBmhnDKHWTIezOH/6NAZPHdaoW/x86MRQgcJ1gnumaPeuWAZfcyuSiTKs0KHZZ4fTbpF5nymWEcuUYHRYYGIRXNUJpamSL2JmKgm3xYD2gEPmaqlaxUg4i3TJoNla62Xu2pykHuqki8CNXQ0RbxvYgeCcACw2nRTd+VQaDX5l8EBRtctqFmBiv9yA6UV9FhJUs2MbTWaRSmVQpYpcZ0BkJgG9yYJCpQKHzSq0yEw6hUwmJ6Ay2NIAh1EHv0mHBo+y3ZY5VgOGJhMYnErA5rChsYVgV490ooBYNIVsMolqNivApMJ5V63A1xQUW2DOT6NFh3SmDI+lhna3CbY5drqkLG7eskU0VQvbwgj8Mo4AzUYeeughcRx8obfrCmQ8cOhT2D/8yAs9Btff/p4XyJiny/CsIOPZOhN1/cacTI6rROM/ZZjn03o86/uf7Zyuv9v6fM+4L7gG773pb5EuVjGU4MqzHqUiV4P1sNmNSGWyOHL4FJ566hlJPy5XSH+yS6eAwu9cNiXOU/XCjsWc1x9EQ3O7ON2QIsVORy6XEScqvpdFUDYVRy6dVnSlakUSgWcL/GUM7bsJa9eshc/v0+gYStDNlUuhUuhUnsaFwWEcOHgUx06cwvS0SsFWKdVMhlZFpdCitI4Df6aC+miJeikhnOfA4q9UrmLliiW4757bsWbpIkxHEth9pB/Zmh5LVy2HvyGAiYkILl6cRCgUEV68rFpr9jaqa6MqpwoD5LSVdeWOVJPfGQwm6ESTwSKtjBpF4nSlqpagL6ck4bqpcxFu3LIG21a0opxJ4rFHH8HZM2cVD79+TXQ1sliwbsMGbNm8GQ0ULs/pVNQBhfLXukSdqnc0JqIJPPPEUxgaOCn3qU5/Ev2NTodgY6Oke/d2diKRz4tr1cE9e5BOpWavUe57pSJmAKt33Cmp0BYrO0pVlAoMdGRWipacpiPFjqvcZTEDKBXzsLKT4bJJx4vageM7H0Zo9IKAlrnFOo9x062vwOotNyGUriBfqKHMpDa5x6ojxU1nYNFrlHEvFzm2BL4qSJFcGN4fhh/q9WU0trhhtpoxcPgITu55BolIWPZBnc2ipUuxZstNsDobEY2nUCorWhtX8Rt97CqYEEvkMROaxlD/YUyPDsrnQc2FK21iNTBqUNohboGWbizZsAXtfYtg4nnlC/DbLfC6rLPXXa5WcX48iZzeJGAolwgjNn4BwxcuIB6No5jPikMWl+7NFrt85po6FsETbIbL44bLaxfL5GwipyxVPRbpJHErV2uIZWvIkipF0+WyFoxXqyASSiIWTkpwIZGC6ChqNbg8Hjjd7DDyB8xxYYtQgQzuVls/UNqKMmA3A07mZIjz2rWfVBRQj4ZyGJ3OIZa+nCJ07Pxz1wb1tjngtF3qCJAGtbzLBb/LjA62IX7KRvCRq1QxGctjMpIRvRkXPphS3tzuRyqWg7lcRk+LR0AZLzKVLWB4IoKZaBIujwttPS2wWg2IhtOIh5OwmXRo8TngthmRK9ZwdngSVZMVje3tom8zWfn5rwm1yqmvoLvND7uWkcIO1qPPHMLb3vJqRMML1rbP93tu4f0v7Aiwc/21r30Nr3vd617YHdef47W5/ncvyiFeuJ0ugAxtLJ8LyNCK9FA9VVt7a70jcZn4+9lAxrMW/PXuyBXp4HWB+jUSvxno94n+wXksbNXJznZPrvH+1XNF6S/cNLtu97SsaRPeveNjSBUqGIyXYDEbRJTLWsjuNEuBH5pO4NDBI9i9ew+Gh8foti8rfCxM6yBDxLpCmTLA1xCEr7EVRrNV7ErZqSgWc8imkkrYysInnUA2rWxiWUCyyK9bi9rsNvT29mHbtu3YtGk9Ojsa4bEZJdSrzlYQsEHOdrGKyekITlwYw8GTQ7g4PIlcjo5Ql4K76lkVIgiXylt1XS5Z3upQLhWQjEWQy2awY8tavOO+12JZXwemIxk8+JNncOzMMIId3VjB1WGfV9QNBBnDwxOYno5KkJuiaTCzQ4l2KRCvdzVUWrXKIaBdKLnfKvRMc5piR4S1W4nhcwW0tTXh5s3LsHVFG9wmA6amp7Bn5y6cPXtWXKPqq6kEVOz4tLS1iUvS0uXLYdUcqHiFyvj1Uvdibkfj9JlzePSHPxSnpjpFqq6DcDgc2HLDDdiweTM8VisuTkzgkYcfxiTD/yrUo1zqMvDamI2y6Y570dLVhxryAlbLJQrTSUGi1F0n10vqTLFQln2Q8mSxmmF3WGSsEgQZu348L8jged32iluwZtMNGI8VkMxVwSKc42nUsxegzsfNwk1vRKGk6FI8N6mJNQtcAjymmet1JQSb3TDZzBg9ew7H9zyD0IiWGaLTiXh76y13ItDWh7BYy1YE5BKs2i16eN0W2B022XcqGsbgwBmcPn4MUdrEat2tyx4KEj9PsKNASM/KLZIszgwMdngsXOW2GqXInMvIiaYLOHHmLC6cPYdkLIxsIipZIAQdgeY2NDR3we5tFDE39U2k9ri8LnFdooFAPluFg10buwEO0+WVfpp5NMxWoStUGbAy06JUQSKWRTyWQjZDpTWpUTRXANxeN5wel1wWI15IYayUa7Az3dqik/RsdiaYeH3ldiWQOD2cQjpXBv9+qTYCDQIOAg+HzfBTAUgyW0QslUMqV4DJ40QsnkcmlpF7z4ciu0YMLk2lEgJaXV4fWjpbYLEbEItkYauW0eazwOWwzHZLp8MphLJVlEwOmJl0b2cXFAhPJZFL5+CyMchPpZIWdGbEsmWcPLoff/b770RMA8Av1VgtHGdhBK41AqQ2//mf/zne9773vWiDdF11Mn58+ht4+PQ3XrTBuG52/FPcpTCPG9Tl1zVPAvizgIz5bWqvGK1rApF6l+Py11/mgjVv4nf99fO/Hws6jKum65auO/HrGz+ASKaEsRSLPiPyuYrQQ6w20i+Yk1FDLBzDiZP92L//IIaGR1Gg/Wi5iEI+K12IuoMshdBubwPc/kZlHVkoiiiXK/iZdEIDInrkM0lkUknhyyu9hFrh5coeC046VjQ3NWH79q141R03Yd3STji1sK263kCTX8j7WDCdGY9j/6mLOHV2FPEYAQxXkMmRYbeEVClt1VsYVcrbUiheBmZy1BCLhBCPTGHTyh68/U2vxNK+bgyNR/H9R3bh8OlhGG0eNLc0o6U5gLbWBng9duTzJYyORyTIj45MLEYZziVAQoU5yDFI4JLcjkoZRn0VJoudfQ2USIYn3YivZ7FcqQhgaW3244aNi7F+cQsa7CZwfXZ8chJnTp9G/6lTmJqcVLQrjR7EMaHN7KLeXng9HtCz3Ov3i2DbZrHI++du04kknn78cfQfPy5Urnr3Rc6xVpOcjHve+EZ0tLZKkTRw/jwe/M53kNW0OfVKWHU99PA1tWL9za9GQzOTwvMwmgkyqjCZaS+shRdWq8gkKQBnsKPS5bCT4HTZBBCEJyfRv/8JRCYuKuemOUCGTmG333Eb1m7ZgeHpNOIZalwoqjVBp6cZgVEC8BrsFHPrEcvXkC6x+1AT8MaMF87jaoUduCL0ugICTU5ZlY5MTuLEnl24OHBKC0+swWwy4YY7X432pesQnkkqu1oBNQYJYLNajfC6TPC7zXDrgOlEDidPncO5U0dFq1EHE1enc6t5vmzTKwRkKH2DAdZaDT6rHnYzBdeX7hTv649+9CM889STYqDQ3NkNT6AJeoMFNrsbDncAFodX8kVqdKJy0JaWuimgXKkinSqjzWNE0K4XQ4C5W44C6AqQpBMURfNmCpErSCXyosHiIgK7QmaTBZVqGXanY7aTwflEV15+JqlXuXIjeOCf4xeS8jdBxi/rZjbqsbbPI6BjTa8ba3s9V51qqVLDdDSDockIJiNJmKXTVkOtUpQ8oYbmFhkb6lMymRKabXq0XBHGx+fNRKqCsXhZgiPdPt5rPeKRHBIxNd61PDPBGTZig95sgtfnxH9/69/w9//3I4iEQ7+sQ7hwXi+TESDAePvb347PfOYzL+oVL4CMF3V4F3a+MAIv3QhcBjLSJZgtRnG5YUHGkCkWcRKuVtUhmcpg4PQZHDx0GGfPXRD7R+oxuDLMTgRpFUaDERabXdKb+SVcKpVVtobJJOJeKbpqNQEn/MOiu1quCLBQQEPZzfLfdMdpa+/AK195J159+w4srKl/cgAAIABJREFU6QrAYVB89bnC5rq/DjUJQ+EMDp0ex8kzo5iYZmeC9jRV+sbIoIr4V3OWUv9PzYceBoNZLHZnpobRzqDAW7ehp7MDg2MhPLPvCEYnZ2B3eWF3uWE0mODzONHb3YbOrlYYLBZEo0lMTEwjFIoK31tcqDShuWQIlEvIZLKSdUD3IGaIWOwqHE5pR9Q9J1irVCtoaQnghnW9WNvXBJfdJEUglTAM0SPQuHDhAqLRKELT06qzoV0bd8RU9UBjo4i1vT6fZCGwQBU7YJMJZoMBg8PDOHzggBSTMg51njm1GDYbli1fjptvvx1ep1OOfersWTz47W8LXauue+H7CBJNFhva+lZjyfrtEtZHUTVDxkpF0u+oCqYoX1kHp5Ml5LMUY6sgPIvdDI/XJfSUkXMDOH9sL5LRkHLpmgMyCIRuvOOVWLX5JoyHkrLKPtsx0OvR4LKgs8ECJ1XCGuhkAV0PdZM5U2YBWEUkTuF1EcEmpnxbkE1ncXzXkzh9cJ/qVgg4NWDbbXeha8VGxBM5mccqv8Mo85mWxrQ59jmNkoWQK+mQKQCx0BiGzxzD1MSIuEhJ16cuCtdczBgMSLesnpVrYKVVLAMaswU0ueliNJcuBSTzZRw+egKjIxfREPSjo68Xdk8TotGcnLdRJykt4Aynyt7rc8FqsyqdhL6GTLoMe62EZrcJTuvlGSvJEhAtAoWKcmxi9yOXqSIWSSIWiihqpIP0KAZQlNHW7ENrg0OAxdwMjWK5OgsoSG8iqODPrueNgINgY1mXU/6eS8MqlSuIpHOIpAuIZ3KwuZxwebzSBSKANRuMaHEZ4bdezRGLFIDROKXvNTg97HrqEQ2lkIym5VlYqhTleWDQs+NphKfBBbfXiYe/9yD+6v3vRmRm+noe1oVzv45HgBSpt771rS86wJDvo+uJLnVk7Cn86/6PX8e3duHUF0bgxRuB25feh9eufAemUiVMZcviLpXP0b2HnQyLFIks8NjZ4Ip0IV+QAnX/vkM4duwYQlOTQnupr9SzoKKFLYPGyI8n916vN8FkNs1qN1gRU6dRyGXE2rVc4v6ZKK6sO1XxSCpGSVb8e5etwo07tmPHpuVY1hmA12qYdUmSwlwbHpaXLG3CmTIGRiM4OjCKs4PjiEQozOVqPTsMKrGrXlRL0J7oJIzIZZIIT4/Kvtu6+uBraJQifGJ0EPHwJKx2J/xNbbDYXEJxcdhtaGpsQHtnC4JBn1S0CmyEMB2KCAWCXQFqB+gYw2LQbbfIe9P5IgpldmyssFiscj7S1dHyFtpbGrFjPUFGI5xWwhJF/2LtyNIlk89j6MIFDPT3C9jgSns2kxHbWf6bHQauxhPcSWJ7pSLdIbvDIYCD3RJa8taF0QrgKOpaW1cXbr3jDnR2dUmhz9L03NAQHvre98T7X+WOaHSpagVWpxtdKzaje/l6WG020TuYrQa5r1ylh84kxRS7EZk0098LYoFLcGq1m+H1e4Q6d2LvMxg7e0KyHFhg1TfJMbFYsGr77ZKXkYon5b1GahwEXNXQ6LKio8EGuwYyCDhVlriaE6QOMeIgmSlheDolTkLBJrfslxj6yNOP4ugzT852dAgmVm3aju7lG1CoUMfBbp0SuEs3A3WXspokc7Nj5rCa4HKakMtmMXj2FC6cPo2p8VEB4pxfRJB8b0tnL7pXbEagrRN2B8exgnQkA4/ViIDPCZvFCJNBh0S6hPOTcVRNFrg9LlitymEtSyAQpbVuBT67EWTw0P0pXgDsLptY/LIRxEwIunpFQ3F4LUZ0BJ2z45MvQ1bUafxEjRQ10Hx9Jl1COBRHIZ6E3WqEr8ELn90En9MMK62ftI2did0nonjyaBjHLjx33cSL9yR7cfdMvcddmxqxY1UDmvyE+2qj3D9bBaLZMkLRFHK5GnwOKzoDVnisV+fWxErAaJKZQ5B7bzTqEAmlEAnFUS7k5HlIHY3eYJJnr6/RA1/AI+GGTz3yIP7kvb+zADRe3Fu9sPd5RoAA46Mf/Sje8573vCTjc12BDGZkMCtjYVsYgYURuHoE3rblw1jffguGonkkS8x90CGX46otYBPaBTnstAJljcRgKdqWlnHu/BCeePxp7N+/H9HIjBJXk5KkA/yNrWhs65YVYXYHaGnLwLxCNi1FlslqQz6TQTIyLQ5DBABcvZ/NsdDkErLSbbMj2NqD1s4eLFrUg63r+rBhcYtYbM79Cq8rLOprh/lqDaPhPA4MjOLwifOYCnFVWekiBFjIP1RhXV8Rz+fSiM1MyPX6gq1weQOi1YhOjyE6PSp0FG+gGb6mdmWZKraURlC/QHpRd08nWlt9sgJMcfjM1AwikShmIlHx19+wrBubVvZJ4d0/NI7Dp4cwE6Vjl1VSpNnNYdHPcexoJ8jow7reRtht1BwocEHeex1MUZNAsECXr5mZGQwPDWFifFwSg1no1gGUoqPVs0AI3sqXefArvKDsYlkIL1mxAq96/evhslpBGS5Ly1A0in07d2LgxHEBmizCuREYWWwOtC9Zh8Vrt4ptqk5XhMlCAwGu/BM0qqKcQDWXLaFQKAmAZL6K3WGFx+9BZGoMBx79AWKhycs6JfXuVlt3H3pWbYXD1ywuUEJd0oIXGXTmtpnR4bfAa2NXirkjCmTU54O4W9GxKVXEcCiNUqWCxmY3LBQiADi+aycOP/241k2jyYAe3YuXYdHKLbA4g2IVy000NdKZUAJ/gkiOmd9hEIChp0OQjhqfEkbHQpISPj18XpyuOJc4n5es3ozW3jVweL2wO9XdjM8kkUzkYbBY0Rx0I+A0IJ1MY3w6BquXtCif0vwYCATycFr0CDpMcBj1Mh9I5xmNlZAs62GyGOCwUQyukrFnppMCHpq8FnQ30CBXj7EEEE3mYLIYYbdbBMAYzXRtK6CYLqGnwQq/kwYFl1bjp6MF7DoZwe6T0ZcFsLjW9wUBx63rAgI45grKi+UKQqkSppNFob51BuzSwatbDBPAjyf5pyraG7fXKInfvD/hqSjK2ST0pEuZnajSkpu6m5YGeAM+FWhoAx79wYP4o995J+LRyMLX2cIIvCQjQOrtxz72sZcMYMi30fXUyeAJf/D7r0OZht4L28IILIzAZSNA+1ra2PZPZVCsMZTKgEKedBa6S1lgMBqEBkD6FPlQFPKS4kG6Sn//WTzxxE4cPnRIwttY0smKrtsrnvw2p1toVPl8DvlsGsVcTqg7drdX6DGJSAh5rZuhvCTYYrgUlMfVY9qJBlu64Q40SZBYS1MAG1b0YuvKDnQ2uiRzQrIu5lxVvSxiYT6TLuL0SARHT4/hwsUJJBgkJwWq9uWvOSmxqKSlLjsWLMKpK7E5GChYQSIyg0R0Wjov1Jd4G5rgb2qX8+EmuQQmM9weN5pbGtDW2ogGn1M6CBOTBBshdAcdWL+0XbQSuUJFKDsXRiZx9MxFTIZT0BvMMJmUKxJX1jvam7Bj/SKs6w3CpXUyFBRQm2RxaH9zpT5frQqwIODg+ROssAuTyWSU6Lme4wHgzKlTGDp/fpa6VqclsaBk0GJbZyfWbd6M5tZWODS6FAuki6Oj+Mn3v4doOCwr8wIsCdL0eviCbVh7892Skq2r0QqZwWgVGAlKqcnQek/ZNCklygyAOSnksetqBZw7th9D/ceQz2auEqGz87LjjjvRumglYgmm0tNqlh0Mg6Jj6dW5cKXda2OBTa2KDpyyAgw0dyMCC3YyZiJpVGslNLZ4hRrGoRk4dAjHdj4h81Q4azog0NSCvrXb0dC2WDlHiVMVu2FGBbLY0anW4LYZ4KSIlxZKOmqK9MgVdEhli6jk00hMX8T5/qMYHx2Gy+3F+hvvhK95EWp6wOPhirVOORIxfh0Ms6SNKtlOSjhvMDE1Xi9iY4PFgGKhgmaHAUHb5SoLOhJNpGsgDcpm1cHp0KFcqSEyk0U0kkaNIEfSGo3MqheaoNNt1zqWOlgtOjhRg9+i7H651YHFTw6GcGFc0wssPENnR4Ag4xXrgwI65gKOcKqAVK4Cu4W5OxZZuBmfDIMBmNRJOfkcdVpRNeowOTaDTDSJRr8dzV4bagYTotE0ZmJZWHwu+JsbUCkTBKqP8anDR/Gue+/GzPTUwp1YGIEXdQSamppw//33C03qpdyuO5CxkPr9Uk6PhWNdLyNgNJjx8Xv+CwadCYfHMypgy6RHIafCwOj6w84Di0VxqRUQoofFojoW6VQOAwMX8cwzO3Hw4AGEZ2ZkdTfQ2IJgaycMRlrY0uK1hhLD95j+bSZwoYVtArHwlGRvsJBXq30qME8KV4apMRzL7kZjaxd8wRa1jKvTwet2Y8WSLmzf0Ic11GloBPG5gvC594ABYhPRDE6OhnCkfxhDg5MSsMZVdsnM0yludC6dRDQ0JivODY2t8PgCSqcxOSpuWOJ+BVKcLNLRaGjqEG0FV/MlaJDBW2YLvB4X2tuCaGpphdPhRtBaxaKAEieHEgyiK8NlMyGTy+PpQwM4dHoEJXaOrIq6w/2oTsYirO8NCo2GNd9cp6i5gKPexWHJObe7w1tWLJVQYRdD697w9+NjY7hw/hzCMxHEYgm5Rl47Oz2kV3F13+lyw+31oqW9HctWrkB7sBGJSgX79vz/7L0JlGVnXS/62/Nwxhq7uqs7nc7YCUlICEMAjQEeyBLvA7yyxCtcHiioeFHUiz58Dlyeihov4FVQ8CpLZT1w+RRclycgIJNMmclAOkkn6aQ73V3zmfY8vfX7f+d0V5JO0iSdTlXX2dordFWdffb+9neqv9/3m27Ard/5JvprSyIdUkCDUhsP2/fsxa7zL8Xc7l3w6pYshsWLUemSTkQmY9BLkMaKtaIMLw5WsXzwLhy6d58EAUga1BC4kVFyaz4uufJKvOhFLwTMBu57qIMwpm5ddV/o0pFBIZpK67J0Q6Q/AiKHUbIjYEbmhyVracquBhOzs3WYrvJt3HfHvbj537+ClaMHj7Wws99i/rxnSWN3b4XxyMpfQRBH1ml22zwuuvhi1OuOckWQwWBKVr/AIMxgWybmpj1h65YPH0IadBFmBryJ7Sg1yo80TE/5yEpgeaWPaJBIR0NBc5NeYXrSExA16IdIs0q0/7WGBYceFKuCbz5a87+WAkt0dBsaav6wF2KJ/o0UcRhJIhfBCgEMixBp5p5pOeIf8NZNHjIWn/rakS3NWHy/v8cJMl7/0p245opp0EzOI4wzHFrpY6WXYxAXmGp72LW9Lv61QjMxSIClxR7qWo7z5pvwhy76JMlxhL4byk+bHrKEhYGq/4dZEftuvwVv+d/HQOP7fUbjnz/5ESDA+OhHP/q0xdQ+3pVsOpBBTwa9GeNjPALjETg+AseK+IoK3zuqFt0EGfRk0INNkMFyPqYEUXZBuZRq+lWpPczW5+Ll3nvvx79/4+u44frrsdbpoD05jeltO1HkpTAVtuNJjwKBBrXIZDfYk9HvralEFZEsqeui/ETiXpnlz7Qcv4HZ+T2y6NdNW4AHF4pezceF5+3CCy89H5eeOyfyqfVZ/McDao/fb6+scPt9y7jx9vux/8BRrIq2n50JSvrCXWyCDF6bX2ug1mghGvTR7SwjT5Nj8bM8ozRNT89hcnansC1KNqMoFV4f/RpTM7OYm53BCy7agSvOrsmF3LcQoBul2D7hwdY1/PtN9+Krt9wru96ObUnBF8HMrvlZvOiKPbjinBm02cK2zl8wMr6vT9daH007uuPR9x/58/z66iDEAweXJJ6VIKNIAxgVZXKZFJF111Yx6HZwzoUX4YXXXIPZ6W3oJiWWVkPc+73b8NB9d6C3fES8NVzkM3GJ4zi1bSe27T5bwAG15a2JCQGb4jzgcx8kiMNEpHM0/vdXjmBt4SDSWPlXlOyuVPG2fhN7Lr4Ml1/1QuyYnUBnLcZhdhgMTcWy5JIoY8VcqLSwIbsy9PWMEsTIevAg2EGZQmMJYpUjZrRyOMDKwgKOPPgA+mvLSjYm/S1c2DdlUR52OygEDLPnI5YQg72XPgevfM2PCxtCwMTr74U5BmEFywDaNVOK5wjwrKEXaKGTYK2v/DkTDQuua4s3h8EAUZJLFC9ZH3Y81H0mveXo92O5r3qrhlrDhqNVmHZ0eCcon+gXwHLEBSzA/j8yGWvLEaIgk6Q3pnoRmGmMWJ2tYeekD3t4HkbKfuXmZXzyy4eEwRgfT24EaBL/0RfO4bVXb5fIXB5MkVuNS/HO6FqJyrRQ6Rp6QQW7rDDf1NFaj/IA9BOgwxhmU0OcKqZJBUOoVvM7vnsL/o//8EosL47N4E/uSY1f9VgjMD09jb/6q796RgAGr2nTgYyv7v8UPn3rR8YzajwC4xFYNwL0YtCTwcXj/qVQQIZlm0hjxpgCrkcpB02vhSrok8hQQ5JrNI1fY4kezaUZDh58QPwZt9zyXaz1+iI1YkJQlsVibrY9X+RGIy19HIUiT6IMR5KlhsCi0ricUqZayqWoYZ+dPwdT2+ZFUqS8BYyCLYURmZvbhmfv3Y0r9+7CuTtaqK2L0zwR0EhL4NBqgO8dWMRtdx/GA4cWpD1combLHFHQxaC7KuZjbnGrJCo1aMKUsOSN7ECRCdBoTM6iNTkjCUvi8xiW8BEw8K+MEb3onHn84BXn4qLds9L8O0gKtH1bitG+ev09+Nfv3InlTgCbr1H1hNg5vw0/cAX9J9vQHMqlRvezXho2yvAZgQy+/2hD+kTAg19LiwqdoECP0qWM4LGS0jxbZ4Edd717ksvfXV3G3PxZ2LH7bJEA9QOm3xAIlugsPoSFB+5CZ+mwsFJpPHy2jOIdlh+S5Zma2wbTdIedIZRQlSKbG/RWBWio1m75Z2VYzMjkrTqaE1OY3XUOdl3wbOXzAOVgEaKIAQEKSCjWQ5U0Kqne0Ng/9N2ozneJzlI+CsNC0lvG2pF70Fs9iqA/QL/XEQaF4JXMh/SWoJJnO2JDxFPEPg4a9KHDdWy4joVtZ+3GZc+9SqRyZOm6YYZBWKDmOmg1mOLF6UIzE5BkJZZ7qbAwjmViou7CtDUZF76PgGvRCqqENq3S0A9ixCmjd0sJLag3HSWXijK0TQ2zdRv2OjYjTAp0cw29jPdboV7XxauxvBRibZmfNba4m9gx4WLXdA0OkdBQEvVPXz+Mf71+UborxsepG4FXPG9WAAfTquTXRwUsDBKsJToqXUdnkOHstokdzUfnAPfjEt2iQmFS9qbBYM8Jg/4KRepypt512z687XU/gqMPHXqYz+rU3cH4TFttBNjk/alPfQpXXXXVM3brmw5k7Fu4AR/5xm8+YwM2fuPxCGzEEWCqFNOlFoIcD65GwlJQ0pMmSrbk+SzjY6IUG5oJMgxJn6JZUQMlVDkSAhJG96DCwsJR3HjjTbjz7vsQ5TS/8vuBgAHTtGVxychQ7qT2O8vorS3JjrViL44Xp6lCO/Ys5Mr4PX82JmbnpSn7WLs2d/yHO9+Neg3nnbcHL7zsHFyye0ISdx6d6/LwJxDkwP4jXdxw54PYd89BLK+qUi2a2tW1FCrRaV3kLUeAO+6DzrIkUbHpnPp821UJUaK74W45ze22LedIkxSOY+Pss3bi6uddgudecg7a9WHDdZDhW9+9F9++ZR8WllaVGVqkOBV27tyBq19wGZ5/6R60mlykHyNKhkvyoRdlFD0ru+8jzwbhoKy05WuSwCQSNJWyRPPzWi8RM78AgtHrhEVhwpXycHBRyonARbxE/7IEYMQUMC0qzzBYW8Diof0COlJG4KASQzfjh8kEjBrPj12bSjBWkE18FbqKhbVdmRfsZZnesRt7LroUk7PbkSSapFGpZ3M8gUyBQtXRIclcw/hjjr0qFhyOhzAYKiK4XvNx+N5bse/mbyAc9JWcSv6odDGmRBk6/TUmavUmZLmtO3BqLWmvr7Wm5TnPz01icrIJzhCLHSsAuoNc/B5c9E+QbXANYfIcU5OEp6VuinC4iz1TZ6CCjrQooZv0cEBM35OehemmC8sypGF8ZRBjhe3mw76ResuBbesIehmiIMF0zcTchAeTKW55iUNrKVKmeUEXr1K9wR4WYJkRqZ0QO6ZrOIfdIMPWb0bNfurrh/Hlm1XT+fh4+kaAIOO1P7gDL7liWn0mCTaCAvcsJNjZNHD2lAK1649+XGE1q5AyVrnUJGKY05zp2EwZ49TOEiCJOvj5//R63Pydb2HQ7z19NzE+8xk9Ap7n4cILL8RnP/tZEGg8k8emAxn9eA2//S8/+UyO2Zn/3qOyv3Hh3aZ51mz6ZuP3A/0cy0y2MWik1RDHuSwEmfzDxRc9GWwB52KNiyMWfTG8kUV0bHCuqOUn/Y8KS8sruPue+7D//gdxdGkVURTKjrWkTLENfGa7NBN3lo6gs7wgTIc0fnPRSEaDfMmwNZuLSIKMqe1nYXJmHoZFkKHSfEYxqrL7XPEfXROMfX3OxXtw+YU7sHO6Bv8EcpL1D4cL7sVBiu89uIrv3nUQBx48gl6vL9p+shLyZ1h4pxakSuoVDbroLB3FoLcmhYSSjpWp/6pLUwt8uZ+iEAOy7dZx2bMuxnMvvwTNuo9BFCNMCWgqxHGIlZUVLCwsYmWVPRsDzM7O4Ade/GK84HlXggVIosUuRl0ixxOxZPXM6FkBRipBSnoedFVUp9quVTTtKCkoSVMBP/y64BC5Vy6Wj1voFfjQJGqWMEWiW2X7lM+H63KV429b9EHkovcfDAJhBcLBGuKgg6A3EJaDHgYlZyIwUAssji2BAZ8vWYt6cwJucwpTc7OoNRvCflFaF4YZoigV9oisgNyhqKTUrv8jj1FCmdyWXKgCfp5jYabtot9dwgP33YM46MNw64DuS8gBfShz0y3MTbGNWUNcGFjpJsJOkMUh2KZfYqLhCaOgk0Hg82DBYAQMolLM2u0aP0OMLea4aMgKHd0gRxCl0kVR92yV0JanMPVKgAx7OFzDwI5JH+2aI5fMeUSJzQNLMZb7GQzbwMSEjZpvIWRc6mIPeVpicqoO37dBDX8ppnSFr/g8TZvpVyWqMMVZbQvukLk4uBjhr/6/ByQpanyc3hFgMtVP/8huPG/vhLxxlJU40klhVQXmpmvH+kf4OV4LKywnFQqmikGD7SlJIGWq0v/CeVICjg0E/QIf/uM/wMf+7I/R63ZO702N323TjwADSV772teKRGojHJsOZHDQCDIINsbH0zACT9D+/TS84/iUp2AE3vsjn0DDncC+tRT9gdLWc2GiytIoW6HxVPUskMngljjlVJYttmykSS7SKhp05R+94W5wmYQ4vLCAm+7YjzvveQDdTkfJj8BklbaYWburi1hbOiodAscABtumRxIYWfRW4o1gulR7drtkx8vO+rCnQS2aqXmnhIAmYxOTEy1ccO5OPOeis3HxWZOY8h/Zc/zogRvkFY6sDnD3wRXces8h3P/gAsIggim77CO9v1okS7EaKmEyVhYeQtBbFX0+WQ0FOCj/4e70qGF86IzQDdQbbdTrDVkZSCRqVaHdbGB6mjvjbXi+jzTlAnJRXn/RRRfjsmdfjsmJCaXFpj5b1tZqoT1iWvi9siqOgS/1PfpaRk3b1TAiWC3uJcGKgEiM7MNI3yF7xEXpCPRxpHhuLrD5rhyPZsNCs2aLOTkqNbiugYbHjg+AqrNOl2lWLOwj8GBhHufHkDGpCoQBWQ4FxvisPd9Ds90QKRN0C60JeiAgMjyOaRxxLqpdWxqok4iFjup6eK0KIymtukyH4TMSmZsAGyZmGZhoOcNW9Up8QJzvWWEKY0DwQAZhbtKGawAhPSt9oNPPECeJAgyGhum6Jewe+1+0qhAmguAijEq4poF2Q/VNKIYFiNMK/URHGJcwtVwAiGAjdpiYZJUqrPQzhFGOqaYjMiamDq0/OnGBA0f6iIoC0zM1ef8oYrqbClTwazY8h/HA/HgSFFfSyp7ElZi653wTLWULkNbtv/vXg/jMN8epRKfg1+dTOgVBBsEGQQePbpCJbHVi0pG534+ApAQKfURhUi4lQWrDOa/entIpfl6iAWV1wM3XfRW/9KafwOry0lO6vvGLt84ITE1N4QMf+MBpT5B6vBHelCDjEzf+d1z3wBe2zsw5XXc6Bhina6RP6fuMTN9Mttm3GiMKU/FbEEREYSJSD9fzpScjz+m/yEUnzr+PQEaW5EjSCgU1GUMGghGozRq7Ckrcdc+D+Nq3vot999yP/mAgizsCDO5CB4OOeB8YYyolcCJTUn0Oyr7LhWsp6U2zO/ZgYm5edtN5DJX26mcZxKOpxZuSXdFL4uGs+W244pKz8ZwLtmPXpC8dCU909NMS9y/1cOvdC7jj7oNYXFpBkiayYDSG0iMaiCnv4XsHvTV0V47Ibj3vg2wCzepcFY9KBWU7fqjzp/qILImkVBWMcS2kUI5gbmZ6GvM7d2J6ehZ+zUezURfJ1I7t26VhnKlA6ubZhj5kc2RRaSimQr5fCNtAICS+ETIIsvAeLsiH3gSOsFyDRFkpJkMkUSKRYlwxQYBiQ0bn489RTjc97aPdpDcGGMRkn4Aa42rZgcHW65jli4DjKgaMjd4jQzwXQYNejCRJ1Y4s08NcWxgzAbJZAd+nZIqvYbBALjv0LIVr1Qzp2FhcCRElbFNX3pVRcaOAIemvGDIYQ5qDfQStug3DVj4f3idfPggJ9EqRR001TMw2WYAH9NIKy5IORQCdCnC0TF0YjAZNvJoOi6EHZYlOWCCISjHwt+tsAlePiARampXohpVIpGj6btbp5dDEX0EShOPcD0tZXNI0PjfpYXvbhb++Snso+rr3aA+DLMfETF06Z/IUsOndsDRUhorolaCETHmAVpc7mK272Nby5Xs0yv/9vz2Ef/ra4bHn4ol+CZzm7//oi+bwxlfsOmYQX+6GeGg1gdWsw/KIWJXeUea3Sk1Wc2zIWPEzZduUTFVIM369woP334+3/fgrcfjgA2Ofxml+npvt7ebn5/GZz3wGl19++Ya69E191gKWAAAgAElEQVQJMm47/E389bffu6EGcnwx4xF4pkbglRe9AT980RvQSSsc6jPeUoEMxWRQr1/B9zwphFIRttwph5R3OZJyUiKJuNPMTgbuoarIULYHe76JiZaJJEyw7+5DuOnWu7Dv7v04dPAQ0jwXxiSNB5LmpDod2FCtpENKaaR24OnJIGCYYbrUtl1yLXJwO1/l/8jPK+mN2tEWtwivx9QxOzuFS87fjSsu3IXz5tuY5Db1SRyLQYk7DyzgzgOHcd+DS1hcXpNeD8axKtnQcCedaUlBF72VRYS9VfEiCMhgSZ+YhQ1hEHh/lJQJeBqOEY3FZCYolWIHA6/br9cxPTWN7Tu2izb28ksvwvz2bcgKDWmuWBS576FfRI05wdhQLsUY1XUgQ0mkBJkME7yO+zTW+yLU9roaGC78mTBFICPnWteFwQb4yUkXjRrL9SA76pwnjlGJQZm973HKeNlCwCpN3mz+rgpyL9xtLxAMQQafNQvqPM9FreGL/4O+AnYKcGxGBnuyZRNtG3MNS0zVDxwZoB8qFkie9/BZSBs3m9vFk6BikF3LRLPhwHWUpI6AgtfZCxhjy2eky+JuumGizibtosJiN0cvJIggc5LCQIZ23Uat5kg0Fb0tBLODqEAYlnAsHc2aYjBGCWN8LY31fC8mktZdA5ZFxk0Bt7ys0OvFCEOCUgLOFNunapif9OHRLb7uiBhvG6QotEpYjJL3zFAGHYjiDGuDTMz7hlaJkdvWDenQGJ2HrAXZC7IY42NjjgDjbl//sp34iZfOS/QtZXIreYncpD9uuEcxBBajiGsJ32BqVQY4DpDGlYBnzvGSry1SvOONP4abr/s2+t0zv5F9Yz7ZjXtVLJA9//zz8eUvf1nkuBvt2JQggx+6d3/mx8elfE80m4bMxDYAt133Svz1oRO8YOS/OOG5voW/+6f/hpv4vcf6uf7f49ovfAyH17/+ZM+57jXPecHn8Mb5R1zEic79RPe8Bb//zms+iN2Te/FQUKKbFIijVGQxXHiJRKUgI+DKrj0N3lzwc6FmOyZcl7vp6jXRgHIWBTJkU9xg87GNqZYtO8BBXOGho6u48ebb8a3v3ITFpVXZQY+jvnRP0CDMXXfpIBjq6GV3WtNEhuS4nkTYsvyOu7hqcSlZQsd0A3ydXIPsvB+X0vAHfM/Hrp1zuOLis3DZOdswP1kTScwTHeyYWOjF2PfgCu645wgOHDyKbq+PLC/k2mgSVpp/IAr6YnxmaR9lYfw6Oxa4SFcAijvm6rqYSiXFcX5NxaEmsTRYE4yI14CgSTdw3nkX4H972dV4zuWXwHJ8pMVxU7cyUyvgwMX5KGVJ+VTUricX9KNUJZXENIxlHUZTjZKwxDA9ZDMUQaL8MceeqZQD0uKsC+OwbcqVXXueLpJkKtbHAXFSIS40hEQeWgHHJTgtYTsGSuapCtBhA3wsIJZMAAGmX/PQbPlDIFvBlW4WpmwR8aQyxygJIhgYDBIsLAVIcsWcHZfO8YfJnpHRUqZvzzZF1sX5Kollw0X5ICBgpodIx2TdxkyTzcqqNZuypqNrGZJcpT1REtX0WbSn/EZMAyOj1AlyRFEhi/p23VIMBkGORjAIdMJSAAY9F22fbfdkGCjnqyRatjdQEqk85dwoYFsGJuoe5iZcNDzjWGgBvTydHAhIN5Idsji/FXORZxX63VCYIXZoMNV3ftrHWdMq5Yy+i2s/eQ9o7h4fm2ME2LPxrteffyyJKhg+f1GqcgooS4Yco25N7mnQkxEF7CKqYJEty/j7hsWpOj7x13+JP/zNd48bwjfHFDgtVzk5OYl3vOMdeM973nNa3u/JvMmmBBm80Q99/dewf+nWJ3PPW+Y1Oy7+n3jX/EHchhfi0t61+OXvfOnR9z4EBAv73o4/+N59jz02w597GFg5BmLWgZF1gOQJz8mffaxz4Bz8yMs/jJc3HgcgbZkn+dg3Sh8G/RhcKN65plKdkjhRxm9LE+kUG2aZmkR5E6UsBAJq8cxFFQ2llJPQ+M2fpSdDGYW5WGs3LMwwbtM1ZVEVUVd+4ChuvOUu3H3/Q1hYXMLy4hF0VxaQxqECGaKv58LdkEWSYjLY+F3Htl3nSLqU8mRQijRy/KqfU4Zs9XUBGUONPkdg9HUa2/ZesAfPedYuXLijhUnfEtnKEx1pWeFoP8Vt9y3gtrsexOEjyxgEkUjIaOB1HVcAAiNflw8/iKC3Igtkg+lSlCkN2QRKgIR1yDNZYI+SsWRhLH6LdAhICtmJZOv2Ndf8EF7wwuei3ZqQRQa7SfjDEvrEvwu44v8eSoe4CilZYqiAAZ8JfTIj6ZHqI1FiM5JBCkwow/iI8ZAxE/BCqRV9DYx1VVImz7OxY8aT50tPRkAkpinpDj07Qczc/xjQclncyxhJuZghIIsMSa8bSVqZ3EdeSKt8veHJIpxzzqsxZcdQHguwHZxgSRdZWRzHiAahYm4EaClPhkovo8ldrcIcxxKPA1OX6Hug/6EfpyKREgaDi/qGg5mGKu4L8gpxXoAqroCLtayEVpVo1XS4HiVS4vyRudzvZxgEKVxTR6vlwrYJhgsx7Ga5JhIpYZ2QYqJmideEz9MwC1SGhjBW3TIEgWmaQdcqNBs1+eyxqbzp62CrCL0iKZ+3oaM7SJDRf9FwxBdD+UwwKOBS6uXpIvPiU6VvhMcn/+0Q/u7zB4/1iTzRHB9/f2ONAAv93vjDu4TVYDjFalWhn6pnO9yrkHmuficAllYiGOQSMOF6/NypzQbOTSpJHzpwGO9803+SAr9+b8xqbKynffquptVqYc+ePfjEJz6BvXv3nr43fhLvtGlBxrgv44me9svwlh97F2b3vR1/i9/Au/YCX/jiz+BfHpmK91RABgABMnt3PpwpOdlzQl3jpY/JWIyAxqETX/sTDcEW+P7zd78cP3nlr6IblzgYqN6HKIzFAGtRLhXRxMxdMU+iWFFx91dJaAgyHEmtKUQuRTmLRJ0OF/403NZrpuj2PZqupbRPQxTlWFrp4f4HFnDL7ftx66234uCB/ZLUpAzIw1aH4UJx1AhNT8a2nedI6Z3yZKif40JT6fCVL+H4of4xPtZtwR1zpaWC79ewc8cMLjlvJy49bzvO3tZEndnzT3DwHftpgcOrEfY/tIK7DxzFgUOLGPQHsrjjApEyKZb4ETjxnkZMgLqY4f7jyMM5ZAp4H3ytpDhRokQwx6SqosDc9h2SLnXVC18AGvNU1KraMef3uUCXU4sB+rhHQ0zdEkM7TOmiZ4OvGQI5AXB8jbQijk6pujLUaYbej5HJXbojChUE4DnYMe2gVbdkQdMJqANXxXOMmM1LA1GSQNdLkdWNQEZVKoaJgKvXC5FGqUrLGoKMRqsmTBkX1mQtDFP5OBhZG0eFABSOE834YRgOgZKaAzwvo40V1qTEz0KzTgaOUi8OW4kozhGEBBGFsGuTTQfT7LGwgF5cYqXP/gqOKceugmnoIpFyKV0SgFNJk3cvoEQqh2fz+yYM3njJcjWAHRX0WFCywsVdy1dgmcNJBiMfSqySlJ0HyrejnpEGy7TZ/CJjTxyNSpfIUtcz4Pvq+XFxyQQ1msnjuETbAqZ8He66BLUxe/FEn+TN8/1HshrdHFjjR36obJTP6nBDIO71Zc5IGz3INpMNZBw5N20Iavm7KcU3v/IF/PYvv1XSp/g7f3xsnRHgvyHve9/78Na3vnVT3PSmBRmr4QL+78+9aVMM8jNykeuZB/wOPvD8F+KEzMLJAoITMRm8sRO9/iTPeUKA8sjBOslzPSNjvAHe9C1X/TYu3fEiPNTN0Skgcp1wEMGyaOq2kMQ0o1YSL6q8A2wLTuQfNde3pNCLO8QEGdxplphTTcluuKvcajoCMnikSSE7cmwS5z+A9C3ce+Aovvjlb+FrX/sGjh5+SGQzCjioYrJRehSBjV8jk3EuJtmTYaoyPh7HUqhkkcm2aSVHOmYuGPo1HpZcVREQUKdfw9m7tuO5l5yLy8/fhlmm/pzkQXP4Yi/EvUe6+O7dD+He+w8jHASSXMRryNIYRRorkDGUL/GqCkltUn9G5nZxlYwAx7A7gvIq/pndNo0XPv9yvODKZ2FqonHM7M675IL1uBFcabYJDSQrSq081N0ci9Kl0Vi9rwISwzjZobeFO6IC2sRgqs5BNiRPFbAUeVZZiQRqblrJpbJSk0ZintDRgCBMEWa6pDEZJr0YlppDDhvjh2CoLDHok8lI5XwEL0yXYpM1AUia0pNhwzTsoc9ESc2mXANNx5A42SOrEcKEr1cJTpxvmmYKa0OD+ETdVowawadOdkUV5PHcZOCmWgQYhjRq9+MCyx0yHARRZD1yWHqF6ZYDyyWfQHZAtWezB2PQT+BRItVmUpUmPht+nwClF5YI0wKuBbTohKeIrCxhuZoAFDIPUVwpMFaQwdBE/sd5I2lZfKYEmWUh4KXRcNHy6fXQURJI8P8remCAIKow5wNtUkjDg96LP//n+8fsxUl+jjfLj61nNTJGbmcA/8tfd2T/gu4AZW7AtVh8WqIyTLQmbOUf4rQqGG+by+9qfiaSLMRv/pefwbe+9mX0x1G3m2UaPOnrJHtx0UUXSbneM9198f3cxKYFGbzJ933hrVjsH/x+7nfL/KzyOIxkTI/DGJzsIv4xQMaTZzJGLMUjpFaPekJPxHZsmUf6qBvlAu59P/r/ykLujsUUMHXpTGCbMlOMLMcWGRQXd0yXogyFzdv8w1Wd41mis6fkJ4lyMGFK+QLY3E0pCovM2Hhsg2XHLPajNthxdVkIU7pCac0d++7HV75+HW644SYceuBBRFGgEqqkm4KLRiYkpXBdX5qfp2Z3Qh+mDj3spobm35HE6hjIGCZPjUDJSL8vXgAuDm0HO3fM4dkXnoVLyGrMNTFxMmaN4ZszkPe+hQH23b+A+x5cwOGFNfT6jG/lYtZUrc1MouJil5UKkpY0jJId+gl4KrWIHymtmT5VIk5STE218KIrL8ALnn02phuuyNAksnb4Z8j7KMA1/LN+XI6f8Vi40/GfHUqthC0YnkB8HCNsIh0NwCBI0A8SidXlzjoTo2amXdQFZDC1CCBZ5etAPyiwGlYYhDEMkwDVEmaA8bFFweU6Vzw5+r0YsYAMRm7mAjIarboAGbJiXo0LeAtplkNHjrZrYFvNgmfpIkN6cCnEkdUQqfhc1CKbLEe97qLFFm3dUGBLozQqQ7efS9ITge5U28FU01IpUkmBlU6GwYCLfuXZsCwNTd9E3XeY0wWeiYxdN6JBvxKzdbNuweDCn+xCVck4EICIydvS0PCV+Zrvyb6MkmMTkfVTIMc2VaIVJ0Wl0UA/Mu+r5DH6QGhUr9FPMoyNIsiR9KiC8bQJ9KLCrglXPis0dP/xJ/fj+n3jePYz9bf6elaDn9OlHAg59+IMUT+Ebfsi72OggOO78Hwlk5LfLyUw6OcIepH8bqY80TB1fPlzn8P/+fY3S+N9ErNEc3ycSSPADUMaun/v935v07AX68d/U4OMz9zxMXzprr8/k+bTKbqX4cJ8XZmeAh0nkB09FZAx8lM8Uu50Uuc8WfBwsmDkFA3dJjrNeTOX4Rd+8I8QZxW+t5RJ+g8X83EQQ9Mpl7JVURvjRT1P4kQpz5EyNEbYWvwZKtQJMhIll5KtdJW6Q5qeRtl2wxFtvXhWpThKQ1pU4oPwHKYQFbj3gaO46cbbcP13voO77roL3eHOGn0gBBpkUBxnmC41dxZMSre4+z80MQ+b5I75DEbt1aOdfOXdUAZplew0SiNSEaL8ar3WwO6z5nDJ+fPYu2cOZ880UDuZvNvhMx+UwMHFPvYfXMK9h5Zw6Ogq1tZ6EvlL7T/bozk24oeQ5CcVCzPaiVeMjBofXmaSKrnU+bvn8EPPuwDPOmcWdU8ZoSlR4k9z/cBxHLWaj0CG6rZWP3PMIDq8zmESpvJ4r5uv6/8+tFPLefkzYVZiuafawSnRcWwT22Zc6cqI81IibF1dQ9PSJKqVfoR+EMO0KtiMsE1zSZli2R0lTwSivW4gIIPAlPOO3SDsxqCvhZGxNH6bpiNAy9ZzzDUtTPu2gAcO0NG1EPcthIgyVS6omzoaPmOTXQF2XLzreiVRukyRokHasXXxaMw2TBimBnZPrHRTkVARQHG713MpgXLhuGxup7FfxcF2Box3LlBjjG7TFgZD1a+X0sRNBiNJS7g2UHMJYNRTEIlUqZKsaCh3HQjLwgWelD3amswPtRI8zkbxfW0pXxsa+IfPmixGb8B65xy7phhNq+G793bxno/tG8fSbqLfv0/lUn/pP54LRt7y6GTAkT6h8Cj4AXA8E6YELQy9GgbE/8Ry1ZydRnmJetsXsJGE9B+F+ODv/jr++ZN/izgKBfSPj80/AvV6Ha9+9avxZ3/2ZxsyOepkRnhTg4yHuvfij7/0Cydzn1vrZ07EOjzWwv9xkqAeZvJ+jJ87YWrVSZ1zDDKe6qR83RXvwIv2vApHegWOBkz/0cV0HAxYnEbjtyWLvZJSF58gw0FVsdFaSWfIbJDJoHaDshdJClpn/OayaaJJ4y3jbw0xrHJRFScQiY3vAIx/T9gjMCiwstLHnXd+D9/8xjdx2223otvpqkUe41+zDI7rY2bnHmn95rVxoTlamHMslCRJRd4qkKEkQfxfYqrmP8Pi+TjeXaFysBSLwGujBn/7lInnnxvhWbs0nF1/CL6tS9+BHOE+ILr3cYeeC3vuJMZpjqWwiXtWdogngecnWOqlTSxnZ2Etn8diNH0MBDBtihvWruOIoZtt3NunGnjJlefj+c86W3bnRwdBRkTGgYwQexKGaTMjADFKpxquWx92vet/Rhaw6167HqwI0GBU8VBtFRUVVroZVtZiWQzvmmb/goVBUuLIgAt9XczKBEcRi+fCBLpRwPZMFCmlP0OQQdM7CvQ7AeIoEamRSpfy0ZxsyFjRq+ERLNiusE26lkrR3DR9FpYp47PQiXFwOUCUpMJkNNs16bDQKgLaCrZVIggTdPupsAmua2J60sN0wwanbS8usNRJMCAAIdApcvFmzLZ81HwXGdu/TSClByMsEIW5kkAJg2EIwCUQiJIca91UgDPjY5lUJZ0ljPR1DGSUkEWleJEMrcRkw0DNsbBG2VWUwK9baLI5nN0elBkOEaKAyGFiVzl8RtJ8HhdwihIzzNoFpFDvT/7x8efkU/1dMX79xhsBggyCDR5MJT5K3BnlcFxGYNO/owr6FJnHBLJIAiM81xSQWp/0YOgWgj5BfiXRyp3VBXzw934Ln/v0P4yN4RvvkZ/0FVEa9eIXvxgf+tCHcPbZZ5/06zbiD25qkMEB/eBX3okHVvdtxLF9hq7pMczST4l1OO69OA4qhiABT5Yd+T5BBk4QlfsMjfBGeFumSv32D/+NSKVufShGoemyIGLhnDRcm5bscpHJoFmXxm+yEUySYiqSGL9tW2Qz0MthulQmu/YidWJPgWGi5ttoNSz4njiVhbWIEspBNPg0I6JUCzBmwJdAGA5w4P77cMMNN+D2227H4vKSXEPBCFuvjtmdezAxu+N4Gd+6hmdptaapWBq2KbdS6VKjvfzj4EPD7saDqFsRzmvuh2VkeO7s7TD1DPO1g8hKB1nVhm44cLkjvv7QPIB/TvaoEqCi/Ov4wXbovIhgaCEcvY/lZAfC3MMdKxcir1wciJ6NtDCxkO3Fiy8/Fz9w+bmYatUf9Y4J2Q5upEtBoPo2QQLHkXInZXZWX18vmeLfRQ41kkpRvTR8/fGsLoBxmZRKcSHNjXYuabkTv9Al0Kww37YwU9MRpxkO93Kk0NGomSJlYrpUEETQ9ULkUvQfmGQyCkMiY9n+zUVPFCjPCiOKBWS0CDIoaypUT4ZN0EBfSCIhBDRgtxxTIjoZHxuEMaoyE1nTdKsm4LOsCDJL9MMY3YFqFSfAmJn0JP6WyUv9OMdyN8VgkIuUi8CTj5pJU57LZ0x/D+dpgW4/RpSQwbBE+mdICaIaF5YBUiLFnWHLqNAgANEIQKg+VB6MfpijqAhUSzR9Da5toR9WiLMcNU9Ho27CNg15hsQXw241YaHEw0PQOnyI3ImuGToaNiVjpXgvxq3dJ/thPPN+7tnntvCeN+9F3TOlFfyhPkSWZznq86/KHitJnCLTwc9FVpbye5sFfyl/9wbcrNGF2WO5Kv0dd992Oz587Xvwza9+CcFgcOYN3Bl6R5RFXXHFFXj/+9+/4Ur1nuyQb3qQMS7me8Sjfyww8ViRsCclbToRyFgXP7tOliVXc1LnPFkZ1KOlX092sp9Jr/uh816L11z2s1gNc9x1NJZ4UZq4WToWi5beklQeLvC5AnU8T+Q90vWQq6hTyqVcn7KfAnGYIQpSVdRHOZIk5Vhotxwx2HKLnp4M9gVQRlUw61/MiGw6LmTByEx3VaBXYHllWUDGdddfh/337JcSKb/eFOP3xOx2lTo0ZCBGz4XAZtQAvj6GteV0cEH7AC6cvBeXTt6F3Y37EBaTqGDBs31CE0CfUEt0vXX6H3PFRBimDDFSkqZhgpISvrGEyNwLZ/ol0CeuBppXAe7xXSniBCqo6QkZyaN48aMAK1mkDlHDeinUSFI1DJVSIGWddGoklZId0CFY4RDxZxhEwyQpMgkzvoa2y2SoUuQaYU4fgioLHCSaxPsKk+HaiolyaADn4l0JuRhhG1KaJybmDC6N3w2mS6VSxldrKCZDQEaWIGB8a86WDhX7SzM55XcNejBqjsxPmqcpeeoHEXqDVFrCPc/EzJQvMikCjF5UYLkbC4PBBZgY2W0NM20lz+I8ME0goaSrn4ofhSV67RbZPBO0UVDnHielsCRhnAnDMcE4X6mx0GHxs1NW0uKdpcVQpmWJH2RtoIzhzdoIYMgMPPZnvZztODisEAc5Jmxl7B1EucijKJMaH1t7BOjT+G9vvgj8LztSFsgU60NGrODnjLJFU0I5yDS7DVd+3/NjuLLYR57r8Go1FXXrqd6VznJXZIN5soZ3/vRb8N2bbkJ3XOS3YScawQUZiw984AO45pprNux1PpkL2/QgIy9TvPdzb0I/HpvlOAFGRuzHnQzrQcFJAYLHABkATuj1OMlzqmt9jGjd0Q2c5LmezOTfzK9hNwbZjLsXY6wGBWzbhCXpP4ywTaQTg5pxkUuV1Pj60k3BxSBZBS7MbNuSXWpNo5mVZWmMu1URpwIyLDIYFnzXQqkZktrDDgHdUt9nIfNI/hGETK1iyR9NslwsGvKP2r59+3Dj9Tfg1lu/i0GYYHZ+N6bmdsHgVt3QJH2s84FyE2g4v30vLmjfj0tn7sZ5rfvgGBlyTMC3PAUiBFBskoPAo+oCegaUHbnosv5coP1S6K2rkLavASEJCYvRDvjozh7JXow4nWNyqXVDMPJe8EvcNR8mZB7zZIyM5klaif+CC5RpV5PYX3b9LQQVgoKN1pX4EsJUE08GmQzxZOSFgIySIMNUZXz9TiiSKoIZAgvHc8X4rcIFctSbHkyueiiLy1OEQYIkKZDlKoxACvBansjINM2CLpqxSkBBpxcJUHFdA9NtD1NNJlVp6JHB6CgPBr0gZCpolZlsuvAcV4oGacam6Z4JVmQOXJtN3pbMS84vAuUoK8XgHkYZbKsSBsfU6LEAbENXDAZN3iziM4B23YBjmVJISRBGZo9t6WR1RLJWAhEjaYdlelKmODSzc4CYk7XDV8WPjKd991/egYVVRnqNj/EIQJiM33jDBXje3gn5tbhSADFDJrISnbUUtk32kJJGwKu7Et4gRvBOgErTYHu+fHaYp8HCzNWlNbiOhl3b2/B0YN8tt+BXfuVXcOONN6LXe2SO/fgJPFMjQHDB3qcPf/jDeOUrX/lMXcbT+r6bHmRwdD5/58fxuTs//rQO1OY4+ROxAyOJ06ObvJ+wOO9piLA9VsT3SCbk2GA/0f1sjqdyqq+SkbWMro3zCrccJBWuiSmZu1uMig3JZBiqJ4PFfAQNjleDadrSxswOBybtEIQw5pa70mRACBK4U8Y4Uv5rxtQmy3FkoackJgpYWCYXWqqHQNcM6eHgjrMAGPYGsDGZcqshk/LQQ4dw84034c679yMuDNj1tsi5RMOuaZjxVnDFzB14+dnfxtmN+xEU07DNOiyjrkCFdtzLcKrH8rSfryKzxN1rPjdmWB5E4V+CZO6noU+9EvD3Pszs/chkqdH1qmaNhxu/14MTfn/YknHsFikcI5NA/wwX6FO+gZar/A9LYSVxmnWHzeU0gkNA4QhksCmec4XSOy6s2SZOkEFAO+ruYLhAo92QOcgo5Xqd3Sy+INGySBEOYgEZnCNc7LMDY6JN47PqF2FhH/0ZnUEmjJrvmZiecEUiRVDUi5REKggZUKB6QFyrRLvuwLHJYDACl7Gg5ZAFyWTx1qgP/RLEMFI2mKNPNoIsiV2i4fN1OqpCk3uj96jPtDWawJkyVVPMRjcopUuEsb+Nhi5yKh706oRBKQxLmmsCVGiOF5BRVXKOcyYJbjR84/YVSZAikzE+xiPwyBH4+VfvwY9dvUO+vFYBg7RCr1NAM1SyH9PQpNoyV7+LpZWF3S6cdxnArAOye6vLA+haifnZOqY9UzYweHDT57d+67fw2c9+ViSz7KoZH6d3BLjZQakyGQu2dZ+p4GI0qmcEyCCL8d7Pvwl5kZ7e2bLR3m0klXrMRfuIeVjXon2yTMFjgYxRoR6eBHBZz7w8qpDvcTwfG23cT/P1MFGKyVIHuzkOryVKP87Gas8SJoOeDEqPWLZHQ7eUr/lkMtiTUUprMReJ1PubLCkDjd+JJAipDgYuUdmHYUnG/0TLlgQc7tJyl9jSNSlFozORRmuWinHXl4tHpg6pfgYV7UmwweXj2soKDhw8hAeOrODoSg+18h5cvf07+KFdt6DpBNCMSTjW1OZiKU7Vcy+5s7gKVH1Uhody6j+g2PYGFJRXDY9HRtueKNZ2fQrV+ljc0ddHflODUcIAACAASURBVI9OL5dFeLtpYUIibCusBYVE0zZcTWRE/YggI4bJngzK8JJcGA0p4xMNV4megIz4WD+I53moNesCNrMkhS8gQwHEskgQ9CM5Dz0bjmOj1WrAc5m2pTweg0EkMbuMCHZsC7OTBBiU/enCYKyspQiCTMr+eE+Oo2GyaaPmuCgrFu1R6lVgbZAJ6PWZMsVkNEYQc2mmk6HhvTNhjcEHFVo+vRa6RPOSWSF4pt8jYZKVqaFVI4NhCPvDgIOaS98KQxWUsI+SLxb39UMyNGqk+Rka+YdY9nfutCkA41+vX8S1n7znVM2a8XnO0BH4zz98Ft74il1ydyt5hSPLGQyLmz5SBy+bPQTE7RrA7AD+tiYpFsUlfF9DRFlizHjvAr6jYftUDfVjrJoatE6ng09+8pMCOPh55N/Hx9M7As1mU97gLW95C3791399U3VdPJWROSNABgfgb697H24+9NWnMhab/rWPGVO7/s4eCUQeJwkK603djwkyTtD6fbLnPHZdI0DxiEfwOGBp0z+sJ3kD861z8V9f9iFJHrn1KFN3uKiH7MDSDMj0Iy78TNOQyFHKRSiHcV1X2A0aeJNEZak7jqMWjtL4nUhxHxdIqkRPFdK16rbsJBOMsMKP8pEkLqFVbELWpSuDfgwm7eQ5v06QcrxtWqJJ2YRdFmhn30Cr/ylMhJ8GizdscxK6yQbsR5uin+TwbP6XVSFQrqDSQqCKUE68AsXs65FNvhKlfpzRGXVtrNf/8+ZH3o310qr1X+O8IcjoDhI0GpYYnSkt4sJbq4YgI60QJBqCiIxYIbI57v4zVlNKxMVlXmHQjyWRjBHCea4ibOsEGWQyxPhNkEGGoUKZJVLex/NQTuXV2KnRhOsYqLn0f6Tin4jCVORYk1N1zLFIz9KEVVjpETwTYHAxn0qPxfSEJzuCWUYmTzEyvSAW6V/No5+I6TuK3aARg9KuTi8F4RTnbavOuQ+UGT8LNhiETPCVSpu4hmbNlKjffsRyvQqtuo56zYBuaLIzzKJ2skKUXQks17jDTDZQgaC6a+L8bez7GAOMzf/BPL13sB5oHOKmQFrBtPk7WRPZKlslp2pklVWhZ5iUCHMWWgJriz00Go7M/V4vljl7wXTtMW/gc5/7HP7oj/4I119/PeI4HsffnuJHTXCxY8cO/M7v/A5e//rXn+Kzb/zTnTEgYxxnu/En2/gKn/oIjGJrl6MK968ksqDj9hYXQ7LjzJ6MKFUlciZBBheBkJ4MFqMxBUgavyvuUDtwXBsVPRlxgiTMVITtsIOCO8gN3xEmw/PISEAWjwQa/Meu6RqygFoNMix1UslxV70Xo+Uu4JYHMR/+JWaCjwN6DQboq5g+syRQT/2xnvgMlFaVq6j0CFq+hGz2J5Dt+jWUQ0nV8VFWL39kZwYTqLi5zkU2NzK5MObjWRuCjFaDUiL7OMiAjrqjWKqAEbZRDN1QAQEEpwQZZcl5oORSwSCSCFsuqrM0GYKMppjE0zxHo8mWecYmU1qXSfkcF/Ccf57vojnRUik5lmJFgj5b59n3omNuewNTNQdRUmKlk8oiinOTMcFU+E23XTg228Q1mMKyFegGCcI4lRK9iUZNGAy6fHgPgyhFjwxHVsJzNQHOBEscD0PTkEiiFuVOqvmbY8PEqCBknUUpKVI0epMxlHGuVFs3GQwmrjGmVzpUhuWMvmOMAcbT9bnYIuddDzSOBCWCYTs4mYw8Uw32BBnCQmc5TAY0FBo6q33UG7YEMXRXI0SDPl58serkeLzjwIED+JM/+RN85CMfkQ2oMbvxRCP22N9nBC0lyK973evw7ne/G3v37n3yJ9vkrzxjQAafw4e+/mvYv3TrJn8k48sfj8CJR2C2sQvvetmHYeoW9i1T0pIOi/XYcEyQwR1nRoVG8r+ZSMJFoIAMvw7LsmUXWEBGUcJ2CTIsxWTEfF2qFktcRnFhqnOx5Ug3AZkLSlC4g0xWox+mLMuAbZqIMmCNFD2TqWRRq2Ei+SK2h3+NZvot6PoMNH0G0FSi1Ph4MiPAXNujqLCK0p5DvPv/Qj77+mPt4ev9FyOYx6QaPk5TChSHcaol0OkXwhwokGEhKwrZkSeTUXc1iXsNyWQEkUiMmFqmQIYFlCrHisZtypuUHK9ElsQCZBvNlpixaRRvNF1oBlNxyLbliKRxnJn+TKJy0Gy1BLgYRone2gD9ToQkIcthY8d8E1O+g25fdWFw7hXCflWYmfSFlUNliFm8KAmIcvT7ffgEAw36PGxVHGlQRpKi20sQxZkq6msyLauQnV7bsQVg9PqJpEgRREy1LPE4sZyPFiMyGB5lVSMGgy3NiUr/cXXlT1oNUoSR6m9ho/l5sywdHDMYT2amj19zfATWA43FpMKAOwdDkEFCkZLXTKSrhTCTlLImCYMydJS6AYMBC1WKne3vI7YbwFe+8hV87GMfw6c//Wn5fT5OpnriWUkTd5IkeNWrXoWf+qmfwmte85onftEW+IkzCmSM2YwtMGO38C3S7E3T93JQ4cFuKRKVPGXnBXPVGWHLhu8EURDAciwx6qbcaS4Bz2/Acmj8JuMQD0GGKz4O6uHJeFCqQs+GOpSq3zY11DwH1dDgbVvczdUk9pNdC5Yh6e1IsxxG0cF09CmcNfgDaJoDkzIoY3YLP7Gn6dbLHiptTSJz07k3I9n1LhS22qkcNYTL0xtG2ErWvsKN0q/R7dH4TJBhSeM3i+wYQ4xKR02YjAxhqou3h/HGXIiTrSBwlXIwaV4vMeiHIk1iolieplK2WG80pYuF5u96w4MhcTcVKhq/g1hABnf42AbebLfheWzWLtFdG0gkLsGu69uY29HCVN1Br19IeSA7KRwLaNYteI5iMLigT7JC5FSOpcPSS3iOCV1n0SPTnUppE++LRyOTpm4W8dFNkaelyMBoQe+FufTEEEBzPNjlMYhYMlmh4etoNY5LpOjBYC8MezOanoaWSft+hSNsU++y7M/CebPWGGA8TVN/K552PdBYyioEOcMLFAvHD3VJmZRRiR+DCdDcVGByeVJQBgjUTaD9FAbulltuwUc/+lH8wz/8g3x2aRYfN4qrASVjQQ8iAcWb3/zmMy5+9ilMm2MvPaNABu/qr7/9XrA7Y3yMR+BMGoHjXowK3z3CdCgdWRaLvp1yGFdYCVuYiygMxY9BJiOJWJYG+LWmGLm5+EuiSEWIuq7sKAvIiBLR15N2F+H9UDJVFZW0h+umIR6NYeqs2hkXE2IFL78buwd/gIn4S2Lg1vXZsRzqdEy+ilHEy0C1gLz9EsQ7fxlZ+xqBhyOj+CjaduTLEE9GJ0OvH6PVtNBusp28QmegzP6US4VRImV89DCwb8JyLZFAcf5wZ589KeyyGPQGKl2qHLITXk3YiaJkulSGWoMRtq4UKx43fpM1i8Wv0ZqagOfaMM0C3bUAAzZ7J+lQLtXCZN1Bv59jeTUWkERQpACGSm/KihLLKwNkaYxtM3XQeM5oT/6frlUineoO6A/JUfdN1D3OX0JiRs86Ip0iI5eSWbE0TDQdSe9h0R4XbjR4+zVV6keRmET7xmR8lFSwZmuSejVISyz2Uvn+hXPeGGCcjrm/xd5jBDT4+3cxq9CLhlI/KZxUg+E5gMfEKRMIUiZOAa4N1NgBc4rGi+lUH//4x4XloJyKQH0rsRz0V/D3HT2OlEK97W1vO2NK807RFHnUac44kDFOmnq6psr4vM/kCNDsTaBxcDXBkQGjNg1kGSUezNqv4LiMmnVkJzgKIwUyTF1M4GxQrtUbMHRLFlQpmQw2fgswoWaexu9IzN9kOgRIaBoM0zzWui0+DRkATcAG/+JkB3B+/5fRyG6DoU8Bxsyw8eGZHKkt+t7FEiptgNKZQ3jutdK/MSrlG3VkSCYU5VJrGfqDGK2WhZaAjFIkVOyYaAiTkcpCmyDDsnTV+J2kMBhhK2V8hC4F+r1AGr/Fk5Fl8Os1TExOSKoNmQG3QeP20JNRJAh7lEPlwrbVGj5aExMi1zNMJZcK+sqz4Xj0ZDQxXXPQ7WVYWImEPWs2XJSaBYcxszmL9hJEUSjsy9REHQXUfKWsKUpykUjRg0Td+pS0DhaIkxw130eUG+gHqSoRFIbEkKSrXsgUKQ2TjKmt6yR3lJelBFb7Gcq8wrRvoukwohYIigpLvQy9IMcFsy6YJnX9vjX8xl9+b4tOxPFtP10j8NOv2o3Xv3SnMBgP9CuqVYedNfTKVbD1EnN1XX3GcyDK2YMDbPMY7nzqj6NHj+Lb3/42vvGNb+CLX/wiyHhQMhTx35Jk83fA0NNYr9cFTNFT8ZKXvARXX301rrrqKinOGx8nNwJnHMjgbX/61o/gq/s/dXIjMP6p8Qhs8BEY9WKkRYUbDwxgOa4CGXk6LNujidsSkCFyqTAQqZTIpZgYVWnwfGWEJfPBnyGSoAxGjN8jT0Y88niwtUB5KySOdvi/JY5W1+GVB3F2/72YTL8Mw9gOEGCMj40xAmVXfBuFvwfBeX+KvH65MBsKHqpdz7Vuhj6ZjBblUo74cOjJGDEZlEsFERBI3woBrJJLmWz8JpMhcZgVgn4sgJYsBxfzfq2GZnsCeUH5USKlYbbjCZNRlYkYv+n7SaMYfkMxGSyRZEwu5VID+iKSAq5vilxqsmaj20uxuBzBsIBGw4NmOuLDCPsRwn4iyTmTLRb+qXhP3izbuPuBAj62WYpWfdTIbRm2yKAGZDhYMGgzRcqAYRniqWASm7AeNZZZqnFjonMYq9S0BsGOTakW0MsqLA9yDMIcuydstH1DivZ+8X/cOu7B2BifhjPuKt7z5r148SVTSEvgAVbtSKoZhDksyxSNmiOSRDJ/umnCMzUp3WTG2+k4CDr45wtf+AKuu+46kVYxAW4wGGx4iRUBEmVg3ES78sor8YpXvEIAxZnWwH065sH69zgjQUaUBXjfF35m3AJ+umfT+P1O+QiYho13v/wvMelvw31LEQ53MjiuB9PUkCaM60xk4c+2Zf4yT9NYjN8su6NcijvQBBmuNH4bYuClvIQAwnFcASJM/uGikP9QccFZlrmAC0ZyCtwQoFHBxTLOSd6PmeRfYOptwNh2yu93fMJTNALlGiosI6tfisF5fyqJVCOQsbrGuNgIrRa7KlzlyRjQKkrjt444KTAIuRAPoGkEGa7MCfp86MPhfOPX2XvBXUsauRkm4Ps1NNoT8rOcm17Nh+vVobOBO4skwpYgIwkD+d7EzJT4L8hkdFb6CMg8pDlc3zrmyaBcanElgmYSZDiA4cjuLVkRgmXft1D3PegVrwkIkgwBAUaaw7IKtFuOmNA5303LRpobiKJcPCS2qaPdIpjQ0B1Q8qWavQk6YCrmjsVmvUEpBvuWp6NOgAEgKEssdDNEiY7ZuoFtdV2Axc+9/5Zxk/cpmsLj0zx6BDhn/+JXL8euWU/kUIeZeF3So0HZbCobUEmUy5y2XQuuqaHtaHjsANund5TJdlBiReDBeNzPf/7z8l+yHiOmgFdwOpKs6J/g74ER00J2grKnV7/61TIIBBNkKMYsxamdE2ckyOAQkckgozE+xiOwmUfgh857LV5z2c8iSEvcfICGX5r5mK5jSJxnxa1l7lIb1Jmrxm/KoQgwRC4Vs2GanoyayKX4fcqsiBsYYUtNrWjooxBpmoshnEZexWAwyQQwqx7OTd6P7dk/iixKG8uiNs+UYudGtYxk4mUIzvkDpPbZ6Kyl6HYDtNsOWm1PgYz+EGR4hngLBgHTo4Ihk8GF+siTQRkdY1zZ+D1AFMUCTHOJsK2hOUGQQU9GCq/uw/PqAkjSZIB+N5QyPiZRUVpFJsP16MkgkxEouVScwvYsbJ9XTEafcikyGWaFJhkL05Em7aAbiFTQ8Riv7MOiRCqkfIpxssrw6rtk4+gpooTKQpoSOCUitSKDQqkY+zDIRLBIr0nAUufnSAEJdmPwfATpTVtHyyGDUaGbVlgLC5FINR0Te6YtmQ+USFEqNT7GI/B0jsC2SQd/8SuXS5t9NwMWQiBLMuhGCtN2kEaFMH8EGZ6hoW1rDA7fcAfBxgh88L+Li4v41re+9ajrvP3220+aBbn88ssf9frLLrsMe/bsEe8E2YrRfzfcgJyhF3SGgowKeZnjg19+J5g4NT7GI7AZR6DhTuBdL/0w+N87j8RY6AQCJJjiwx0ZlfDBVKBSdpfJXlC2QrO3RNiahiy8qCMRkMGejJQG1RhVWUobM9kPpgGlSYSUSVUCMihvUTlF5yYfxFnpx6Drk9CN6bHnYjNOJF5zsYgKK0jn/jMOtd+L5U6GRttFe8KXAsZOnzlLOhqeIUxGEFYIghCmpeRSBA2GyXQpzjPu6+forQXHGr9ZAslc/gaN3wX7Lui7qEl0MhmGPA0R9ELxZHAO0pPRaLfgSNQyPRkRAvZoCMgwsWNHExMilyLICAXsNFs+NMMRfUi/05e57vmOzG1G1dLXkSVM2bHhc1VFnVNVwTBoFtelPc/RcpGXFLaFXNMFTBV5hXZNR71uQjM5CiOAUcrrW66Bhk3pIARgrAaF9Hc4ho7zZugDAf78n+/HP33t8GadHePr3mQj8OxzW/j9t10sbNzRCFgdUBYbw/M9pEkhnwcGNRBkTJ1GudQmG8bx5Z6GEThDQYYaucX+QVz7b7+AvEhPw1CO32I8Aqd2BEaRtUyvufVgIGY6x7ZkMcdCJqb0MMaWZleLrATlUgkN3DTKWrBMS6JpCTLEk6FTLpUiSSJVxmd7sB22SOfSAs4/lIeQxfDzu3F59HNwtRyGMYmnxzp4asdrfLYnHgGmURVViP2tD6Da8Sq0256ADDIZYvxeJ5cKgkB8CSzm4rwxafwuR8b/EoNehJjBAmWJIkvheB7qzdYx+Z3frMF2fVb3SboUfRRxTB8R/Ro0frfF+K0bhQIsAf1CORzfxI7tBBnsyVAgQ9dL1JsudNMTJmPQHUhIge87cOp8D6DXGcjrWy1fvBYELPy88CPAro7pmoFtLVsAOv9FeHA1xSAs0azb0oWhs3pjBDBilusBbVc/BjBWoxIrYYk0Y2SohvOndNiGhi/fvIzf//hdTzz4458Yj8ApHIEffdEcfuk/nivg9/4ufVQR/JqPJM0kfc2wLLiGhhn/9HkyTuHtjU91hozAGQ0y+Iyue+AL+MSN//0MeVzj29gqI/D83S/HT175q8jLCnevlugHjJiNVNqPz0WVKaCAkhEummzXg22TqYgRx5EUjTEdipS0YjLqx5gMAhECCWEyqCshyIhDtSudR7gg+X3syD4F09gB6I2tMuRb5z6rBHmxiLjxfAQX/09kWlP6KFCSydCkwZo+hEGgGATOEfoupCej1GUBwxV4MAiljI8t70q6RJDRRFlQkpeLuduyXBGNF0UsHg6CAMr56MloTU6K/8IwcnRXBwgHqUj2WNC3Y3sLE3UFMhaXAum8aLQ8GI4roJqAohDZlQu37ksvRq/Tl/N7NVdCEKpcsRSUDNoasL1tYrrBkj5ePySpLdOAeoOsn2ryznPeN9kODW3PRN0aMhhxheV+hpieFMPErpaOCU/DnQ/08V8/fLsU8o2P8Qic7hH4+VfvwY9dvUMKJfevDMSvl8SZeDIY1OAZOmY8DeMa1NP9ZMbvNxqBMx5k8EbH3RnjCb+ZRoAmb5q9afrevxhgUNpiZI2jWCpe2awsJm6yFkkivQA0flPWQgmJGL8NggzKpSLZffYZYWvZYnilKZeJUpY9ihhVRl138E08q/922LoJXXwX4+NMHoGK5vBqGd3dv4+HvDdJ43fDo/E7Qz/SEIQhTObuS4ljJtKmvFCpYxpBBkFDSlM15PucT7V6DXnOEIFUfBdMlyI/kGcRwkEkrdoEGbW6j+bUhHgqrFG6VC8WkEDgsX17C+2ajU43weIyGRVNGArxZGiUS/WQJwnqDRdkTHgRZEMkOrfmwvNoaIckWZE98S0Dc20bkzULhs6rp/SpQKoBlqkLqGDRHpvQxeTtmmjahsSFdhJgLSJYoT+D39Nw9qQhwOItf3jT2Oh9Jn9INvi9US71P37xMpw7X8NymKJT6A+XS5kaZtwxyNjgj/GMvrwtATLYnXHtv719nDZ1Rk/lM+fm3nnNB7F7ci96QYR7FiPAqskCSACFpksqlGbwHxMu2hSTwQQgLgb5d5UuReO3KSCDEiiPIIMRtlkqxltu27quLwtDvVjCWUd/Fs3k2zCZGKVtRJvgmfN8N9adcOG8jNjagcM7/wZOaw+iiL0PpUTY0gRtu6op3mW6VKEW5FVZSFoUd/7LqhjKpXzUGg2R8DH1TJgM24FWkVFIpCGcenHOUfo1yGRQLkXjd28tlEhcMiOeZ2J+XoGMtV6Ko0v0Iq0DGTR+9wIxm/s1G37Tl/m8ttxHErFp3Idf88ToTekgOYq6b8F01bXT7G0aytzNIAXxYGS830y+Tw9Gy6bISxNwsUaJVKGS1nQUOG/KEKP5n/zjvfjMN49urMc5vpotNwIEGH/6i5cJWD6c5NJgz4lNuZRPkDFmMrbcnNhIN7wlQAYHfN/CDfjIN35zI439+FrGI/CoEXjlRW/AD1/0BpEzHTrawXKiIzddKTjLxF+hC6AQJiNPkaeZ7CTTj8FEKcZ6cmFF6ZRlEWQMG7/rNMcqY3gaRarAz/MwVX4He46+AYZWh6bTezE+tuQIlB0U1Sp629+NxfbbpSeDGfdUFjFQQJgMn8ZvzkAu1HUJHigqwLDof6Cfx4Bhu+LfYKRtrUnPjy/SqiKNMBgavyV6tu6jTZDh0ZNRod8JxbNBkEHgMD/fRLvmoNPLsLQSQzcrNMSTYStPRi8UVs6jyZv9GRqwutwTkNFo+iKjYh0MGcCaQ4kXEGQlKk1HzdPh2josHbA0ICsrRGEOrarQcMhg6IrBEIBRKIAh9fYldjZ1tL1x4d6W/Ixs4JseNYJnVYX7OordplzK1cfG7w382LbEpW0ZkMGnOS7p2xJzetPeJNmL/3L1tTB1C1GS4PDSAKupidJUPQU0zHIvlRp5FqIReNB0qzoATFimIT4NMhkEGfxaHCZi6FUJPKonQzV+l9iTfBjz4V/A0MleqBjO8bGVR4CsxBoG/vNx7/SfS8IUOy4ktSwdgoxSEwkS2YBm04dbUzGwUZghGBSiDU8ipkjFaLRUuhSPIgvFKE4mQ3VoeJiYnlIgQx81fscid/JrFnbMt9CqOej3CywSZBgl6nUHmmFBN+nJ6Csmo+4KK0Iw1F0NEIcZag1HfBlpqqPIS/ge5Vo5irSC75mwXUNp1nWWmOUI4wKWTo+FiZqpCcAge7EyKKT0jCWWBP1Nu8LuCUP6MH76D2/Gan8cKLKVPy0b6d4fJpuKcizHORyWrY5BxkZ6TFvyWrYUyMjLFNd+6RckdWp8jEdgI40A/RfveumHMNvYhbyocHSti4WVAcLSgeE2xEPB3WGaVm3bEXkIm5bZacHUKJpymf3P5Cg2fpsmS85MpFEqIIPpUoy55S5zlSziou7PoVXdA0NnLO34GI/A8REoqx4SOLi1+TfInbME1LJfhcWN5DF6Qz/ExGQDk1M1uJaFNCoRxDnirEQUhRI+UG/WhnHLlbQRhwN6LkqR63l1Txm/PROGUQhAkJ6MJIPrGdixgyDDxWBQSOO3JiDDhm7ZIhXsr/VVASA9GQ12wChPRhym8GoEGR7yjEC8BD8uulZK0o7vGKgMSp/Yfl6h30tAOma64QiDwaQeSqRWggJJRgDPlnsNplbhgmlDGJFrP3kP/vX6xfGUGY/AhhqB9bKpA90EuWHCMwxMeQAzBMfHeASeiRHYUiCDA7waLuCPv/QLiLLBMzHe4/ccj8AJR2AUV8uFzb6HeugOAgRhCtPxxU9BqQYXZ4ZBuRRjPA2kGSUqufJpuM7QkxEjDihzUT0Zowhb1yOTYcIIbsNFy6+Dy9ZmvTV+GuMROPEIlAGysoN9Ex9B2HgpiiIXkMHqCaZKRUEgMigarycadRRZjoSmcItyKeUL8hs+bJuNeOxdyRARZKScx4ywVZ0atmNIT0a/Q2O4AhmOa2IbI2zrZDIyLK+y1Z7pUi4shzk5NH6HApi9miVJVfRX9DuBNIoTZLi+Kw3eBA2OSx+TBsuAMB7SfE6PU6Q6M1qOoRiMUkMnLKUHIylo1qBEisNT4rwpEzVbk7I9lu6Nj/EIbMQRGMmm0qLCoZhdLgam3DHI2IjPaqtc05YDGXywD6zuw599/dfG/RlbZZZv8PtkozebvbOixNdvP4R+lMHUDWnjZjQtS9BYdsbWZfos2HBMkMHdZS7+lPHbkj+MLwyDCJahjN9xEqHIKkmkmkn/F3avvgsWwYU23tva4NNiA1xegTw/isONt+PB+jtk7rGjMSLICIPh3ANMts9nOdxaDfVWS/wb9F3UmjVY7GGh8TuLhclIaPzm9+jJmGrDci1oeiVFfUGXMisyGTZm55qYajjoD3JJl6Jsq9l0BcToBkFGgDxL4NVs6dygYXvQIYNCuZUjqVVZxiEkANdAEoYsBNOy2HDeW0ukTG+ibqNhEWAAK4MSa4McCfVSTNASg3uFqbqBs9pjmdQGmJDjS3iCEVgvm1rJSoSZjmkfG7Lxe/wwt8YIbEmQwUd786Gv4m+ve9/WeMrju9ywI0BwQZBB6cY3b7kXvTAVSUiaFfBqNTTbbfFSEDhQ604JVK3eFL9FlrEhOZGtWTYfc/c2jlTpmfJoWAijUFq8n5X/Lqaj/wVTivWMDTse4wvbeCNQlKsI9F3Yv/3/QYY2gkEg4QJlSU+Qaoen56HeaqA9MaGYDGn89uF4NVCcRJDR7zFilsWP6nuTU5OwWcbHdKmO8mww5YmyqJltDdRcC2FYYWm5Dw05mk0PGsv4DBq/h+lSdUs8GWQsOisDpEyXanlwfRYIVmLmtshk2IYADH7OoqgQGdWkZ2LCUZ0ZXbYmhyWSrBLygulZvC/X0nD+rA1T18atc+t6lQAAIABJREFU3htvao6v6AQj8OJLpvCeN+8Vb9FiXGLC08E2pPExHoFnYgS2LMjgYH/+zo/jc3d+/JkY9/F7jkcAe7c9Fz/74t+Vkbhh3yGs9UPMTbVQlMCho2sodR0z27bB9X0Egwhh0Iemm/D8OkzLQJEmSNNUQIZf98TsmoRczA2keI9Rt2nUweWd16JeLUM3JsajPh6BJzUCVTlAolu4a+eX0AtsxGEoTAaDB9gYzqSzeqOB9uSEsBiMTubinyCDR5HHiALKpQppqmfELBu/CTIMk+lSAYKBSkur1S1Jl2q5NvqDCocXeiiRotX2AcMXhmHQY+N3LJ4MsiJEBmsrfTGO15sKZAiDZwOaaSgvkwWk3N0NC9g2ZSQ6XB3oxRXWAgUwyqpCVRQo2Hpv6dg5YaHp6mLyfuPv3jgu3XtSs2f8otM9Ar//1ovxvL0TwsrZuoprHh/jEXgmRmBLgwwOONkMshrjYzwCp3ME5lvn4p3XfEAK9+56cAn3L/Swe34aO6YaUmR28MgqOr0QTrMFt94SGVQchWLetqX1WJPuAsaIUjuuWo7t/5+9NwGTrCzvvv9nrTq19zI9aw/LADMgq4DKIGgMQRG/KEYDr5pETaJoEs0X4fV6A/mCeaMJERLFxCUqGrdgoqK5xAUJKIZBRZxhEWaAgZnp2ae7uvZTy1m+635OVU919anuqp6u7lruc11cw3Sf8zz383tOwfOvexOx8NRDgEKsInoZZxx9M6KYgiRRKVG+mMAJEHBNlJ0CfhX/NnLWaji2LaqU2eTJsMoIR+OIDw2Jqk/k6QjHwyLcj7wdIlwqTzkXlvgdNcyje3VDg6pQToaX+F0plaHpCkZHwxgOB1EwHRxJ5iErNhKJsBAZ9L7n0lkhMii3g0QGCY/MtNcng0rn0mfBtgBdl0Q1KkoM11UKlXLFmNTheyRAIVHAVN5FrmCL7uC2XREejFBQwVhUx2hEEQe0T33nBXzrwYMnAI8fZQLLR4CSwD/9F+eLCYsOhJjmiwmsBIGBFxlUcYr6Zzx37PGV4M9zDiAB6uhNDfeiwSFMHJnGo7sOYsPYEDZtGBHJrtSNeDqdx+GpHHK2BlcLwbYslIqmCJ0Khry+ABQqRZ4MOgSR8KCkWCoPSkm5hmrioszrEZSoIzM31xvA16wzS3bLyBRz+NbU36HgroNWbfpIroRoPIGh4RE4loWKVUFiOCqqS5GXwXEoV6iIkllGsZAXXo7EyIgnMkTH7yxyaRO2ZYsa/1SkgMrbUrd6esdDhoJ4IuyFS8myEBkUlkUlbCnBnJ5JJ70+GeTJMEJUwpbmdUXitxHwPBkVi0SGDVWRhSeDcruTBReZvA2r4okmQ1ewOqpiOCSLz9mRZEl09qYO33wxgV4hQCFTFDqVs4EIR8j2yrb1nZ0DLzJoR6nS1L88+EEcSO/uuw3mBXUXAUOL4E8uvxXkyUhmTPz3L3aJCjub1o/hlHXDCAU1ITJMs4hDSRNTBRmOootvWEtmHqpGMehRITbIa1GinAyKO9eouhQdrIpwcs/j4sJbEJKp3A8LjO56A/rAGreMydQh3HTPa3C4sBFGMCjC90ZGx7Bq9TqRg2E5FkZGRhEKx6AoCnRNha4qoswyCeZINCJK2OpBFarmIpPKIZ+mDuIkMryiTnTAp8ppJCAoTyOWiEBSgl4zvmwOdoVERsATGa6EVDKLUtFCOBoUyeMV0cZChk45GRqgqRDFFQp5S4iMVYYiPCBCZOQqIiE8pMtYFVUxFPQa+NF1yxd24qEnp/pg43gJg0Sg5s0Qn6VBWjivtasIsMiobgcLja56L/vSGPJcUA4GCYxCqYIfb9+DfL4AXVNwyroRbFo/grBBJTqBbL6Ig8m8EBmuGoALB6VCThy6qMGZolEX5qLoAk7hKpoe9DqBF3bhnMn/B0GFemmwwOjLF6kbFuVaOJacwDv+9Ww8fSguSilH40NIjK4R3gCrTM34hhEKR0Q+RCgUxoa1YzjrzM2Ix2OIRiOIipwMFZrmIpsuoJApoVKhZHJLVKSioxF5LUhEUyO++FAUUAOQFVmEBDoWdfwOiJApuncmXIpERrWELYkMTZdAlW81HSKxnHIyqGP5KIkMAJN5B9m8DV2RMBqhpnwy1OqpbPeBPK7/xx3dQJxtYAJtE6h5M9p+kB9gAktEgEVGHUizkse/PPi/2aOxRC8XD3OcAIVI/cnl/wD6s1i28OD255ErmEC12dfIcAybNq7C2phXWnbiWAZ7DiZRdlREYgk6K4lYdteVoAVC4uBmWSYsaq7nAlrAwBB24vRjb0VQVgHJEyt8MYHOEaBGeRP43187Cd97NIpgJIrY8KgX2kc5GbEh0QRSvJ+aio3r1+CyrZdgw/o1iMRjotxtIKRDo8Tv6RzyGQqXouRrClvywqYkhYSAhEhYR3woAkmrhkvViYxAxBBhT5lkDqVCGaHo8T4ZwpOhS9CpT4ZOCejHRcZIQBFf8SbzDiplG0Mh8mB4ncDJZhqTvRide3t45M4TGB8z8OkPnA8qbcsXE1gJAiwyGqhTjsbnH/4b7Dzyy5XYD56zDwnUCwwqK3jwaAY7n92HJCVoGyHIKnU9lhEOBxANB6HIKjL5InLU70ILIhyNiVMP9cWghO5g0PNQFIs5kadBB6IR9Xmcm/k96LLBAqMP36HuXZKNyeRB3PjVjfjp7o2IJEZEQjiVWw7FEqISGuVFkENi/ZoxXP7yrRjfsA5REhmJIdE4TxOJ3zlkKSejYsGBLcagmCn6bJD3jkRGLEGfFSphqwhPBvXJoCpSwUgIKpW1TZswc/QzatAXBNVEgOsJjEBAhioSvx0UZ3IyFNEfI1NyoUkuRsiDoVBIlYuQIoG9GN371rFlrRN4z+tPwRsvX9f6A3wnE1hCAiwyfGCy0FjCN2zAh6LQKAqRolCp2pXLF/HrZw9gz6EU5IAu4tSpDGjJslFxJNELw9B1GPQ7g765pTj2iviH8i6of4YsySiaOZiFHALWPlxSegsCVHlHUgecOC9/+Qm4mJ7eg9/7zAWYKJwq+meQyAhTZbRQWIgMRZaxYd1qITI2rF+HWDyO6NAQgiQyqOP3dMHr4l0pi+epwhNFLEmKCtd1EQ5riA1FoKjUnFJBIZsXRQ4CoQBC4TA0TUY+S13DywgaGgJ1Hb+DQU9kKJSTYTkoFqh7uYJVQQVWGchWgJAOxHSgTL0xqLmlIrEXY/lfJJ6xAwTIm3HnB1/cgZF5SCawMAEWGU0YWU4FX/vlbVzeduF3iO9oQoAEBoVIGVrYS2St3pcrlvHU7sPYfSAJRaWYcc2rwGO7oj4//YWq9tABLRyhJG8VxaKJslmAqgVgUJy7oqJSMuGWjuBluathUJaqxC2X+GVcIQKuhSNTB/GOL12B/VOG8LCRp4KqS9E7TaJ4/ZpRXHbpVmwcXy+aTEaicQTDOrSAgzRVUkubqJD7gdwLEkRIIHkxqOJUKKwiMRKDqodF+VnyfFTKVMI2KESGUu0CXjQrwjsSCAZQLrvic2WEqOyz58mgsKh8nsS6ilWG6omMsicyohqV+3QwonNfjBV6i3jaDhGo9c3o0PA8LBNoSoBFxgIvx78/ejt+sfdH/AoxgbYInDS8Be++9MNCYKRyRZQgIxrWQBkX6UwOT+6awN5DKaghqukfFLkVlYIJy3HgyuTNUMRBbGh0FbRAWPTIKGSz4uBFid/0Da9VTOHC9G8jLicB2Wt6xhcTWDECbgkHjk3izZ+5AseSZYTjwwgY1J9FgqqqWLt6FJe9/BKcPL5BvNuhaAx6UIGmezkZuUxRlJH1kr4hkr6p+hOJjEhYxfBoDJIeEcIjm0qjUqo244t5P8uIEraW1ydDdPyWhMgIiHApCRqVsK04QmRoVA3LUGDbEnIkMjRPZMhwEVQk3HX/fnz+nr0rhpInZgJLSaDWBXwpx+SxmEArBFhktEDpJ8/djW8//pkW7uRbmACw9ZSrcc2510NVNByeyuIXT01AD+iI07eusoNcJoujVG7TlSFrmkhsTUQC2LAqjnjEQL5o4ch0Bvmyg2CUQkriqJTLKOQywssRNCKArOBFx96AYfdZSAoLDH7vuoSAk8dTEybe9ImLoIdHEajmZJD3Yd3qVbjsspfj5KonI0ThVIY6IzIyFC5VqgCgUCmvshSFSlHS+MhwFNGogbKjeCVsMwVUyiaMSADhqFfBKjNN4YNUccqrLiWKVFEPGUNCUK/mW1gOTNMSFd2GDQVWBciVPJFB4VIG1UwAcO0tj4gu33wxgX4gQInfX775QgxHuSBIP+xnL62BRUaLu0XN+u782d+Inhp8MQE/AtS9+5pz3y1EBl3PH5jC47uPoFQui54WigQENFXEm5ctC5IoxC8hoKo4ef0oNm9ah2hQRwnA1GQahyczyDs65EAMtkimzYkTUCAQwhm5G7Gq+EMolIfBFxPoIgKVShYP77Tw/m9eiUAoWk38lrB2bASXX3YpTh4fR2wogUg8IUSGGnCQmcoiM12AVbG8/hiQ4LguVF3H2FAU0XAIjixBUyWULRvT0wW4riWa8QVCYfG5yEynUSpWEDRCCBoBOBZljgPBsIJAVWRYlotiyREVp+I6hWIBhTIQVIEhHQjIED0xqKoUX0ygnwj84dUn4bpXbeinJfFaeoAAi4w2NilZOII7H/4bLnHbBrNBuZUSu//wZX8NCpOivhXbdjyDiSNpqCp9c0QJF5ZI5g6EQyiVLUxTuEe5KL6BTUQj2DQ+hpPXrxJVcejb17Jp4tBkDsfyLizZgOM4ohkfNeHbZH0RG81/gcoejEF5vXpunfl8Evc8Pozbf/IboqgB9bZYR9WlhMjYIEQGdQinrt5qwEZ6MisSv+leEheuY0PTNFBp56FYVIRDOZIDRXGRSpvIFcqIhlQYRgC2rImcjEwqg3y+KAojhMIh2BUvtyMYUmeqS5GoKJVc6AEgrkki/aNgAUEZWKV7XoyuKlu7diPuvGEc43VvwMR9O/DO7+cb3olRfOj2zdja8NNtX30If/2rhh++eAt+9NYR8UPf39dur5u7fs5NV12AT18BfP227fjcoYaxq8+g3saZ+Qpzn/G7H2H80QfPx7WYwPW37sOcFrktMwGuePul+OA5AJ7Yhd/64mTzz9GCY85nUxvsV/CTTF6Mr99y8QpawFMPIgEWGW3uOieEtwlsAG4nYUECg4QGNdl7+Ik9OJZMwbGo3r8rRIMRCGJ4OC7CprKZHLL5An1XK8rSBjQNG9eNYvPGNYhGvD4ZuUIJe49mMVWgJgNB0eCsWChglfNznFu4HqqaGACyvMReJpDLH8M/P3gBvrX9NCGm169bg8tefinG16+tVpcahkGJ37qN9JQnMizLEiJdVRWMJKIYioUhyRq1k4ELG+msKUKiQoaKWDQAWab+4uT1kJBKFVDIU54GiYwwymXK7aDwQgWBoAJFoRK2QKXkIhgEhnVJpH+QyKB8jIgMHEmW8LYPd0f5cu8wH2oQAt5hd+vjx4VG7b454qN2uG88YNeJDBxtcpBH3QGd+vbUiYZ2RUbNPvEuN9rSpsholYn3ufEO/+NHCxgfM3HrB3biPp8PVGtj+ouMttmv8Aeam/Ot8AYM4PQsMha56dteuAd3P/4ZWDbH7S4SYV889orTrsHrXvROkX9xLFPErsMmKuUKrHIJplkQCdu2XREHITpoOZaFgKJgdGQIoXAQyWRK9MQYHRnG5pPXYCxBPTBcHJ7MYc/hNExbhhHzQk7c3B5ckr8KuhLkUrV98fb0+yJcZLOH8Z67fxcvHAtjbGQIl116ieiTMTQ6jPjwMAJBDarmIDWZRi5dFJ8dPaBhaCiGRDQE2/FyKeDaSAqBUUI0rCIWp3LNEijiUJUkTE2XkM2XoCmS+FxJqiYEBeVvGCFFeDIkmapLueIfKms7pEsihJGKUEUlQANEsjclfa/4VT18T/h5IuqN8z2k191QFRSzPBbiZwa+fp+Ja68w/D0S1QM67pvA+BXjqPdMLE5kANueALae0+ABaUdktMqktnyxTuDW2wp4yw3j8GXZ8pg+ImMx7Ff4xeIE8BXegAGcnkXGCWz63uROfO3R23E0O3ECo/CjvUiAvBZvufAD2LL6ImH+nmMkClKiShQFglPTvUrFQoX6WzgWKqWS+HfKxwgbBkaHh2EYQWRyBeTMElQjhNHhBIYiAdEx+dCxFFLTGQSNsOgn4FgOzp2+GkPSfkiy5+3giwl0PQGniD3HKnjbl65CNDKEV15+GV501plYt4FCAw24UOAqLqanMshN50U1qdGhCOLRMGxXFv0vHDhIZfLI50oIGRrisSAcuFBlGYqiIpOtIJ0piJCp4QSFFlqo2DaCIQOOq0LRFJGDoQlPhoui6QjBEVapTC5gSxLW67Lo8H39P+4QTfhW+vLCfKaafvtes2/h+3wOxzWRcdsExm/YjK0+oUSekDBnDuhLITK+7jdfGyJj4bXW71p13UcoTMr0wq/Ev88OmWp9zLkcF352gbCvFXjJKAH87g+/lDuArwD7QZ2SRcYJ7jyFT/3g6a+AKlCxV+MEYfbI4y856bfwhnOvF+VpqYPwM4fTmM5kRBy5I2sw8xWRgEp5FBQs5bgOHNsSFaLoz1rXboo5dyGLQ1A4FoOiB1EsFFHMZ0WiOMVZhSJR0S9jTe4LOL18OzQ10iOU2Ewm4BEwC2nc9bMhfPXxK3DVVa/GpS9/CWLxiPhsUI8Ys2gjOZkR5WUTsRAilJfkwDsIyS5SGRMFs4hoWEciZghlQIKA7slkykhnSyIhPD4cgiS7oFbfikTBiFSJSoGseUKD0qMo5yObtlAu2aJcLYmMoKZg86qAqCZFVaVW/qrG+C+UR7BQ7kJ1IXMOwzMiYzv2vNpPzNQd0H8YEjkhSyMytuOB8xvyOVoWGa0yqS66wUPh731pZ8xGwdCagFhYiCz/23bbe8/GeZviyz8xzziQBFhkLNG2kzeDvBrk3eCrPwk0ei+msiU8c3gahaznwVADEciBkGj4JTwX5aLIufDq/ouinEJwiDwNiXoHaAiGI0gMxTA86omHY0dSSB6bFt29A9TdOxJHGAdxUepV0DTqGl5r6defjHlV/UkgkzmIW+59Pc5/1Xtw3gXniNwkqiJl2y5S0wVx6I/HDESo9KxLYVCUa1H1YOTLiEZ0xONB8YxKyRUOkMqUkMkUoWoK4rEAHNhCuOiKBtd2RXdvKnFLyeVUyY0EBeVpZNMlmDnK/XDFx2ldXMPJqwzc+8hRfPSuZ7tgA6q5BL4J3vXmtXZInk9kfA5eYvmsUKI6EVL7/VKJjM8darC5TZExviATj8+MJ6aWh+E7T6ucacRGUbFI9l3wdr3x8nV4z+tP6QJL2IRBIMAiY4l3+b93fR0/2PlV9mosMdeVHu43N1+L3zzjd4X3gqpDPb1vElMFB6gUUM5NQw8aCCZWo1RxhMeiXDRRNPOwqiLDdVzomg6JOoJJVP+fKu4oiMSHsHrtKEZGdfEt65FDKRw9NI1iqYxAQEckOoSXpl4OAxmAw6RW+jXg+RdLwLWQzqXw49D9OGXTJgQMHVbZxnTSFJ8nKngQCxvis0EyWpEdJDOUyG0iFAognghDViTxGaEcjOlUEZmsiWBQRywehiw7KBWLQoBIkgrbdqAHVQQjAegBRXg+KLWDuoBPJwvIZ8twHEk0vzzvpCjiIU0IDBIaK3+1evhd5EG3XkQcahIGtLqaEO5zOF9sTkatGtWsROtDnsiZVY3K10PTKhM/QUA/q7Kaleh+ImMukv3Kv1zYtD6MT//F+V1gCZswCARYZHRgl8mrQUnhO490R5WSDixxYIYci46L3AuqIEXXgckcnt43hYplQ6aymmUTulLG6rWrEB1djem0icmj00glkyLxm8KjXNsG7IrwXMgBA7Kqidhziic3KBRq7ShGR8MoliwcOjyN9HRWeEB0XcMF6h1YX74bshIYGOa80P4kYFsFHHbPRepFd4tQwOSxDEplG7FYCGGDKqhRh29Z5FSksnmUSyVRQYqa8FEJXPJiiBCpdBHptIlAQEGMfqfKsGwLwYCGStEWHgqqWhWIBIUwofwLSvCWHRdmroRksohiyRZeFFUCXrZlBLIk4Zqbf46caXUB/NYOsDPfrvvkGtQvQngyaqKBfjFLZNS+9a8lZDccvDsgMmYd+L8E3NSGyPDLH5mzYU0Ssj2PTn0Z3VY5+wmX+pyP5qVx57DvgreLTPjKTRdh9TD/P6VLtqOvzWCR0cHt3b7/J/juk3eC+mvw1VsEKDSKPBeXnvI6UTmqVLHxxAtTODKdEyVp4bri4KIqMrSAgsRwFEOJCMqmjWMpOgTlYOYzMAtZWMUiXKsMhQ5Kmg5HkqFICjQ9CFXTkIhHkUhEUShWMJVMiYZkFPaxWnsaL3P+DJpKFac4TKq33iC21o9AuZLHobX/gP24GoVCEfFYCEMxA2VLRlD1BMaRqTyKpRKi0YDIsyCvhCxCqIBk0kQuawrBPjIShW2XUSgUEI2GQY32qApbwAjAiAahqLJ4piYyqNnf1NGcqDrl1cR1cfLqEDaOhESyNyV9d8fVWrw/2bpwzL/PQbpBZMyUer1vBz6MM7yE7/nCjOY8X0fNp1qTr+ejVvXKp3rV3NAkv0N+852aVTLX57bj5Xhb5+xn06LYd8cLhhuvOx1XXjzWJdawGf1MgEXGMuzuL/b+CN/99Z3IFqeXYTae4kQIGFoErzjtDbj8tGtEaBRdkxkTT7xwDIUinU6cagdjGUHDEA3DyhWqKOUgoAeEd8KVVPGtrOPasCol5NPTyKeOQZFluIomDlB2xUIgGBIdjalxWCgUgmU5KBRM4fkgkfEa6SqENKrDSQ39+GICfUDAtVGxcvhp7JcIhmPCSwFXEZ8Nx7ZFk0qzWBLiIxqnRG5PJFD37kymhHyuiICmiBApKk9LldsUVYJLAsN2EAjpCFIJWxE2Jarcii8DyIMxPVVAPk9hUlRQ2hVJ5KetjyKqKfjyvRP40g/3dQ9gv9KzftYtcF/zA/7s0rW1b/knjoYwXu8Z8fMKzFO61W8+//Cq2gG/gImxUAvhUjUPzMj8DQTnTYZvVmlroTGbiJzFsO+SN4xL2XbJRgyAGSwylmmTLaeMh56/B//9zH+w2Fgm5u1Moyo6qOfFb57xZpDQoMu0XEyXJExnikinppHO5FGhb1UpwBuAHgxDD9A3pjZUXQZcDYVsyesybFAMuYqimUU+lUQ5nxIHHxsKzDwlupqiypSmBxCKRmEYhvjG1ipb4r6N1l14kfSJqhejnZXwvUyguwnYVgnHIm/C1LpbhRjXNRlWxcbRybTwSgwNhzE0FIXtutCEd4NK3OaRyZZEnlIiHkapWBB5GAEjiDJ19rYpyTuIUCQITaeyt5jJw8ikTKSmTZRKDmybqkoBI0MBxOMhrKFmgBJwwyefxGO7010FrtaturErN/38LUeON+Nrdt/8jeIa+mM068o9b+hRQ8fwJvc2zeGoawo4u5Fgcw/DgkyOjItu5s06mfs13ltwTNFd3d+mttl3yRsWMVTc/bcv7RJr2Ix+JsAiY5l3l8TGf+/6D/zkuW/DrOSWeXaerpEAiYtLT7lahEZRiBRd07ky9hzNitKXkRgJDgWlQg7JqWnRcdiiqjT0U0WDFgggEjMQGwpDgorMtCm6FsuqDsuqIDd9DGYmCdcuw5UUUaazXC6JKlP0Fa2qUmOxOKLRGCq2C7NYhiZX8BrnFdDJk0JhHXwxgb4i4MKxMnj21B2w1fWQJRtTyQxy+QIi4QCGRqKiGhSFM5G3Ip0ykZ4uIBBQEYtFhXuiXC5A0yXIUEVehxHSYURCUDWvvC19bCTXRTFXxOTRHEzKtaAwRUVGNBzA2KqwqEq1RgPKloOrP/hwdxKu785dtXBOZ2/6uc99QJM+G77hTk0O9vM1nPOZ0+9w3zxRvDrn2OyO4s0O9DMbNA+TBUOYqusZn68Lui/neUKr2mHfRW/ZHe87F2eeFO0ii9iUfiTAImOFdpUExn8/85/Y9vw9LDZWaA+o38Wrz3wbhkOrhQWFioPnD2dxaDInErYDuoJYIoRYLAJFVpHLFjCdTCFbKIrKNIqiiCTuYCiIaIy8GjoqZQelEvXJKKFk5mFmplHMTQvhYVHlqUpFFNqk7t90WKIKU7FoDGtXrxJeEWo6Nl64HWeo34RKnb35YgJ9SMB1ysgHz8Pz67+N6WnqC1MUJWqpihSFR5GMJx0+ncwily0iGAwiFg1BklzYjg01oIAqtrm2hKARgB7SRZK3S1Vpqb2GCJEqYuoY5UVRzxogoKtIJAzRLVxSVSi2g/Gw3GX5GH242bykriTw/t/ZhNdtXdOVtrFR/UOARcYK7yV5Nihngzwb3Dm885tBgmLrKa/FS066csZzQZ6JTMXFdNlGOptHOkmVbbxmehTTPTwUxvBQApKsIZ83kc1kkM2XxdelFPIkqxICui7EBnX7prKbZj6PcjGPUj6LcrEAy/J6Z1jCgyGJw5J3IFKgBwxsWLMK61aPwCkewpYjL4eqUbMkTvbu/BvBM6wUAcfO47Hhb+JY+VRRwjYxFBGVoqi8M33upiZzSE1lEdA1DA0nQJkUpXIBobCOolmB5ACReESETFGZKGqfQR8ZyrcoFiqYPpZDPmeKcCtFVTE8FMIoNexTFRQrEkKwsS6s4IHtk/jIV3atFAaelwmsCAHul7Ei2AduUhYZXbTl1Mhv2wv3CNHB19IS2LL6IpDn4oINr5gZOGtWcDCZQ8lxEY+FxbebFiTRxKtolpBKZZFLZaGrElYNJ5AYTsCWZWQzOaRTGeQLZRFTTsmn5Pnwkrij4kBTKVdQyKaRSyVFvwxqwEeX+IZWckUoCP2FSnbSsSgYCGBs9RheLH8YI6V7IMlUUYovJtDHBNwy8k4cT67bhnDYEJ8NWYMofJBM5pHPFoV4F32B0M14AAAgAElEQVQwJKDiWiJkigS7Y1HeEzWr9KpIiWcpRAoucpkCUpN5FE0LDnk9VPJgRJCgXhtU7rZCuRkuVodlJHQJn79nL+66f38fg+alMYG5BC7eMoSP/PFZjIYJdJQAi4yO4l3c4FSF6hd778W2F77H5W8Xh1A8RQncJCp+c/PvzoREOa6Lw8kC9tO3pLmSFxYVVEU5zJGhKLSACgrfpkpS+VwB6WQS2VQOoYCBsbEEookYXElGjjwe09PIZgsoV6jmviVyMEhgBIOGqDJl5nLIZbxQKTolUW8MOgzRwQcir4N6gNMf3u/Whg/i1eH3Qa0mnp/A0vlRJtATBGy7hAPr/hnZ2G+LKlGWa2P6WAaZVAFGkMKnYiJZW1IsUSq6XKwIb2HQCCEQohLQ9Nnxlkoig4TJ9NG0+JM+YoFAEKPDYSSGQuJzW6RCcLYDRQXWR2QYMvCXn30Kj+zkyn898cKwkUtGYDiq4+u3XLxk4/FATMCPAIuMLn8vnji4DU8eehhPH/klV6VqYa8okfuctZfgnHVbxZ/0d7qoAM2k6WDfoRQymeMJ93SAoVOKYXhNv6g6ja6rUEV5TBdZ08T0VBpUY19TFKwaTSCeiMNVSGhkMXl0EplMXpSfpTAP17VhGGFoWgD5fAa5dMr7OX3H6lKIlAuXAsQpbGpGYMiQZQVXD92ItcG93Nm7hX3mW/qEAJV5doFntjwFy9GQSuWRz5SEZ48a7dHn05Ft0bXbsV1YFWq0Z4gytdSgj1Q7pTdBcpFLF5CeysIslEU5XPJgDI/EMTxMHgwFxSKVuXWh64AWkLFOB1QA197yCJJZUh98MYHBIkAVpqjSFF9MoFMEWGR0imwHxn3u2OOgBn9PHNrGgqOOL3kszll3CSgkql5Y0C2TuQqmTQcVTRcCIJ1MIzedFYd9+gLUFcX0qaa+lzRKnoxoWEUirAmPhCXLyJlFHDs6hcx0HqGggdVjIwjHIqCuGdl0GtOTk6JBmO1636pSMjddpVIRlRIliTvCm2Fb1sy8VX0hEsDJkhHlOSEydN0rn8sXExgUArZTwf61d+D50mXIpU1EI1HE4lE4TgW2W64meQO2JSEQMhAMBqBQ3VnPCSg+x5QHlTyUQiFfFJnfmq4jnjAwPBwRJaHLFQmu7UBVAT0gQdMkrJMhOnxTp2++mMAgEuAKU4O468u7ZhYZy8t7yWY7kN6NR/beB/J0DGJHcSo3e+bqi3B21WtRDzZbcpCpSEhmi8jmi+IbzVCUGut5IiOTTIsSsiJYSVR4UsVhn8QAfQNKjfUMQ8NwIopIOARbBvJmEclkBsVcWRxyKMY7HI2KnIp8Lo3kZBLZXFHEi1vlEiyrLH5H1afIk2FVKuLnNEctPIoOR7KsisZ7W0MfxRmhbZBFd2++mMAAEXDLKGAYD6jfRzCgI0ployUJjlsRHgfbARxbghEKQQ9qkGRZCIuaB6OYL4oEcTNLny/qWaMjkYghPhQSORiVspf/pOlezgd9oRCUgTUK8PTeLN53x+MDBJuXygSOE+AKU/w2dJoAi4xOE16G8UlwkJeDEsfpn34UHeStOGl4C04e3iI8FvTv9VfBAibzFRyZysOVNAQMA+VyEeViUeRJeCLDQWpqGtlUxku8Jk+G64pStPRtJ1WhEUmlji08HBFDx9rRKBLxCCqKgoxZxOThKaSTWXEYGh4ZRjQe9zwa2Qyy09OizC0JCpF3IRK9q2FStu15M+yKFy5VnZvCpDQpi7eMvAVaIMYVpZbh88JTdB+BSsXEo9FvQB5+KRy7jIpVhhEJgAQEJBWhSAzBUMBL7pYA8V0AXBTyOaSOplESuRqAqmkiv2poOArHlVEq2eKjrusydIPcjJQTBUQkYLUGfHfbYXz8m7u7DwhbxASWgQBXmFoGyAM+BYuMPnwBKHF8T/Jp7J3ehb3Jp7EnuROW3Vsxx56gOFOICfqn1suifrtSpoVUwYEJDa4soWgWYOZN0UWbRIZZMIXIoL+HY2G4jo30VBK5dFZ4MciDQJ4FEhkUYlGqVFApeyFNohqUbSEc0bF27SgSQ3HYEpDLmUgl08hmTOiaiqGhGCLxeDUZPCM6g+cyZjUsSvJiym1bVKCyrYoImaK/UwJ6reLUeeFv4KLYN6CqXv4IX0xg4AjYBRwzrsbu4X+GK9nQgwFRRpoKsRnhELQAlYeWRA8M0UfDAfJURWpqGoVsHo7tQDcMDI8mMDoSEU338gULjitBD8hek76qQCG2UQkYVYEv3zuBL/1w38Dh5gUzASJw5cVjuPG60xkGE+gYARYZHUPbXQPXvB3FSt4THU5ZeD9W+lof3wRDD+O00XOhyhpOGj4Tp606d45ZdCjPmhZyZReWrCJfdpDPF+G6khAUdKgomSZM04Sm6QiGw6iUqSFeEZKkIBAKiZMJlZTNZ7MiZIK+EqWKUFSylirPxGIG1o1GENMUEV5RKFVwKJlDrljG6pEoxlYl4Cg60jkTyclpEXqlaRqGR4cRjsZg0cGnmuxdNEnUUUYqaZUKKpUyHPJkiHK3jhA3FEZl2w7eMfYG6HrIOz3xxQQGkoAL2yri0VU/hRNei3LRgqoGEApTHwxtptFetfIz0lPTIn9DUXTRBJO+JwiGVBihICRHQqVkwZW8HCstACgKFXLwxAmFWQ2pwJDMImMgXzVe9AwBFhn8MnSaAIuMThPu8vGp8/iB1PPIlqZFM0AKtWoMtzLLeZBIafUir8Nw2OuiXbso3Gl9/FQM0e9Cq7E6Oj7TDM9v3JINZEs2pjMmsoUysoWK8DwEggFE4jERAlEqUiiFJMpUUrdf6hpMngxZpi7cBhy7gnKpJIYPhiLCd5FJTyOfyXghSyQybAeSLCERDePkdQmsHwmLijO161jGxJ4DkzCLFVFnPzpEvTJUZHN5TB5JioTvQFDH0FAc4UgEjiQhn88im86IhmEUgkWeCwqhcm1LVMERieDU+du2sUH5CV6Z+Bh0ChjniwkMMAHHsXAg/n7sj74HlbKNSCyGQNCY5YGwLQqRMsVnmLwcepA++wpUTUUkGhDejlLeAtVz00lg6J4Hg4QFfeRFFGPVizGkAR+961nc+8jRAabOSx9kAudtiuO29549yAh47R0mwCKjw4B5+PkJTFfr2VNjPKrOVHIAW9OENyKfNZHP5ryqTORacF3htYjEE0JkUCgUJXYa1PFXhicycgWoqgY9EES5VBYeBFVXYYQpXMpBZjqNQjYjDvh00KeBVo/EsWnjKqyKBmZq7tdbnSuUsHvvMRxLZxEfTWDVmlFUbCCdMTE9mUYuk4GmqxgdGUI4FhcF+/OFHDLTKeRyBdi18rY2xYd7XgzyoFCOxuujf4SR4DFAZpHBn5UBJ+DaotT0I+ufQyjiJXlTFSjS5tRqxrJtlAsFlMwS9KAuxL33OS574VBQ4MIrB60FVZGHIcuSEBeKBJRLNorFCmRVxcaoioTeQyLjxVvwo7eOUB0tfP227fjcobp3Ze1G3HnDOHDfDrzz+3nxi01XXYBPXxHyeaFmPz/nvqMTuP7WfZj7lVIYf/TB83Ht2BRu/cBO3Ddr5FF86PbN2PrELvzWFyfnfYmvePul+OA5Dbc0zOnZhLnrpMcWudZmPLZ99SH89a+O29PqffUrmFlTC+vvtk84i4xu25H+s4dFRv/t6YqvqFixYZYs8T94RaVyrhJK1GVXklF2ZRSLFqams8gXCpBEArYESVFFAzv69pG6+FIYUj5XRiGXhVUuV3tLuKKEZSQ+BEqdpvAoRVZE3XxJeDIKKJsFBAIBaAEDhVxR5FiIA0mIau5byKUyMPM5MR4lhodUCWeMr8JJ6+l/4M2vQ0dS2LnnMEqyjA3jYzCCYZRtiKZ8x44eQyadg2EYGF01ingiIU41uWwa00kKz6IcDQrVcLy8DMrJcBzEsROvjf65yBnhiwkwARISDvaMfQrmqjdD1QBVcZHPllEuA7ZroZjNwggHEIpGIEsaLMuFIrtQVEd83um/JZTPoQcVIVAoKtK1Ibp8U66UWSiJ/15sHjMQUXunEd+sw2/jYbbpwbvJQb36ovkd5ulnN+GZGbEy652sCp2JOjFzXNDMPxdqIslHxIhDOo4LlMWJjMWtlYRYvdBoxqTxvuNcPIE1frSA8THTR4B196d6fMzAnR98cXcbydb1NAEWGT29fStv/E+ePCL+hx4fiUIPaMimqEt2HrbjlYGNx0kAaCiV6CCgCCFhU5nXShGuVUK5bME0qTIMlZJVEAhqiMTDos49HRpymRwqpbKo1kRlK4OhsEi0pg7apQLlW0gIGkEoqizyMYr5gniWEkWLBROVcgVakGK7Q3BcG7lUSoQykRdDV2WsX53AqetGEAl4vS2aXYWygz2HU9hzaFLkf6xZswqxaEhUlsrkCpg8lhKVpYxgAMMjCZGjQUIol82IruEkNET52mrHbxI/52ufxtmhb0BSWGSs/JvMFnQFAbuITPQq7D/1P8TnhapLZURfGwUBg0KjHISiAQQCGqyyg3KJcptkSLIrRImmKVDIq1HtAk4OULtiI5vOg0KtyOupBhScGldgyBJu+OSTeGx3uiuWPp8RtcPvtieArec0HKgXJTJa9z4ct8vPm9HCOFX7xlv8pn+5RAYw13b/uedZoxBPwK23FfCWG8Yx0eAZ6fYXa/VwAF+56aJuN5Pt62ECLDJ6ePO6wfQHnjwsvA/RRBSKqouKL2a+IA4I9PNINChyJCoVOgQoQmhQfHRAd6FL9C1lCUcmsygWy6LKkxEOIhILidwL8mRQuFSlTCLDEZ4RqpVPuQ+W44qwCRIZgWBQ5FWUS0UU8yYUlb7JpOo0pvCCaIEAAuGQqC6VS3nhTTRmJKBi0/gINq4ZEh2+57vI33J0Oo9f7z6IY6k8EkNRrBmLIxaJoOTKmM6aSCenkc/mEQwGMTQ8hFiMqk555W2p6lRBCA2qKuWgVCrjjaFrENZyokQnX0yACRABF65l4pkX50QFN+rgXTRLInwqkoiJnjeqSkUeCigVy+ILhVAkILwWFFJF4VKaRonengeDemRMTyXh2hVEo1EYEfqyATgpBBiqhOv/cQd2H/BCjLr5On74ncD4DQ2hSSciMpqGRzWh0eDNmFcQVIfwwon8wqz85+gdkVEVXUfIC2N64WTi3+cPGeum94y6fVPXb76YQKcIsMjoFNkBGbcmMiLxKCRZEwdp8iCQ50EPKAhFg+SjgFV2RdgSCY9gQELUAOj7+3Smgn2HM8jmClBkWYiMcJRERhB5aqaXTouYayr3KkRGOCzyHijPgXIwZEmGHjQ8kVEsolQkT0ZQPC/Cp0peSVsjHBEHfEoYLRQoBKuCsCbhtPVDGF8zJJrxLXQlUzk8sfsQJo5lvGTveBirVyUQikRQdiVkC15520LG9PpoDMeFR4NK32azaaQmp0XSqmM5CGICV+vXQaXSN3wxASYwQ8B2JDy/9muYMM8ThRyoslw0HkY0EYfryLBtV4RRSpKLoeEw4vGA8FykUhWUKhQupYiEb9eqIJsuoFwsIRhUETTCkMjdITnYklCgyRLe9uFf4kjSKw7RzVf9wfuB8xtyFhYlMoDF5hIcFw2TuGzBXIwWPB0N4JdLZHjr8MtRme0p8rtPmFzlXvNetCK4uvEd+9Htl3ajWWxTnxBgkdEnG7lSy3jgqSkhJqIkMlQFZo6qKJVFLDV5JmRNFfHQlYojwpr0gASqEKtTzXrLRS5XxGTKRLFcFoIhYOiIxCIIBFVkU9TJd1J4I0SXX1lCKBJFNDEsSlGSiKDytNSkS1GBYqGCopkXyeEBIwAzZ4p7DCOAxFBEhC9NT2aQTqdFCFZQlXHS2hGcuj4GfX5HhsCbyhbx2K792D+ZFVVtyCsTjQSxaiQm1m9Tw75sCVNHkyhksiL0a3hkxKuGJbnIZXPC25HL5LGx8jVcqH+imrOyUrvH8zKB7iNAXod9+lvxOP7SK5TguoglIkgMD8GyZFRKDgr5rPjMU0+MSFgVzfgKJUsUUJApD8wlL0YZ+UzOK2sreuJIUAMhBIPAWV7aVE+KjM8daji4t5EM3ZhPMSsRu1WvRu1w/cQUtp5j+Cdo114rH9tmwpTqX726UKrFiYy5Se71a/VN6PZZb6v3kenevXV5GL5r7b7PV6NFLDK6f4962UIWGb28e11g+/2/2i3yIbwKTxQWZUFXHQTom0RXQsVyRTlK8iJoAU1UfhEhQ9SgjiosVbwqS5QYTUmaiqaJQ4GiaiIeOy8qQVUAicKs6FvKIIxQBBSHRH0wSHzoepB+Lf5eLpeg6RpUPYBKsQyrUhLx29GYIb7BTKXyIj7bqthCBA3FIlg7EkY0sLAnI5MtYO/BKSSzJaiBgFfxCi4ioYBoyqfqQZgVG4UczZEW37hGYxHEYhFoAR02eVLyOWTTWby8ci0S2kHBjC8mwATqCLgOypaEe+WfiHBI13FhRAzx5YNjy+JLi1KRPBw2IqGg+HwLr6YmQdV1uK7q5WtQmKVtiT4aVrkoPo/BUEj03Th3w7DIyepFTwZVlqodhkXS8qFm1aUWSMaeQV7LtfB+0ChE/N7Nlr0gCx68W82LqFqxSK9No3CZxW9Odanj3JrdB1SZob4aV3UtrYq1LvnQs8joko3oUzNYZPTpxi7Xsu770Y/amoqO5Y2XcCLUJWrSX72aU3U/rz3kN0BbFsweUxS3auMiIeRZVn2QqkbVPT/H5sbxJUBFDpdpb4Uiqkq14EJpwz6+lQn0AwEKZ3zE+jjy7ri3HJ/PUd1HUNzSzifpkq1bEQ6He1ZkzHgD6ED7JeAm3xK2rYqM2htTPST7lcltfKmquRmNJWDnvnsLhUutjMiYEQkNJXnnelGalO5tIp6ahlZ18YeSRUYXb04fmMYiow82kZfQYwSO3gU896eARLWp+GICTGAOAVL/628ATrq5o3B6rbrUrB4ZtYP+fRMYv8KvT0a7IgOolZpdUDy0LDJquR/NEr99RIgYu0kYVkMeBL0creRC+N7js4b27vPrQ+K9rq14gzr6Yrc4OFeXahEU37ZoAiwyFo2OH2QCiyTw1O8Cye8CSpc34Bv5D+CMK4FnhoCp6lfJxt8C5/+pt/DknwG7vjwXwvijwAYAOy4CzLcBl3yiBVD3Ag9fC4x83ZvT96reQ19h1+zY/5vAxKP+t/vZX39n7feNTzeO2ew+8ZyPTS2z8XGjbU4Bww0G1fNfaE31+1P/XAs70FW3OBYQPAO4sC6WpQMG9rTImAnZKWBiLOTTjK99kdHKgV1sQxsio3av/8HbR2TME2LVvI9F+30yFl/C1i9UqvZyzve7DrzAJzgki4wTBMiPL0iARcaCiPgGJrDEBB5KiPwQ3/biSzzVCQ038p9VkREHpqojGR8+LjKoL/COFwNmwyzjv6qKDJ/f4ULg/PsB/DOw46a55tXm3P+q5uKBnqrZMd99fvaLGX8PuOSfAV/7q7+rH7ddm8QcbbKprcds5FK155nqHjRdUxUlsR+hfs1XAuaf+ovAE3oplvHhSgF4eRaQgx2b9CNf2YUHtnd/ydGmh/+ZTuCzvz1fUCzU+jvUd+9up59FOyKjvgN5k0aCjT00ajkfszwqTcTHgmudx9vRWF632Viz7ltg7c3zODr2Gi964DNPiuKO95276Of5QSawEAEWGQsR4t8zgaUkYKWAh9cAapd7MWjN4kD7auCZWIPI+DMg+UNg+NWA+Ym5YmF8e1VkXDBXgODFwPk/BuDzXP2c+18JTMzzLbY4lP8ZMN99fvbX5jd+CDz85tZ2tjZOqza1zeb3PdHjx7LRQt811W6qjkN24vPz7EFry17xu1wVOPd+IHJ+x0z56F3P4t5HjnZs/KUauPlB+njS9oLVlKrGzBzc6wRKzc6Ww3zaFBne+LMTzBec08c+vzAu34pQDWtdSKTV1t3KfV9bff78fT/aEWtL9YIscpzzNsVx23vPXuTT/BgTWJgAi4yFGfEdTGDpCKR+DDz1JkAqL92YnRppPpExc5DdNFuEkC3dLDKEbT42z8ewXZHRLpt2bJpPZNT/DlWBuJAw6tS7sxTjugpw6j8Ba96+FKP5jvGp77yAbz14sGPj88BMoJsJXHr2CG55x5ZuNpFt63ECLDJ6fAPZ/B4jsP9jwL6/aq8UzkotceQbdZ6MWk7GR+o8CGdXw45qXoHqPeM76r5Fb8w7oHCpek9Gw+9rc4rDcZNcC+Jh1NvRLCej0f7q3DNejBZLiy3KplbZtGmT357U3o/NWWC4theN3pEW17pS75rfvFS6evU7gdM/2TGrvnzvBL70w30dG58HZgLdTODKi8dw43Wnd7OJbFuPE2CR0eMbyOb3GIFdbweO3QXRSazbr5FvVkVGpC5c6u/qRMYvgdo9QhT80lvRjMg43ydc6qI6kfF/5hLwG8+Pk9Fgh989c+z/A+CSf6mGJfnM3Ww/FmtTS2zatMlvT4Td1XGSfwLs+jdvJZtzwPBzwA6/fej2lw+AYwOhC4ALtnXMWPJikDeDLyYwiARYZAziri/vmllkLC9vnm3QCTxyFlB5AZAWbv634qhGvlUVGeEGkfE+YP8rqqKCRMNPAIMOs+d5omL8saono/r3WQup3o87gB1+IqM6p9/in5nPDp8HGu0XwuR9QPK9xw/i4jCen1vRaWZ9lJuyWJtaYUPi4JOA2YRH47L89oTu8ft57Wf1a1nxl6oNA6iMrasDl6baeKi9Wx/ZOY2//OxT7T3EdzOBPiHwh1efhOteRaUA+WICnSHAIqMzXHlUJuBP4KchQJ1pNdjdlEburhMZtXCpv/cO6uLg+ohnv1H9mTi8fxEYf7xOZDSG6VzsiZIZkdEYLlWds358P0q1Oee7b479b2840PuEENWeqR/X72et2rQgmxZsqp/Lb09QZToj9Br2akbA9GDIlOUAlxwG1ERHPivJbBnX3lJ9jzsyAw/KBLqXAOVjUF4GX0ygUwRYZHSKLI/LBBoJlA8Dv9gEKD1y2GtVZNA6Nxc8bwB5G0L1noxuEhm1wzjlLbzRp400eQR8RM6JiIwF2bRg00IioyZk5oiJ2tjVfan1OumlT6YbBM7+HhB7WcesvubmnyNnWh0bnwdmAt1K4Cs3XQTqlcEXE+gUARYZnSLL4zKBRgLJHwC73gqg0BtsxOH6NcAzRl241K1VT8blxz0ZYjXvOO4lmHpt1ZNxjk9OBh18H6x6Mj44l0Ntzv2N4zfcajSzo+4+P/vHnwA2nDZ7TXMO8a8B6uc/YZsWYLPZrOZO+PFqWPd8a5rvrRJepi/0xntXb6WrASf/A7Du+o7Z/r47HsfTe7MdG58HPhECtbK3zTqGn8jYg/1sxFBx99++dLAh8Oo7ToBFRscR8wRMoErg8BeB598PSKXeQDLy7arICABTkmez8Q9VkXFZg8igXIwnvQO8+RxgUMfvFwFm9bmZFZPI+GlVZNyIOWW2anPu9xm/ntp8dtTu87NfiKFPAfgB8PDrW5t/KWyaj01tLcn3LCwE5qypytNosp6F1tvtb6JtARtuBk6+pWOWfvybu/HdbYc7Nj4PvHgCXt8KE7fWNw1c/HD8ZB0BbsTHr8NyEGCRsRyUeQ4mQAT23ALs/1tAUXqDx8h36kRG1WTjo3Ui4xcN63iJJyBIYIASwUlkNC61eo/IySCR0XDV5hQio3H8unvntaN6n5/9QihV1+Bn4/ivPaFUP/+S2LQAm9ocIuSpnss7PVFUs6dxTbW1CIFyp/97tblUDWUjsdgbr96MlbYDDL8BOOs/O2Y4V5jqGNoTG1g04zPw9du243OHTmwofnougddtXYP3/84mRsMEOkqARUZH8fLgTKCOgBAZ/7eHRMZ/VUWGVufJuK0qMl7uLwJGqs+IA/yZPp4MOmz/T9WT8QEfT0Lteb83p25Mo2qH323J670Dd82WZ+rsr79//ClPUMy6fOyeWVOLNu1fLBsSFJ+eO0m9/Y1r2lyuhlr5sa4OVWNV49JLH0ohMq7pqMjgClO99EKwrUtF4D2vPwVvvHzdUg3H4zABXwIsMvjFYALLReCpNwPJuwGlB8rXLhcTnocJzEfAcYHg2cCF2zvGqZcqTHnhQyEfFoXj3/gv4AFoaYzaDGs34s4bxjFeN+PEfTvwzu8b+NDtm7F13l3x8iheaGLztq8+hL/+ld8Ao75j+94v1krVkerW32A7hL356k+rOR6YwPW37sPuxumbrrf2/PEHrnj7pfjgOQCe2IXf+uJkx97PTg38kT8+CxdvGerU8DwuExAEWGTwi8AElouAEBnfYpGxXLx5nt4nIETGOR0VGQTpbR/+JY4kuz9XyhMImD+EqCWRscAYAGpiZPbh3jukb328/uAOoHrY9xMCfjb7j318Tk/I1B3sa2Ki4UA/SzA1HvargqFVkdHWeuEJofGjBYyP9WbOCCV9U/I3X0ygkwRYZHSSLo/NBOoJPHoBUHwckBuToRkTE2ACvgREBeQhYOuxjgLqleTvZRMZ1QP6RFNvQ8N2tCkyUD2kb60XBr6ioG4enzlqPLY9AWw9p0E4tSMyFrVe4NbbCnjLDeNomVNH3+LWBz9vUxy3vffs1h/gO5nAIgmwyFgkOH6MCbRNQIiMx1hktA2OHxhYAkJkDHdcZDz05BRu+cLOrse8XCLDCwVqo2zsEoiMheecG+p0nMcExm/YjIVFi3+41MJz178a1TGOUJiUKTw714p/752Qqd9/9Ub83pX1QXBd/+qzgT1KgEVGj24cm92DBLatgijvw46MHtw8NnnFCJRd4BWdbWBZthxcc9PPQX9287U8IqOaE9FOrkGbIsM71NfnUSyQK1HdlEYxUM/jgfMbQsla9mS0ud4Gr0dLe9JlL9Ud7zsXVMKWLybQaQIsMjpNmMdnAjUCQmRMssjgN4IJtEOgjI6LDDLnhk8+icd2p9uxbNnvbZa0PSuHoaWcjLnJ48fHqOYbNFNR5S0AABxzSURBVOZFzLfaBUVGw3xHGxOvWzvozycyPneoYYw2RcZ4i+ud07tjoTCvZX9L5p+Qm/B12Yb0uTksMvp8g3l5XUTgoTggZVhkdNGWsCk9QGCZRMZd9+/H5+/Z29VAWvrWvCWRMV/idydExvH5/BOsl0JkNCSrH/IqYy2c+N3Oev08LlXb5win7nyVrrx4DDded3p3GsdW9R0BFhl9t6W8oK4lwJ6Mrt0aNqyLCSyTyNh9II/r/3FHF4OoHaI7XV2qtQP/LFALejLqba4e1Mfqcz7q8xya5zYIT8bq416QuaKr7sD/JeCmNkTGrHyOZm9BE6/F3PCv7n2NSGCQ0OCLCSwHARYZy0GZ52ACROCRM+FWdrIng98GJtAGAckygMsKbTyx+Fu7vZTt8ngyWsuPWLzI8C95u3Dy9Vzx48ujJnjum8D4Fa14Mlpfb/MeIx6NOaV3F/8qduzJr99yMYajesfG54GZQD0BFhn8PjCB5SLw6AVwiztYZCwXb56n9wm4gCSNdry6VA3UR+96Fvc+crRruS2PyJi/74UvnLY8GTSCj7dknjHoieb9Nho9OzXRUMDEWKiFcKlW1zufGGldqKzky0XJ3pT0zRcTWC4CLDKWizTPwwSevBpu6nsAN/zmd4EJtEaARIayDnjZgdbuP8G7KPGbEsC79Vo2kQGg1tG6scEe/fwtR06sGR/x9fNcNJuz5kFo9BQ05THTCbzRu9BcDCy43iPjort4s07lzRoMdtO79J7Xn4I3Xr6um0xiW/qcAIuMPt9gXl4XEXjqzXCT32CR0UVbwqZ0OQESGcHzO97xu57CO2/9FSaOml0JZr5wnZnDb90Be9YiqonJEF3D51aXonvnHKB9xvINCWrbk3Hce9C0u/cs4/17djQXXbW8j9ZFhphunvUuGM5VzdcYb6f07zK+Zboq4z9uuRhh7vK9jNR5KhYZ/A4wgeUi8PyNcA/cBldZrgl5HibQ2wSkFRAZ33rwID71nRd6GxxbzwQaCHBVKX4lVoIAi4yVoM5zDiaBPbfAnfhQb4qM0Mcgn/9+/32buBTOxLa5vxv9HuQzrmqy19+Hu+21aKXFmrTZhTQyexj3GQmuTxEav3thfhzO9j+fa0f9mprdU/fU8bGfg7vjdLi1XORm61xozLr5j6/nXZC2fqaFfo1VfkvEuFs/kJIDSMNvAs76z2UzMWdauPaWR7q+Md+yAeGJ+oIAN+Dri23suUWwyOi5LWODe5bAwU/DfeEDcLE8lXKWlFO4KjJIUOyrExS1n6N68M7XzUoH4M1XAY3PtGpYbexCo0h4F6RLPwPsqhMaM3Z8H+5D9eJlK6QLHoIUAtz6+8mGmn1Ve+b8vt7OmfHphw1rrY4z6/mmttcNuvFZyCPPwsVVkMx3w9n5rz5kqvajiVA6Ucat7sUK3SdExsjyigxaarcngK/QdvC0PUpg0/owPv0X5/eo9Wx2LxNgkdHLu8e29xaByW/DfebtcNzu7irsC7WZyBA3vwvypfTt+/dhP/Ta44+Pfg/K5qvgLkpkVMcsfBy2nxdilpEL3esd1OXQc3DIA1ETQjP2fRwYfz+kqXfD9j3oA9jiQhn5PpyJ0yGPw3+cXRKceu/KxmehjJ8mxM2sn9cxEwIM/walccyZ9VVtRxMOJ8S4+z8+JDLk9TcAp350WY19em8W77vj8WWdkydjAp0i8P7f2YTXbV3TqeF5XCbQlACLDH45mMByESjsBLa/FDYyyzXj0s0zr8jwvAJzBMWJHIDnPaA3LKuVexeyL/QQlJEGETIzTVXEkAgp3DhXENTGbkdk1D+D+cTYYIsMWYpDOuOLwOgblu5dbnEkasxHDfr4YgK9TIASvu/+8EtBf/LFBJabAIuM5SbO8w02gQc12IrVewwWEhk1b0a952HRIqPmeWjwjPhSa/VeH29HvX2Fm5t7XYSIqXovRur+vdEj0igyhPejiXCpekY8z898npjBFhkKYsAFPwdCW5b9M8MJ4MuOnCfsAAEqWUula/liAitBgEXGSlDnOQeXwM9PhVN5Aa7UYwgWFBk+h/1Fi4yFwp/q2bV670L2oRpS1ShsGg759YJjPpFR5eUfglXnGamFZzUVJAMuMmwVuLyyIh+WsuWAytkeSZZWZH6elAmcKAHyXnz55gu5w/eJguTnF02ARcai0fGDTGARBJ68Gvb09+D2muc6/DEoVF1q4lLY9YnfMwi2QhZ5D94hXVSNGv0eVEr89rkc3zyF2o3eIVyuekXmr0DV6r3N7aOcEVqTVA27mmVbdQ21n3n3eF4Np05ktLXOhjHFqqs/q9lyHFnV7mpOxhwWi2a8iHd3mR+h8rWKdgrw0ueXeebj0z305BRu+cLOFZufJ2YCJ0KAvRgnQo+fXQoCLDKWgiKPwQRaJbDv7+Hs+ys46LGQKRIZF7wf2DePyHhxVWT8T53I2HIV3KbPNIP2Lsgvr4qMX/35AmVuW713K2Syjw7rtTHpgD7LvrljSWd6Cd92dU1CZGwEnO0NImPLVXB2zk7w9p5Fw/qrdlASev0YVb4SCatZa/axux7bnDW0+iJ2/30yJX2v/n1g87+tqLGcm7Gi+HnyRRIgL8ZXbr4IQ1FtkSPwY0zgxAmwyDhxhjwCE2idQLXClO30WIWpBUWGz2F/0Qfg2kH8+OG+OeBW763aN/VuWE9XS8X62OcJg6oAwFxh1Y7IAHxsW0hMhNAgVgZYZCAA+eS/Bzb49Dhp/RN3wneyN+OEEfIAK0CA8jDIk8EXE1hJAiwyVpI+zz14BKoVpiy3xypMLSQy/ATFokUGMOuwv0CBH9+Df+Ob1ap9dfc54WrFqTqPQ3siY+46vOdPm/+9rxdCNaFS74EZEE+GIicgbfl3YPg1K/7fCfZmrPgWsAFtEBiO6iIXgytKtQGNb+0IARYZHcHKgzKBeQg8qKEi9164lFoNl7Lm5GR437YrlI/xP6+FU1v66PegVcOR5j6zwBsS/hhoPkqcrtQ8D80eWfDeduyr3VudrGF+EgnqRsBuCJeidVK4lD2rC3njvE3smFnXu6BQmBj1G5nhWH0GH4flFzp2Ioy7/EOqIQS8ZDegr3x9f+6b0eUvC5s3iwB7MfiF6BYCLDK6ZSfYjsEhsP0SWLmf9VaFqepBnnIyZgmG2gEfz80+eNNunugBuPo8Co0HbO8wLtXZ4h3+T0Oze+U27JsZC17oUr1waEdk1MahnBTBbEExBMjVPI7j8w6myKCkb1VbB7zswIr/d4GS7akYHCWAU+gUX0ygmwmQF+MrN18IjftidPM2DYxtLDIGZqt5oV1D4OCn4bzwAdhOoWtMWtAQOiC/+P3isNV4iQPxMZ9frPI8Gf7Xc7B/VZc83dSAd0G5jL7dn335z+l/LyabeEOq9gkRsHdb3QTVcUjcPDo78Vw6qerJqLe96Tpnr1EIiNEF1l3jPGPzVsgXPgSFPBkNtgiDl4Txgru/7DfIUKGs+1Ng0z8t+9zNJqTGfNQFnErb8sUEupXAjdedjisvHutW89iuASPAImPANpyX2wUEinuAX56DspvrAmPYBCbQfQQ0JQHprLuBxCu7yrgv3zuBL/1wX1fZxMYwgRqBi7cM4SN/fBYDYQJdQ4BFRtdsBRsyUAR+fioqpR5syjdQm8SLXSkCOgzgsu7z9FUsB392x+MgrwZfTKCbCEQMFXd+8MVcsrabNoVtAYsMfgmYwEoQeOFm2Ptvhd1r/TJWghXPOVAEZMrHGH0TcNZ/duW6OWyqK7dl4I3iMKmBfwW6EgCLjK7cFjaq7wlkfgb3iatQcVJ9v1ReIBNoh4AqxyCf/hlg7Lp2HlvWezlsallx82QLEOAwKX5FupUAi4xu3Rm2q/8JPBRH2cks0NG6/zHwCplAPYGAFAZeth9QE10LhsKmPvDJJ0GlbfliAitJgMOkVpI+z70QARYZCxHi3zOBThHY9QewDn8Jtl/Jpk7NyeMygS4mQFXE1OjLIF3wcBdb6Zk2cdTE9bfv4GpTXb9T/W0gh0n19/72+upYZPT6DrL9vUsg+QM4T/8vlG0OmerdTWTLl5KAJoegnHo7sO76pRy2Y2N968GD+NR3XujY+DwwE5iPwKVnj+CWd2xhSEygawmwyOjarWHDBoLAz9ajVD7IIVMDsdm8yIUIBKUgcOk0IAcXurVrfv/Ru57FvY8c7Rp72JDBILBpfRh3vO9c6Nx0bzA2vEdXySKjRzeOze4TAhO3wd57CyoOl8Tskx3lZSySgAoV6pp3AGf86yJHWJnHqDnfDZyfsTLwB3RW6upNAmP1cGBACfCye4UAi4xe2Sm2sz8JOEXgoSGYbrE/18erYgItEggqMUgX/BwI9V74RzJbFt3AjyRLLa6Wb2MCiyNAnouPvOssnLcpvrgB+CkmsIwEWGQsI2yeign4EnjmXagc/gIs12JATGAgCSgAtFhvJHw32yCqNEUeDfJs8MUEOkXg/b+zCa/buqZTw/O4TGBJCbDIWFKcPBgTWASBwk6421+KopVZxMP8CBPofQIBNQ558xeB0Tf09GIe2D6Jj3xlV0+vgY3vXgJvvHwd3vP6U7rXQLaMCTQQYJHBrwQT6AIC7mOvQjn1AOwusIVNYALLSYAqOBtqDLg0vZzTdmyuz9+zF3fdv79j4/PAg0mAG+4N5r73+qpZZPT6DrL9/UFg8tuwd70dJas/Dlr9sSm8iuUgoMtBqBtvAk66eTmmW5Y5/vKzT+GRndPLMhdP0v8EqJLU7e85G2FD7f/F8gr7igCLjL7aTl5MLxNwqZxt6SA4oruXd5Ftb5cAeTGki3cBev/EmVNH8L/+wk4WGu2+DHz/HAIsMPil6GUCLDJ6effY9v4iUPVmFNmb0V/7yqtpSkBXItDWvhvYdFvfUWKh0XdbuuwLYoGx7Mh5wiUmwCJjiYHycEzgRAi4j5yJYn4nezNOBCI/2xMERC6GNgzpkgM91XyvHbgsNNqhxffWE2CBwe9DPxBgkdEPu8hr6B8CuR1wH3slChXOzeifTeWV+BEIakNQTvs4sPr3+hoQC42+3t6OLI4FRkew8qArQIBFxgpA5ymZwHwE3Cdeg3LyflhuhUExgb4kIAMIGqdAeunzfbm+xkWx0BiIbV6SRbLAWBKMPEiXEGCR0SUbwWYwgRkC5cNwf7EZee6bwS9FnxIIaQnI53wfiL2sT1c4d1kkND5617OgXhp8MQE/AmeeFMXf/fFZXEWKX4++IcAio2+2khfSVwSeex/KBz+LslPsq2XxYpgAFeEMDP0GpPPuH0gY1EODemnwxQTqCVx58Rj+/E2boKnk5+OLCfQHARYZ/bGPvIp+I+AU4T68HoVKEm6/rY3XM9AEwlSy9iX9VbK23Q196Mkp3HbXc8iZVruP8v19SIC6eFM3b76YQL8RYJHRbzvK6+kfAoc+C2v3jTA5Cbx/9nTAVxJQI9DX9WfJ2na3duKoif/z2V/jSLLU7qN8f58QiBgq/vJtZ4C6efPFBPqRAIuMftxVXlPfEKAk8CIlgTucBN43mzqgC1GoZG1kC6SLnx5QAnOXTZ6MW76wE4/t5mpyg/ZSjI8Z+NA7zgT9yRcT6FcCLDL6dWd5Xf1BwErB/cUZyJeOcdhUf+zowK4ioicgXbgdCJ48sAyaLfxT33kB33rwIHMZEALkubjpbWdwgveA7PcgL5NFxiDvPq+9Nwikfgzn19cgX071hr1sJRNoIGBocaibPgqs/WNm04TAvY8cBYkNztPo71fkuldtwB9efVJ/L5JXxwSqBFhk8KvABHqAgLvrD1E+8u8o2WYPWMsmMoHjBFRZg5G4BNJ5P2EsCxBIZssiIfyRndPMqs8IUFjUjdedDipTyxcTGBQCLDIGZad5nb1NgKpNUe+Mwj44vb0Stn6ACEgAIsYaL0xKXzNAKz+xpbJX48T4ddvT5L34/VePc3nabtsYtqfjBFhkdBwxT8AElohAbgecx69Arji1RAPyMEygswTCgQSUM/8dGH5NZyfqw9HJq0FJ4U/vzfbh6gZjSey9GIx95lU2J8Aig98OJtBDBNx9fwdr39/DLGd6yGo2dRAJBBQD+pr/BWnz5wdx+Uu2Zmre9+UfTqBssQ9zyaAuw0DsvVgGyDxF1xNgkdH1W8QGMoHZBNwnX4/i1H0o2wVGwwS6koAm6zDiF3pdveVgV9rYS0ZRL43Pf28PHtg+2UtmD6St522Kg5rrbVofHsj186KZQD0BFhn8PjCBXiNA+RmPvQpm+lFUnHKvWc/29jkB6ocRim6BfMHDgJro89Uu7/J2H8iLClTcV2N5ubcyG4VGUdWoS88eaeV2vocJDAQBFhkDsc28yL4jYKXgbL8EhexO2H23OF5QrxKQAYTDJ0M+7wHuh9HBTaTqUyQ2qGs4XytLYDiq49pXrccbL1+3sobw7EygCwmwyOjCTWGTmEBLBIp74Oz4DeTze7jiVEvA+KZOEhCVpEJrIJ/zfSByfien4rGrBL677TC+fO8EKEmcr+UloKuyEBbXvWo9N9VbXvQ8Ww8RYJHRQ5vFpjKBOQRyO2A/cRVyhcPcEZxfjxUj4JWqXQ15879CGvntFbNjECemhPCv339AdAznRn7L8wZcefGYCI0iLwZfTIAJNCfAIoPfDibQ4wTcqf+Cs+tdyJlHWGj0+F72qvnh4DDUU/4vpHXv7dUl9LzdJDbu/cVR3PXAflCiOF9LSyBiqHjdJWtwzeVrWVwsLVoerY8JsMjo483lpQ0OAffgJ2G98FfIF5ODs2heaVcQMPQE9LV/AOm0j3WFPWwE8NCTU7j7wUOcIL4ELwMldFM52t+4YJSb6S0BTx5isAiwyBis/ebV9jEBEhrOC3+FbDHJHo0+3uduWho129PWsMDopj2pt4WqUX3rpwfx4+2T3GejzU26eMsQrrlsLehPvpgAE1gcARYZi+PGTzGBriRAoVM2hU4VOHSqKzeoj4yKUIjUyTdD2vD/9tGq+nMplBi+7Ykkfrxjkr0b82wx9ba48qIxUYZ29XCgP18GXhUTWEYCLDKWETZPxQSWgwAJDXfnO5Exp9ijsRzAB2wOSvIWORincg5GL249C47Zu8bCohffYra5VwiwyOiVnWI7mUA7BKjq1ONXIctVp9qhxvcuQMArU7saysn/Hyd598HbMqiCg4VFH7y8vISeIMAioye2iY1kAosgkNsB5/HXIGMegeMu4nl+hAnUESCBESWBwWVq+/K9IMHx2HMZPP58Gk/vzYLyOfrlotCn8zbFcebGqMix4FCoftlZXke3E2CR0e07xPYxgRMhUNgJhzwa+T2wWWicCMmBfpY6eUeNUchbPs99MAbkTaCSuI89l8bOfTnx52O70z2zcvJUkKjYsjGK806LccnZntk5NrTfCLDI6Lcd5fUwgUYC1Bn88StRLOxH0TKZDxNoi4AmUaO9VZDO/i8g9rK2nuWb+4sAeThIbORNW3g7yPsxcXTl/ptCzfCoxOz4akMIiS0bIzjvtDioGzdfTIAJrDwBFhkrvwdsARPoPAGnCHfXO1CZ/AHyxRQnhHeeeF/MYGhBBKNbIJ33AKAm+mJNvIilJ0BCgwQHCY+aAGmcpR1PCHkiIkF11hD1QoIa4515UnTpF8IjMgEmsKQEWGQsKU4ejAl0NwF3/z/B2fthUXmK8zS6e69W0jqRf2EMQ13zVkin3bGSpvDcTIAJMAEm0KMEWGT06Max2Uxg0QQoIfyJ1yGXP4AK52ksGmO/PqhKXoK3dPonIK16c78uk9fFBJgAE2ACHSbAIqPDgHl4JtCVBKwU3CeuQinzJPLlXFeayEYtP4GAoiEUORky5V+Etiy/ATwjE2ACTIAJ9A0BFhl9s5W8ECbQPgF39w1wDn0emWKKq0+1j69vnqA02UgwBi1xCaQXfRuQg32zNl4IE2ACTIAJrAwBFhkrw51nZQLdQyDzMzhPXYtyaQr5Up6TwrtnZ5bFkqCqIRRMQKbci7HrlmVOnoQJMAEmwAT6nwCLjP7fY14hE1iYAFWf2vf3cA98AplCEhbnaizMrMfvUCj3wkhAGfoNSJvv5OpRPb6fbD4TYAJMoNsIsMjoth1he5jAShIo7IT762tQNg8gW8yyV2Ml96KDc4e0IAxjDPKWfwMSr+zgTDw0E2ACTIAJDCoBFhmDuvO8biYwDwHyaLh7PoSsOYWyw6j6hQA11osZMUhr/gDSqf/AuRf9srG8DibABJhAFxJgkdGFm8ImMYGuIFA+DPfJa2AXdiJrprjcbVdsyuKMoNCoSCAC3dgA6UV3c+WoxWHkp5gAE2ACTKANAiwy2oDFtzKBgSSQ+jHcZ9+DSvEQcsU052v00EsgC3ERRUANQDr1o/j/27t/EDmqAI7jv/d2ZmfubnNZJIfxQv5glc40AZuAVpYGROtUimAaBTFFSFrLlDZiEYKQJmWSQiVVGuGwMUWCh2g0f7xs7vZ2Z2Zn54U3y4F3pLhl9+52d77FNsvMm/c+7zU/3j8dvTBFtaeqCCCAAALTLEDImObeo+4I7KfA81tyj75UL/1PG8k6R97up/2Q3/LhYiFaUBxE0qmrMscuDlkCjyOAAAIIIDCaACFjND/eRqB6Ak9/lHt4UWmeaCNpq+AkqokZA8bfd1GPFUeHZI5/LXPsC/ZdTEzvUBEEEECgWgKEjGr1N61FYHwC//4g9+grJXmizbTDzMb4ZIcuqZy5CGPFYSy7/Jl04huOpB1akRcQQAABBMYpQMgYpyZlIVA1gSKRfNhYvay8n6uTtpT0q4ZwcO0NrV8Wtai6lczy54SLg+sKvowAAgggsEOAkMGQQACB8Qis3S4v83Ote+pkiTr9nKVU45HdVopfEjVXkxrxohQty568wk3de+BMkQgggAACowkQMkbz420EENgpkKzK/X1N+ud7pf1Cm2lbPe7aGHmcBOVm7nnF/jzapY9kTlziKNqRVSkAAQQQQGCvBAgZeyVLuQggUC6lKv78Vsoeq5t2lPRzAscQ48LnibgmxVFTQTAvc/LyYNYiaA5RCo8igAACCCCw/wKEjP0354sIVE+g80B6cl3F0xtS9qyc4ehmHW4Tf81I8Pss4iDQXH1extalpY9llj6Rmu9Vb9zQYgQQQACBqRUgZExt11FxBKZUIFmV1m6rePydTOd3pS5UkrXLDeNVPQ23nK0I/VIoydXflH3rU+nIeZZDTekQp9oIIIAAAhIhg1GAAAIHJ5C3JH/J37ObUusn5YqV9drK+nk5yzGLd3D442ZDo/JEqChqKnRtFYfPyfrZCh8s6kcPrj/4MgIIIIAAAmMSIGSMCZJiEEBgRAF/HO76/fJXvLgrs/GrnCvUc1Zptl6GjmncQO6XP/lQEdUbCmtW1vXkFt6RfeODwRKoxXe5MG/EocPrCCCAAAKTJ0DImLw+oUYIILAl4JdWrd+Xe3lP7sXPst0H6tmmenlXRT8tg4dzmoi9HT5M+ONlo5pkbKB62BjMUkTHZQ6fk2m+PwgU86fpXwQQQAABBGZegJAx811MAxGYMYHWL1J7RcpbKtbuSEUiu7kimUA901DhnLLsZbnUKt9xdG7uNNTN5FtLm/4v6P8LrBSEDQU2UOC6Mi5VMXe6nJGwRz4czEz4QMEsxYwNPpqDAAIIILBbAULGbqV4DgEEJltga7mV3+fRXpFL/pBr/7atzib9SyZ/vut2uNqiXPz29jKiZZlDZ6X41ODXOMORsrsW5UEEEEAAgaoIvAKSAHfRHWmanQAAAABJRU5ErkJggg=="/>
          <p:cNvSpPr>
            <a:spLocks noChangeAspect="1" noChangeArrowheads="1"/>
          </p:cNvSpPr>
          <p:nvPr/>
        </p:nvSpPr>
        <p:spPr bwMode="auto">
          <a:xfrm>
            <a:off x="130175" y="-1431925"/>
            <a:ext cx="37242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78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7888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4400" b="1" i="1" dirty="0">
                <a:solidFill>
                  <a:schemeClr val="bg2">
                    <a:lumMod val="75000"/>
                  </a:schemeClr>
                </a:solidFill>
              </a:rPr>
              <a:t>Trabajo practico de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8168" y="1628503"/>
            <a:ext cx="9905999" cy="4850674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En grupo de hasta 3 alumnos, </a:t>
            </a:r>
            <a:r>
              <a:rPr lang="es-AR" i="1" dirty="0" smtClean="0"/>
              <a:t>SELECCIONAR</a:t>
            </a:r>
            <a:r>
              <a:rPr lang="es-AR" dirty="0" smtClean="0"/>
              <a:t> </a:t>
            </a:r>
            <a:r>
              <a:rPr lang="es-AR" i="1" dirty="0" smtClean="0"/>
              <a:t>UNA TÉCNICA DE CAJA NEGRA </a:t>
            </a:r>
            <a:r>
              <a:rPr lang="es-AR" dirty="0" smtClean="0"/>
              <a:t>para desarrollar el tema (el trabajo también puede ser individual).</a:t>
            </a:r>
          </a:p>
          <a:p>
            <a:r>
              <a:rPr lang="es-AR" dirty="0" smtClean="0"/>
              <a:t>El tema debe contemplar la parte explicativa de la técnica </a:t>
            </a:r>
            <a:r>
              <a:rPr lang="es-AR" dirty="0"/>
              <a:t>(parte </a:t>
            </a:r>
            <a:r>
              <a:rPr lang="es-AR" dirty="0" smtClean="0"/>
              <a:t>teórica </a:t>
            </a:r>
            <a:r>
              <a:rPr lang="es-AR" dirty="0"/>
              <a:t>que se investigo) </a:t>
            </a:r>
            <a:r>
              <a:rPr lang="es-AR" dirty="0" smtClean="0"/>
              <a:t>y dar un ejemplo concreto de la misma (parte práctica de la técnica aplicada con un Test Case).</a:t>
            </a:r>
          </a:p>
          <a:p>
            <a:r>
              <a:rPr lang="es-AR" dirty="0" smtClean="0"/>
              <a:t>El formato de entrega esta subido en el </a:t>
            </a:r>
            <a:r>
              <a:rPr lang="es-AR" dirty="0" err="1" smtClean="0"/>
              <a:t>Class</a:t>
            </a:r>
            <a:r>
              <a:rPr lang="es-AR" dirty="0" smtClean="0"/>
              <a:t> </a:t>
            </a:r>
            <a:r>
              <a:rPr lang="es-AR" dirty="0" err="1" smtClean="0"/>
              <a:t>Room</a:t>
            </a:r>
            <a:r>
              <a:rPr lang="es-AR" dirty="0" smtClean="0"/>
              <a:t> – sección “Trabajo de clase - Practico” </a:t>
            </a:r>
          </a:p>
          <a:p>
            <a:r>
              <a:rPr lang="es-AR" dirty="0" smtClean="0"/>
              <a:t>Tenga en cuenta el formato de “Test Case” visto en la clase de Técnicas de Caja Blanca</a:t>
            </a:r>
          </a:p>
          <a:p>
            <a:r>
              <a:rPr lang="es-AR" dirty="0" smtClean="0"/>
              <a:t>El día miércoles 13 de septiembre se deberá entregar el TP por correo en PDF y en la misma clase se expondrá la tarea dada en la clase de Técnicas de Caja Blanca.</a:t>
            </a:r>
          </a:p>
          <a:p>
            <a:r>
              <a:rPr lang="es-AR" dirty="0" smtClean="0"/>
              <a:t>La nota del TP será considerada en la nota del parcial para aquellos estén en condiciones de promocionar la materia.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969" y="130718"/>
            <a:ext cx="695004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7207" y="2891455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400" b="1" i="1" dirty="0">
                <a:solidFill>
                  <a:schemeClr val="bg2">
                    <a:lumMod val="75000"/>
                  </a:schemeClr>
                </a:solidFill>
              </a:rPr>
              <a:t>Gracias!!!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0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435</TotalTime>
  <Words>448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Trebuchet MS</vt:lpstr>
      <vt:lpstr>Tw Cen MT</vt:lpstr>
      <vt:lpstr>Circuito</vt:lpstr>
      <vt:lpstr>Pruebas de caja</vt:lpstr>
      <vt:lpstr>Que es una prueba de caja negra?</vt:lpstr>
      <vt:lpstr>Que es una prueba de caja negra?</vt:lpstr>
      <vt:lpstr>Que es una prueba de caja negra?</vt:lpstr>
      <vt:lpstr>Técnicas de caja negra</vt:lpstr>
      <vt:lpstr>Técnicas de caja negra</vt:lpstr>
      <vt:lpstr>Trabajo practico de clase</vt:lpstr>
      <vt:lpstr>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caja</dc:title>
  <dc:creator>MI_PC2023</dc:creator>
  <cp:lastModifiedBy>Mayor Pablo Pérez</cp:lastModifiedBy>
  <cp:revision>23</cp:revision>
  <dcterms:created xsi:type="dcterms:W3CDTF">2023-05-05T10:51:53Z</dcterms:created>
  <dcterms:modified xsi:type="dcterms:W3CDTF">2024-04-13T00:01:47Z</dcterms:modified>
</cp:coreProperties>
</file>