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66" r:id="rId1"/>
  </p:sldMasterIdLst>
  <p:notesMasterIdLst>
    <p:notesMasterId r:id="rId2"/>
  </p:notesMasterIdLst>
  <p:sldIdLst>
    <p:sldId id="265" r:id="rId3"/>
    <p:sldId id="266" r:id="rId4"/>
    <p:sldId id="267" r:id="rId5"/>
    <p:sldId id="268" r:id="rId6"/>
    <p:sldId id="269" r:id="rId7"/>
    <p:sldId id="270" r:id="rId8"/>
    <p:sldId id="271" r:id="rId9"/>
    <p:sldId id="272" r:id="rId10"/>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4995" autoAdjust="0"/>
    <p:restoredTop sz="94660"/>
  </p:normalViewPr>
  <p:slideViewPr>
    <p:cSldViewPr snapToGrid="0">
      <p:cViewPr>
        <p:scale>
          <a:sx n="80" d="100"/>
          <a:sy n="80" d="100"/>
        </p:scale>
        <p:origin x="782" y="254"/>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tableStyles" Target="tableStyles.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55" name=""/>
        <p:cNvGrpSpPr/>
        <p:nvPr/>
      </p:nvGrpSpPr>
      <p:grpSpPr>
        <a:xfrm>
          <a:off x="0" y="0"/>
          <a:ext cx="0" cy="0"/>
          <a:chOff x="0" y="0"/>
          <a:chExt cx="0" cy="0"/>
        </a:xfrm>
      </p:grpSpPr>
      <p:sp>
        <p:nvSpPr>
          <p:cNvPr id="1048695"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96"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97"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98"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99"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00"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28" name=""/>
        <p:cNvGrpSpPr/>
        <p:nvPr/>
      </p:nvGrpSpPr>
      <p:grpSpPr>
        <a:xfrm>
          <a:off x="0" y="0"/>
          <a:ext cx="0" cy="0"/>
          <a:chOff x="0" y="0"/>
          <a:chExt cx="0" cy="0"/>
        </a:xfrm>
      </p:grpSpPr>
      <p:grpSp>
        <p:nvGrpSpPr>
          <p:cNvPr id="29" name="Group 6"/>
          <p:cNvGrpSpPr/>
          <p:nvPr/>
        </p:nvGrpSpPr>
        <p:grpSpPr>
          <a:xfrm>
            <a:off x="-16934" y="0"/>
            <a:ext cx="12231160" cy="6856214"/>
            <a:chOff x="-16934" y="0"/>
            <a:chExt cx="12231160" cy="6856214"/>
          </a:xfrm>
        </p:grpSpPr>
        <p:pic>
          <p:nvPicPr>
            <p:cNvPr id="2097155" name="Picture 15" descr="HD-PanelTitleR1.png"/>
            <p:cNvPicPr>
              <a:picLocks noChangeAspect="1"/>
            </p:cNvPicPr>
            <p:nvPr/>
          </p:nvPicPr>
          <p:blipFill>
            <a:blip xmlns:r="http://schemas.openxmlformats.org/officeDocument/2006/relationships" r:embed="rId1"/>
            <a:stretch>
              <a:fillRect/>
            </a:stretch>
          </p:blipFill>
          <p:spPr>
            <a:xfrm>
              <a:off x="0" y="0"/>
              <a:ext cx="12188825" cy="6856214"/>
            </a:xfrm>
            <a:prstGeom prst="rect"/>
          </p:spPr>
        </p:pic>
        <p:sp>
          <p:nvSpPr>
            <p:cNvPr id="1048582" name="Rectangle 25"/>
            <p:cNvSpPr/>
            <p:nvPr/>
          </p:nvSpPr>
          <p:spPr>
            <a:xfrm>
              <a:off x="2328332" y="1540931"/>
              <a:ext cx="7543802" cy="3835401"/>
            </a:xfrm>
            <a:prstGeom prst="rect"/>
            <a:noFill/>
            <a:ln w="15875">
              <a:miter lim="800000"/>
            </a:ln>
          </p:spPr>
          <p:style>
            <a:lnRef idx="1">
              <a:schemeClr val="accent1"/>
            </a:lnRef>
            <a:fillRef idx="3">
              <a:schemeClr val="accent1"/>
            </a:fillRef>
            <a:effectRef idx="2">
              <a:schemeClr val="accent1"/>
            </a:effectRef>
            <a:fontRef idx="minor">
              <a:schemeClr val="lt1"/>
            </a:fontRef>
          </p:style>
        </p:sp>
        <p:pic>
          <p:nvPicPr>
            <p:cNvPr id="2097156" name="Picture 16" descr="HDRibbonTitle-UniformTrim.png"/>
            <p:cNvPicPr>
              <a:picLocks noChangeAspect="1"/>
            </p:cNvPicPr>
            <p:nvPr/>
          </p:nvPicPr>
          <p:blipFill rotWithShape="1">
            <a:blip xmlns:r="http://schemas.openxmlformats.org/officeDocument/2006/relationships" r:embed="rId2"/>
            <a:srcRect/>
            <a:stretch>
              <a:fillRect/>
            </a:stretch>
          </p:blipFill>
          <p:spPr>
            <a:xfrm>
              <a:off x="-16934" y="3147609"/>
              <a:ext cx="2478024" cy="612648"/>
            </a:xfrm>
            <a:prstGeom prst="rect"/>
          </p:spPr>
        </p:pic>
        <p:pic>
          <p:nvPicPr>
            <p:cNvPr id="2097157" name="Picture 19" descr="HDRibbonTitle-UniformTrim.png"/>
            <p:cNvPicPr>
              <a:picLocks noChangeAspect="1"/>
            </p:cNvPicPr>
            <p:nvPr/>
          </p:nvPicPr>
          <p:blipFill rotWithShape="1">
            <a:blip xmlns:r="http://schemas.openxmlformats.org/officeDocument/2006/relationships" r:embed="rId2"/>
            <a:srcRect/>
            <a:stretch>
              <a:fillRect/>
            </a:stretch>
          </p:blipFill>
          <p:spPr>
            <a:xfrm>
              <a:off x="9736202" y="3147609"/>
              <a:ext cx="2478024" cy="612648"/>
            </a:xfrm>
            <a:prstGeom prst="rect"/>
          </p:spPr>
        </p:pic>
      </p:grpSp>
      <p:sp>
        <p:nvSpPr>
          <p:cNvPr id="1048583"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dirty="0" lang="en-US"/>
          </a:p>
        </p:txBody>
      </p:sp>
      <p:sp>
        <p:nvSpPr>
          <p:cNvPr id="1048584" name="Subtitle 2"/>
          <p:cNvSpPr>
            <a:spLocks noGrp="1"/>
          </p:cNvSpPr>
          <p:nvPr>
            <p:ph type="subTitle" idx="1"/>
          </p:nvPr>
        </p:nvSpPr>
        <p:spPr>
          <a:xfrm>
            <a:off x="2692398" y="3657597"/>
            <a:ext cx="6815669" cy="1320802"/>
          </a:xfrm>
        </p:spPr>
        <p:txBody>
          <a:bodyPr anchor="t">
            <a:normAutofit/>
          </a:bodyPr>
          <a:lstStyle>
            <a:lvl1pPr algn="ctr" indent="0" marL="0">
              <a:buNone/>
              <a:defRPr sz="2100">
                <a:solidFill>
                  <a:schemeClr val="tx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dirty="0" lang="en-US"/>
          </a:p>
        </p:txBody>
      </p:sp>
      <p:sp>
        <p:nvSpPr>
          <p:cNvPr id="1048585" name="Date Placeholder 3"/>
          <p:cNvSpPr>
            <a:spLocks noGrp="1"/>
          </p:cNvSpPr>
          <p:nvPr>
            <p:ph type="dt" sz="half" idx="10"/>
          </p:nvPr>
        </p:nvSpPr>
        <p:spPr>
          <a:xfrm>
            <a:off x="7983232" y="5037663"/>
            <a:ext cx="897467" cy="279400"/>
          </a:xfrm>
        </p:spPr>
        <p:txBody>
          <a:bodyPr/>
          <a:p>
            <a:fld id="{48A87A34-81AB-432B-8DAE-1953F412C126}" type="datetimeFigureOut">
              <a:rPr lang="en-US" smtClean="0"/>
              <a:t>4/27/2023</a:t>
            </a:fld>
            <a:endParaRPr dirty="0" lang="en-US"/>
          </a:p>
        </p:txBody>
      </p:sp>
      <p:sp>
        <p:nvSpPr>
          <p:cNvPr id="1048586" name="Footer Placeholder 4"/>
          <p:cNvSpPr>
            <a:spLocks noGrp="1"/>
          </p:cNvSpPr>
          <p:nvPr>
            <p:ph type="ftr" sz="quarter" idx="11"/>
          </p:nvPr>
        </p:nvSpPr>
        <p:spPr>
          <a:xfrm>
            <a:off x="2692397" y="5037663"/>
            <a:ext cx="5214635" cy="279400"/>
          </a:xfrm>
        </p:spPr>
        <p:txBody>
          <a:bodyPr/>
          <a:p>
            <a:endParaRPr dirty="0" lang="en-US"/>
          </a:p>
        </p:txBody>
      </p:sp>
      <p:sp>
        <p:nvSpPr>
          <p:cNvPr id="1048587" name="Slide Number Placeholder 5"/>
          <p:cNvSpPr>
            <a:spLocks noGrp="1"/>
          </p:cNvSpPr>
          <p:nvPr>
            <p:ph type="sldNum" sz="quarter" idx="12"/>
          </p:nvPr>
        </p:nvSpPr>
        <p:spPr>
          <a:xfrm>
            <a:off x="8956900" y="5037663"/>
            <a:ext cx="551167" cy="279400"/>
          </a:xfrm>
        </p:spPr>
        <p:txBody>
          <a:bodyPr/>
          <a:p>
            <a:fld id="{6D22F896-40B5-4ADD-8801-0D06FADFA095}" type="slidenum">
              <a:rPr lang="en-US" smtClean="0"/>
              <a:t>‹#›</a:t>
            </a:fld>
            <a:endParaRPr dirty="0" lang="en-US"/>
          </a:p>
        </p:txBody>
      </p:sp>
      <p:cxnSp>
        <p:nvCxnSpPr>
          <p:cNvPr id="3145728" name="Straight Connector 14"/>
          <p:cNvCxnSpPr>
            <a:cxnSpLocks/>
          </p:cNvCxnSpPr>
          <p:nvPr/>
        </p:nvCxnSpPr>
        <p:spPr>
          <a:xfrm>
            <a:off x="2692399" y="3522131"/>
            <a:ext cx="6815668" cy="0"/>
          </a:xfrm>
          <a:prstGeom prst="line"/>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49" name=""/>
        <p:cNvGrpSpPr/>
        <p:nvPr/>
      </p:nvGrpSpPr>
      <p:grpSpPr>
        <a:xfrm>
          <a:off x="0" y="0"/>
          <a:ext cx="0" cy="0"/>
          <a:chOff x="0" y="0"/>
          <a:chExt cx="0" cy="0"/>
        </a:xfrm>
      </p:grpSpPr>
      <p:sp>
        <p:nvSpPr>
          <p:cNvPr id="1048664" name="Title 1"/>
          <p:cNvSpPr>
            <a:spLocks noGrp="1"/>
          </p:cNvSpPr>
          <p:nvPr>
            <p:ph type="title"/>
          </p:nvPr>
        </p:nvSpPr>
        <p:spPr>
          <a:xfrm>
            <a:off x="1295401" y="4815415"/>
            <a:ext cx="9609666" cy="566738"/>
          </a:xfrm>
        </p:spPr>
        <p:txBody>
          <a:bodyPr anchor="b">
            <a:normAutofit/>
          </a:bodyPr>
          <a:lstStyle>
            <a:lvl1pPr algn="ctr">
              <a:defRPr b="0" sz="2400"/>
            </a:lvl1pPr>
          </a:lstStyle>
          <a:p>
            <a:r>
              <a:rPr lang="en-US" smtClean="0"/>
              <a:t>Click to edit Master title style</a:t>
            </a:r>
            <a:endParaRPr dirty="0" lang="en-US"/>
          </a:p>
        </p:txBody>
      </p:sp>
      <p:sp>
        <p:nvSpPr>
          <p:cNvPr id="1048665" name="Picture Placeholder 2"/>
          <p:cNvSpPr>
            <a:spLocks noChangeAspect="1" noGrp="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666" name="Text Placeholder 3"/>
          <p:cNvSpPr>
            <a:spLocks noGrp="1"/>
          </p:cNvSpPr>
          <p:nvPr>
            <p:ph type="body" sz="half" idx="2"/>
          </p:nvPr>
        </p:nvSpPr>
        <p:spPr>
          <a:xfrm>
            <a:off x="1295401" y="5382153"/>
            <a:ext cx="9609666" cy="493712"/>
          </a:xfrm>
        </p:spPr>
        <p:txBody>
          <a:bodyPr>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67" name="Date Placeholder 4"/>
          <p:cNvSpPr>
            <a:spLocks noGrp="1"/>
          </p:cNvSpPr>
          <p:nvPr>
            <p:ph type="dt" sz="half" idx="10"/>
          </p:nvPr>
        </p:nvSpPr>
        <p:spPr/>
        <p:txBody>
          <a:bodyPr/>
          <a:p>
            <a:fld id="{48A87A34-81AB-432B-8DAE-1953F412C126}" type="datetimeFigureOut">
              <a:rPr lang="en-US" smtClean="0"/>
              <a:t>4/27/2023</a:t>
            </a:fld>
            <a:endParaRPr dirty="0" lang="en-US"/>
          </a:p>
        </p:txBody>
      </p:sp>
      <p:sp>
        <p:nvSpPr>
          <p:cNvPr id="1048668" name="Footer Placeholder 5"/>
          <p:cNvSpPr>
            <a:spLocks noGrp="1"/>
          </p:cNvSpPr>
          <p:nvPr>
            <p:ph type="ftr" sz="quarter" idx="11"/>
          </p:nvPr>
        </p:nvSpPr>
        <p:spPr/>
        <p:txBody>
          <a:bodyPr/>
          <a:p>
            <a:endParaRPr dirty="0" lang="en-US"/>
          </a:p>
        </p:txBody>
      </p:sp>
      <p:sp>
        <p:nvSpPr>
          <p:cNvPr id="1048669" name="Slide Number Placeholder 6"/>
          <p:cNvSpPr>
            <a:spLocks noGrp="1"/>
          </p:cNvSpPr>
          <p:nvPr>
            <p:ph type="sldNum" sz="quarter" idx="12"/>
          </p:nvPr>
        </p:nvSpPr>
        <p:spPr/>
        <p:txBody>
          <a:bodyPr/>
          <a:p>
            <a:fld id="{6D22F896-40B5-4ADD-8801-0D06FADFA095}" type="slidenum">
              <a:rPr lang="en-US" smtClean="0"/>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41" name=""/>
        <p:cNvGrpSpPr/>
        <p:nvPr/>
      </p:nvGrpSpPr>
      <p:grpSpPr>
        <a:xfrm>
          <a:off x="0" y="0"/>
          <a:ext cx="0" cy="0"/>
          <a:chOff x="0" y="0"/>
          <a:chExt cx="0" cy="0"/>
        </a:xfrm>
      </p:grpSpPr>
      <p:sp>
        <p:nvSpPr>
          <p:cNvPr id="1048618" name="Title 1"/>
          <p:cNvSpPr>
            <a:spLocks noGrp="1"/>
          </p:cNvSpPr>
          <p:nvPr>
            <p:ph type="title"/>
          </p:nvPr>
        </p:nvSpPr>
        <p:spPr>
          <a:xfrm>
            <a:off x="1303868" y="982132"/>
            <a:ext cx="9592732" cy="2954868"/>
          </a:xfrm>
        </p:spPr>
        <p:txBody>
          <a:bodyPr anchor="ctr">
            <a:normAutofit/>
          </a:bodyPr>
          <a:lstStyle>
            <a:lvl1pPr algn="ctr">
              <a:defRPr b="0" cap="none" sz="3200"/>
            </a:lvl1pPr>
          </a:lstStyle>
          <a:p>
            <a:r>
              <a:rPr lang="en-US" smtClean="0"/>
              <a:t>Click to edit Master title style</a:t>
            </a:r>
            <a:endParaRPr dirty="0" lang="en-US"/>
          </a:p>
        </p:txBody>
      </p:sp>
      <p:sp>
        <p:nvSpPr>
          <p:cNvPr id="1048619" name="Text Placeholder 2"/>
          <p:cNvSpPr>
            <a:spLocks noGrp="1"/>
          </p:cNvSpPr>
          <p:nvPr>
            <p:ph type="body" idx="1"/>
          </p:nvPr>
        </p:nvSpPr>
        <p:spPr>
          <a:xfrm>
            <a:off x="1303868" y="4343399"/>
            <a:ext cx="9592732" cy="1532467"/>
          </a:xfrm>
        </p:spPr>
        <p:txBody>
          <a:bodyPr anchor="ctr">
            <a:normAutofit/>
          </a:bodyPr>
          <a:lstStyle>
            <a:lvl1pPr algn="ct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20" name="Date Placeholder 3"/>
          <p:cNvSpPr>
            <a:spLocks noGrp="1"/>
          </p:cNvSpPr>
          <p:nvPr>
            <p:ph type="dt" sz="half" idx="10"/>
          </p:nvPr>
        </p:nvSpPr>
        <p:spPr/>
        <p:txBody>
          <a:bodyPr/>
          <a:p>
            <a:fld id="{48A87A34-81AB-432B-8DAE-1953F412C126}" type="datetimeFigureOut">
              <a:rPr lang="en-US" smtClean="0"/>
              <a:t>4/27/2023</a:t>
            </a:fld>
            <a:endParaRPr dirty="0" lang="en-US"/>
          </a:p>
        </p:txBody>
      </p:sp>
      <p:sp>
        <p:nvSpPr>
          <p:cNvPr id="1048621" name="Footer Placeholder 4"/>
          <p:cNvSpPr>
            <a:spLocks noGrp="1"/>
          </p:cNvSpPr>
          <p:nvPr>
            <p:ph type="ftr" sz="quarter" idx="11"/>
          </p:nvPr>
        </p:nvSpPr>
        <p:spPr/>
        <p:txBody>
          <a:bodyPr/>
          <a:p>
            <a:endParaRPr dirty="0" lang="en-US"/>
          </a:p>
        </p:txBody>
      </p:sp>
      <p:sp>
        <p:nvSpPr>
          <p:cNvPr id="1048622" name="Slide Number Placeholder 5"/>
          <p:cNvSpPr>
            <a:spLocks noGrp="1"/>
          </p:cNvSpPr>
          <p:nvPr>
            <p:ph type="sldNum" sz="quarter" idx="12"/>
          </p:nvPr>
        </p:nvSpPr>
        <p:spPr/>
        <p:txBody>
          <a:bodyPr/>
          <a:p>
            <a:fld id="{6D22F896-40B5-4ADD-8801-0D06FADFA095}" type="slidenum">
              <a:rPr lang="en-US" smtClean="0"/>
              <a:t>‹#›</a:t>
            </a:fld>
            <a:endParaRPr dirty="0" lang="en-US"/>
          </a:p>
        </p:txBody>
      </p:sp>
      <p:cxnSp>
        <p:nvCxnSpPr>
          <p:cNvPr id="3145731" name="Straight Connector 14"/>
          <p:cNvCxnSpPr>
            <a:cxnSpLocks/>
          </p:cNvCxnSpPr>
          <p:nvPr/>
        </p:nvCxnSpPr>
        <p:spPr>
          <a:xfrm>
            <a:off x="1396169" y="4140199"/>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48" name=""/>
        <p:cNvGrpSpPr/>
        <p:nvPr/>
      </p:nvGrpSpPr>
      <p:grpSpPr>
        <a:xfrm>
          <a:off x="0" y="0"/>
          <a:ext cx="0" cy="0"/>
          <a:chOff x="0" y="0"/>
          <a:chExt cx="0" cy="0"/>
        </a:xfrm>
      </p:grpSpPr>
      <p:sp>
        <p:nvSpPr>
          <p:cNvPr id="1048656" name="Title 1"/>
          <p:cNvSpPr>
            <a:spLocks noGrp="1"/>
          </p:cNvSpPr>
          <p:nvPr>
            <p:ph type="title"/>
          </p:nvPr>
        </p:nvSpPr>
        <p:spPr>
          <a:xfrm>
            <a:off x="1446213" y="982132"/>
            <a:ext cx="9296398" cy="2370668"/>
          </a:xfrm>
        </p:spPr>
        <p:txBody>
          <a:bodyPr anchor="ctr">
            <a:normAutofit/>
          </a:bodyPr>
          <a:lstStyle>
            <a:lvl1pPr algn="ctr">
              <a:defRPr b="0" cap="none" sz="3200">
                <a:solidFill>
                  <a:schemeClr val="tx1"/>
                </a:solidFill>
              </a:defRPr>
            </a:lvl1pPr>
          </a:lstStyle>
          <a:p>
            <a:r>
              <a:rPr lang="en-US" smtClean="0"/>
              <a:t>Click to edit Master title style</a:t>
            </a:r>
            <a:endParaRPr dirty="0" lang="en-US"/>
          </a:p>
        </p:txBody>
      </p:sp>
      <p:sp>
        <p:nvSpPr>
          <p:cNvPr id="1048657" name="Text Placeholder 9"/>
          <p:cNvSpPr>
            <a:spLocks noGrp="1"/>
          </p:cNvSpPr>
          <p:nvPr>
            <p:ph type="body" sz="quarter" idx="13"/>
          </p:nvPr>
        </p:nvSpPr>
        <p:spPr>
          <a:xfrm>
            <a:off x="1674812" y="3352800"/>
            <a:ext cx="8839202" cy="584200"/>
          </a:xfrm>
        </p:spPr>
        <p:txBody>
          <a:bodyPr anchor="ctr">
            <a:normAutofit/>
          </a:bodyPr>
          <a:lstStyle>
            <a:lvl1pPr algn="r" indent="0" marL="0">
              <a:buFontTx/>
              <a:buNone/>
              <a:defRPr sz="2000"/>
            </a:lvl1pPr>
            <a:lvl2pPr indent="0" marL="457200">
              <a:buFontTx/>
              <a:buNone/>
            </a:lvl2pPr>
            <a:lvl3pPr indent="0" marL="914400">
              <a:buFontTx/>
              <a:buNone/>
            </a:lvl3pPr>
            <a:lvl4pPr indent="0" marL="1371600">
              <a:buFontTx/>
              <a:buNone/>
            </a:lvl4pPr>
            <a:lvl5pPr indent="0" marL="1828800">
              <a:buFontTx/>
              <a:buNone/>
            </a:lvl5pPr>
          </a:lstStyle>
          <a:p>
            <a:pPr lvl="0"/>
            <a:r>
              <a:rPr lang="en-US" smtClean="0"/>
              <a:t>Click to edit Master text styles</a:t>
            </a:r>
          </a:p>
        </p:txBody>
      </p:sp>
      <p:sp>
        <p:nvSpPr>
          <p:cNvPr id="1048658" name="Text Placeholder 2"/>
          <p:cNvSpPr>
            <a:spLocks noGrp="1"/>
          </p:cNvSpPr>
          <p:nvPr>
            <p:ph type="body" idx="1"/>
          </p:nvPr>
        </p:nvSpPr>
        <p:spPr>
          <a:xfrm>
            <a:off x="1295401" y="4343399"/>
            <a:ext cx="9609666" cy="1532467"/>
          </a:xfrm>
        </p:spPr>
        <p:txBody>
          <a:bodyPr anchor="ctr">
            <a:normAutofit/>
          </a:bodyPr>
          <a:lstStyle>
            <a:lvl1pPr algn="ct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59" name="Date Placeholder 3"/>
          <p:cNvSpPr>
            <a:spLocks noGrp="1"/>
          </p:cNvSpPr>
          <p:nvPr>
            <p:ph type="dt" sz="half" idx="10"/>
          </p:nvPr>
        </p:nvSpPr>
        <p:spPr/>
        <p:txBody>
          <a:bodyPr/>
          <a:p>
            <a:fld id="{48A87A34-81AB-432B-8DAE-1953F412C126}" type="datetimeFigureOut">
              <a:rPr lang="en-US" smtClean="0"/>
              <a:t>4/27/2023</a:t>
            </a:fld>
            <a:endParaRPr dirty="0" lang="en-US"/>
          </a:p>
        </p:txBody>
      </p:sp>
      <p:sp>
        <p:nvSpPr>
          <p:cNvPr id="1048660" name="Footer Placeholder 4"/>
          <p:cNvSpPr>
            <a:spLocks noGrp="1"/>
          </p:cNvSpPr>
          <p:nvPr>
            <p:ph type="ftr" sz="quarter" idx="11"/>
          </p:nvPr>
        </p:nvSpPr>
        <p:spPr/>
        <p:txBody>
          <a:bodyPr/>
          <a:p>
            <a:endParaRPr dirty="0" lang="en-US"/>
          </a:p>
        </p:txBody>
      </p:sp>
      <p:sp>
        <p:nvSpPr>
          <p:cNvPr id="1048661" name="Slide Number Placeholder 5"/>
          <p:cNvSpPr>
            <a:spLocks noGrp="1"/>
          </p:cNvSpPr>
          <p:nvPr>
            <p:ph type="sldNum" sz="quarter" idx="12"/>
          </p:nvPr>
        </p:nvSpPr>
        <p:spPr/>
        <p:txBody>
          <a:bodyPr/>
          <a:p>
            <a:fld id="{6D22F896-40B5-4ADD-8801-0D06FADFA095}" type="slidenum">
              <a:rPr lang="en-US" smtClean="0"/>
              <a:t>‹#›</a:t>
            </a:fld>
            <a:endParaRPr dirty="0" lang="en-US"/>
          </a:p>
        </p:txBody>
      </p:sp>
      <p:sp>
        <p:nvSpPr>
          <p:cNvPr id="1048662" name="TextBox 13"/>
          <p:cNvSpPr txBox="1"/>
          <p:nvPr/>
        </p:nvSpPr>
        <p:spPr>
          <a:xfrm>
            <a:off x="862013" y="879961"/>
            <a:ext cx="609600" cy="584776"/>
          </a:xfrm>
          <a:prstGeom prst="rect"/>
        </p:spPr>
        <p:txBody>
          <a:bodyPr anchor="ctr" bIns="45720" lIns="91440" rIns="91440" rtlCol="0" tIns="45720" vert="horz">
            <a:noAutofit/>
          </a:bodyPr>
          <a:p>
            <a:pPr lvl="0"/>
            <a:r>
              <a:rPr dirty="0" sz="8000" lang="en-US">
                <a:solidFill>
                  <a:schemeClr val="tx1"/>
                </a:solidFill>
                <a:effectLst/>
              </a:rPr>
              <a:t>“</a:t>
            </a:r>
          </a:p>
        </p:txBody>
      </p:sp>
      <p:sp>
        <p:nvSpPr>
          <p:cNvPr id="1048663" name="TextBox 14"/>
          <p:cNvSpPr txBox="1"/>
          <p:nvPr/>
        </p:nvSpPr>
        <p:spPr>
          <a:xfrm>
            <a:off x="10600267" y="2827870"/>
            <a:ext cx="609600" cy="584776"/>
          </a:xfrm>
          <a:prstGeom prst="rect"/>
        </p:spPr>
        <p:txBody>
          <a:bodyPr anchor="ctr" bIns="45720" lIns="91440" rIns="91440" rtlCol="0" tIns="45720" vert="horz">
            <a:noAutofit/>
          </a:bodyPr>
          <a:p>
            <a:pPr algn="r" lvl="0"/>
            <a:r>
              <a:rPr dirty="0" sz="8000" lang="en-US">
                <a:solidFill>
                  <a:schemeClr val="tx1"/>
                </a:solidFill>
                <a:effectLst/>
              </a:rPr>
              <a:t>”</a:t>
            </a:r>
          </a:p>
        </p:txBody>
      </p:sp>
      <p:cxnSp>
        <p:nvCxnSpPr>
          <p:cNvPr id="3145736" name="Straight Connector 18"/>
          <p:cNvCxnSpPr>
            <a:cxnSpLocks/>
          </p:cNvCxnSpPr>
          <p:nvPr/>
        </p:nvCxnSpPr>
        <p:spPr>
          <a:xfrm>
            <a:off x="1396169" y="4140199"/>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40" name=""/>
        <p:cNvGrpSpPr/>
        <p:nvPr/>
      </p:nvGrpSpPr>
      <p:grpSpPr>
        <a:xfrm>
          <a:off x="0" y="0"/>
          <a:ext cx="0" cy="0"/>
          <a:chOff x="0" y="0"/>
          <a:chExt cx="0" cy="0"/>
        </a:xfrm>
      </p:grpSpPr>
      <p:sp>
        <p:nvSpPr>
          <p:cNvPr id="1048613" name="Title 1"/>
          <p:cNvSpPr>
            <a:spLocks noGrp="1"/>
          </p:cNvSpPr>
          <p:nvPr>
            <p:ph type="title"/>
          </p:nvPr>
        </p:nvSpPr>
        <p:spPr>
          <a:xfrm>
            <a:off x="1295402" y="3308581"/>
            <a:ext cx="9609668" cy="1468800"/>
          </a:xfrm>
        </p:spPr>
        <p:txBody>
          <a:bodyPr anchor="b">
            <a:normAutofit/>
          </a:bodyPr>
          <a:lstStyle>
            <a:lvl1pPr algn="l">
              <a:defRPr b="0" cap="none" sz="3200"/>
            </a:lvl1pPr>
          </a:lstStyle>
          <a:p>
            <a:r>
              <a:rPr lang="en-US" smtClean="0"/>
              <a:t>Click to edit Master title style</a:t>
            </a:r>
            <a:endParaRPr dirty="0" lang="en-US"/>
          </a:p>
        </p:txBody>
      </p:sp>
      <p:sp>
        <p:nvSpPr>
          <p:cNvPr id="1048614" name="Text Placeholder 2"/>
          <p:cNvSpPr>
            <a:spLocks noGrp="1"/>
          </p:cNvSpPr>
          <p:nvPr>
            <p:ph type="body" idx="1"/>
          </p:nvPr>
        </p:nvSpPr>
        <p:spPr>
          <a:xfrm>
            <a:off x="1295401" y="4777381"/>
            <a:ext cx="9609668" cy="860400"/>
          </a:xfrm>
        </p:spPr>
        <p:txBody>
          <a:bodyPr anchor="t">
            <a:normAutofit/>
          </a:bodyPr>
          <a:lstStyle>
            <a:lvl1pPr algn="l"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15" name="Date Placeholder 3"/>
          <p:cNvSpPr>
            <a:spLocks noGrp="1"/>
          </p:cNvSpPr>
          <p:nvPr>
            <p:ph type="dt" sz="half" idx="10"/>
          </p:nvPr>
        </p:nvSpPr>
        <p:spPr/>
        <p:txBody>
          <a:bodyPr/>
          <a:p>
            <a:fld id="{48A87A34-81AB-432B-8DAE-1953F412C126}" type="datetimeFigureOut">
              <a:rPr lang="en-US" smtClean="0"/>
              <a:t>4/27/2023</a:t>
            </a:fld>
            <a:endParaRPr dirty="0" lang="en-US"/>
          </a:p>
        </p:txBody>
      </p:sp>
      <p:sp>
        <p:nvSpPr>
          <p:cNvPr id="1048616" name="Footer Placeholder 4"/>
          <p:cNvSpPr>
            <a:spLocks noGrp="1"/>
          </p:cNvSpPr>
          <p:nvPr>
            <p:ph type="ftr" sz="quarter" idx="11"/>
          </p:nvPr>
        </p:nvSpPr>
        <p:spPr/>
        <p:txBody>
          <a:bodyPr/>
          <a:p>
            <a:endParaRPr dirty="0" lang="en-US"/>
          </a:p>
        </p:txBody>
      </p:sp>
      <p:sp>
        <p:nvSpPr>
          <p:cNvPr id="1048617" name="Slide Number Placeholder 5"/>
          <p:cNvSpPr>
            <a:spLocks noGrp="1"/>
          </p:cNvSpPr>
          <p:nvPr>
            <p:ph type="sldNum" sz="quarter" idx="12"/>
          </p:nvPr>
        </p:nvSpPr>
        <p:spPr/>
        <p:txBody>
          <a:bodyPr/>
          <a:p>
            <a:fld id="{6D22F896-40B5-4ADD-8801-0D06FADFA095}" type="slidenum">
              <a:rPr lang="en-US" smtClean="0"/>
              <a:t>‹#›</a:t>
            </a:fld>
            <a:endParaRPr dirty="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51" name=""/>
        <p:cNvGrpSpPr/>
        <p:nvPr/>
      </p:nvGrpSpPr>
      <p:grpSpPr>
        <a:xfrm>
          <a:off x="0" y="0"/>
          <a:ext cx="0" cy="0"/>
          <a:chOff x="0" y="0"/>
          <a:chExt cx="0" cy="0"/>
        </a:xfrm>
      </p:grpSpPr>
      <p:sp>
        <p:nvSpPr>
          <p:cNvPr id="1048676" name="Title 1"/>
          <p:cNvSpPr>
            <a:spLocks noGrp="1"/>
          </p:cNvSpPr>
          <p:nvPr>
            <p:ph type="title"/>
          </p:nvPr>
        </p:nvSpPr>
        <p:spPr>
          <a:xfrm>
            <a:off x="1446213" y="982132"/>
            <a:ext cx="9296398" cy="2243668"/>
          </a:xfrm>
        </p:spPr>
        <p:txBody>
          <a:bodyPr anchor="ctr">
            <a:normAutofit/>
          </a:bodyPr>
          <a:lstStyle>
            <a:lvl1pPr algn="ctr">
              <a:defRPr b="0" cap="none" sz="3200">
                <a:solidFill>
                  <a:schemeClr val="tx1"/>
                </a:solidFill>
              </a:defRPr>
            </a:lvl1pPr>
          </a:lstStyle>
          <a:p>
            <a:r>
              <a:rPr lang="en-US" smtClean="0"/>
              <a:t>Click to edit Master title style</a:t>
            </a:r>
            <a:endParaRPr dirty="0" lang="en-US"/>
          </a:p>
        </p:txBody>
      </p:sp>
      <p:sp>
        <p:nvSpPr>
          <p:cNvPr id="1048677" name="Text Placeholder 2"/>
          <p:cNvSpPr>
            <a:spLocks noGrp="1"/>
          </p:cNvSpPr>
          <p:nvPr>
            <p:ph type="body" idx="13"/>
          </p:nvPr>
        </p:nvSpPr>
        <p:spPr>
          <a:xfrm>
            <a:off x="1295401" y="3639312"/>
            <a:ext cx="9609668" cy="886968"/>
          </a:xfrm>
        </p:spPr>
        <p:txBody>
          <a:bodyPr anchor="b">
            <a:normAutofit/>
          </a:bodyPr>
          <a:lstStyle>
            <a:lvl1pPr algn="l" indent="0" marL="0">
              <a:spcBef>
                <a:spcPts val="0"/>
              </a:spcBef>
              <a:buNone/>
              <a:defRPr sz="24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78" name="Text Placeholder 2"/>
          <p:cNvSpPr>
            <a:spLocks noGrp="1"/>
          </p:cNvSpPr>
          <p:nvPr>
            <p:ph type="body" idx="1"/>
          </p:nvPr>
        </p:nvSpPr>
        <p:spPr>
          <a:xfrm>
            <a:off x="1295401" y="4529667"/>
            <a:ext cx="9609668" cy="1346200"/>
          </a:xfrm>
        </p:spPr>
        <p:txBody>
          <a:bodyPr anchor="t">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79" name="Date Placeholder 3"/>
          <p:cNvSpPr>
            <a:spLocks noGrp="1"/>
          </p:cNvSpPr>
          <p:nvPr>
            <p:ph type="dt" sz="half" idx="10"/>
          </p:nvPr>
        </p:nvSpPr>
        <p:spPr/>
        <p:txBody>
          <a:bodyPr/>
          <a:p>
            <a:fld id="{48A87A34-81AB-432B-8DAE-1953F412C126}" type="datetimeFigureOut">
              <a:rPr lang="en-US" smtClean="0"/>
              <a:t>4/27/2023</a:t>
            </a:fld>
            <a:endParaRPr dirty="0" lang="en-US"/>
          </a:p>
        </p:txBody>
      </p:sp>
      <p:sp>
        <p:nvSpPr>
          <p:cNvPr id="1048680" name="Footer Placeholder 4"/>
          <p:cNvSpPr>
            <a:spLocks noGrp="1"/>
          </p:cNvSpPr>
          <p:nvPr>
            <p:ph type="ftr" sz="quarter" idx="11"/>
          </p:nvPr>
        </p:nvSpPr>
        <p:spPr/>
        <p:txBody>
          <a:bodyPr/>
          <a:p>
            <a:endParaRPr dirty="0" lang="en-US"/>
          </a:p>
        </p:txBody>
      </p:sp>
      <p:sp>
        <p:nvSpPr>
          <p:cNvPr id="1048681" name="Slide Number Placeholder 5"/>
          <p:cNvSpPr>
            <a:spLocks noGrp="1"/>
          </p:cNvSpPr>
          <p:nvPr>
            <p:ph type="sldNum" sz="quarter" idx="12"/>
          </p:nvPr>
        </p:nvSpPr>
        <p:spPr/>
        <p:txBody>
          <a:bodyPr/>
          <a:p>
            <a:fld id="{6D22F896-40B5-4ADD-8801-0D06FADFA095}" type="slidenum">
              <a:rPr lang="en-US" smtClean="0"/>
              <a:t>‹#›</a:t>
            </a:fld>
            <a:endParaRPr dirty="0" lang="en-US"/>
          </a:p>
        </p:txBody>
      </p:sp>
      <p:sp>
        <p:nvSpPr>
          <p:cNvPr id="1048682" name="TextBox 11"/>
          <p:cNvSpPr txBox="1"/>
          <p:nvPr/>
        </p:nvSpPr>
        <p:spPr>
          <a:xfrm>
            <a:off x="862013" y="879961"/>
            <a:ext cx="609600" cy="584776"/>
          </a:xfrm>
          <a:prstGeom prst="rect"/>
        </p:spPr>
        <p:txBody>
          <a:bodyPr anchor="ctr" bIns="45720" lIns="91440" rIns="91440" rtlCol="0" tIns="45720" vert="horz">
            <a:noAutofit/>
          </a:bodyPr>
          <a:p>
            <a:pPr lvl="0"/>
            <a:r>
              <a:rPr dirty="0" sz="8000" lang="en-US">
                <a:solidFill>
                  <a:schemeClr val="tx1"/>
                </a:solidFill>
                <a:effectLst/>
              </a:rPr>
              <a:t>“</a:t>
            </a:r>
          </a:p>
        </p:txBody>
      </p:sp>
      <p:sp>
        <p:nvSpPr>
          <p:cNvPr id="1048683" name="TextBox 12"/>
          <p:cNvSpPr txBox="1"/>
          <p:nvPr/>
        </p:nvSpPr>
        <p:spPr>
          <a:xfrm>
            <a:off x="10600267" y="2599261"/>
            <a:ext cx="609600" cy="584776"/>
          </a:xfrm>
          <a:prstGeom prst="rect"/>
        </p:spPr>
        <p:txBody>
          <a:bodyPr anchor="ctr" bIns="45720" lIns="91440" rIns="91440" rtlCol="0" tIns="45720" vert="horz">
            <a:noAutofit/>
          </a:bodyPr>
          <a:p>
            <a:pPr algn="r" lvl="0"/>
            <a:r>
              <a:rPr dirty="0" sz="8000" lang="en-US">
                <a:solidFill>
                  <a:schemeClr val="tx1"/>
                </a:solidFill>
                <a:effectLst/>
              </a:rPr>
              <a:t>”</a:t>
            </a:r>
          </a:p>
        </p:txBody>
      </p:sp>
      <p:cxnSp>
        <p:nvCxnSpPr>
          <p:cNvPr id="3145738" name="Straight Connector 25"/>
          <p:cNvCxnSpPr>
            <a:cxnSpLocks/>
          </p:cNvCxnSpPr>
          <p:nvPr/>
        </p:nvCxnSpPr>
        <p:spPr>
          <a:xfrm>
            <a:off x="1396169" y="3429000"/>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43" name=""/>
        <p:cNvGrpSpPr/>
        <p:nvPr/>
      </p:nvGrpSpPr>
      <p:grpSpPr>
        <a:xfrm>
          <a:off x="0" y="0"/>
          <a:ext cx="0" cy="0"/>
          <a:chOff x="0" y="0"/>
          <a:chExt cx="0" cy="0"/>
        </a:xfrm>
      </p:grpSpPr>
      <p:sp>
        <p:nvSpPr>
          <p:cNvPr id="1048629" name="Title 1"/>
          <p:cNvSpPr>
            <a:spLocks noGrp="1"/>
          </p:cNvSpPr>
          <p:nvPr>
            <p:ph type="title"/>
          </p:nvPr>
        </p:nvSpPr>
        <p:spPr>
          <a:xfrm>
            <a:off x="1295401" y="982132"/>
            <a:ext cx="9609666" cy="2243668"/>
          </a:xfrm>
        </p:spPr>
        <p:txBody>
          <a:bodyPr anchor="ctr" bIns="45720" lIns="91440" rIns="91440" rtlCol="0" tIns="45720" vert="horz">
            <a:normAutofit/>
          </a:bodyPr>
          <a:lstStyle>
            <a:lvl1pPr>
              <a:defRPr b="0" dirty="0" lang="en-US"/>
            </a:lvl1pPr>
          </a:lstStyle>
          <a:p>
            <a:pPr lvl="0" marL="0"/>
            <a:r>
              <a:rPr lang="en-US" smtClean="0"/>
              <a:t>Click to edit Master title style</a:t>
            </a:r>
            <a:endParaRPr dirty="0" lang="en-US"/>
          </a:p>
        </p:txBody>
      </p:sp>
      <p:sp>
        <p:nvSpPr>
          <p:cNvPr id="1048630" name="Text Placeholder 2"/>
          <p:cNvSpPr>
            <a:spLocks noGrp="1"/>
          </p:cNvSpPr>
          <p:nvPr>
            <p:ph type="body" idx="13"/>
          </p:nvPr>
        </p:nvSpPr>
        <p:spPr>
          <a:xfrm>
            <a:off x="1295401" y="3630168"/>
            <a:ext cx="9609668" cy="841248"/>
          </a:xfrm>
        </p:spPr>
        <p:txBody>
          <a:bodyPr anchor="b">
            <a:normAutofit/>
          </a:bodyPr>
          <a:lstStyle>
            <a:lvl1pPr algn="l" indent="0" marL="0">
              <a:spcBef>
                <a:spcPts val="0"/>
              </a:spcBef>
              <a:buNone/>
              <a:defRPr sz="2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31" name="Text Placeholder 2"/>
          <p:cNvSpPr>
            <a:spLocks noGrp="1"/>
          </p:cNvSpPr>
          <p:nvPr>
            <p:ph type="body" idx="1"/>
          </p:nvPr>
        </p:nvSpPr>
        <p:spPr>
          <a:xfrm>
            <a:off x="1295400" y="4470399"/>
            <a:ext cx="9609670" cy="1405467"/>
          </a:xfrm>
        </p:spPr>
        <p:txBody>
          <a:bodyPr anchor="t">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32" name="Date Placeholder 3"/>
          <p:cNvSpPr>
            <a:spLocks noGrp="1"/>
          </p:cNvSpPr>
          <p:nvPr>
            <p:ph type="dt" sz="half" idx="10"/>
          </p:nvPr>
        </p:nvSpPr>
        <p:spPr/>
        <p:txBody>
          <a:bodyPr/>
          <a:p>
            <a:fld id="{48A87A34-81AB-432B-8DAE-1953F412C126}" type="datetimeFigureOut">
              <a:rPr lang="en-US" smtClean="0"/>
              <a:t>4/27/2023</a:t>
            </a:fld>
            <a:endParaRPr dirty="0" lang="en-US"/>
          </a:p>
        </p:txBody>
      </p:sp>
      <p:sp>
        <p:nvSpPr>
          <p:cNvPr id="1048633" name="Footer Placeholder 4"/>
          <p:cNvSpPr>
            <a:spLocks noGrp="1"/>
          </p:cNvSpPr>
          <p:nvPr>
            <p:ph type="ftr" sz="quarter" idx="11"/>
          </p:nvPr>
        </p:nvSpPr>
        <p:spPr/>
        <p:txBody>
          <a:bodyPr/>
          <a:p>
            <a:endParaRPr dirty="0" lang="en-US"/>
          </a:p>
        </p:txBody>
      </p:sp>
      <p:sp>
        <p:nvSpPr>
          <p:cNvPr id="1048634" name="Slide Number Placeholder 5"/>
          <p:cNvSpPr>
            <a:spLocks noGrp="1"/>
          </p:cNvSpPr>
          <p:nvPr>
            <p:ph type="sldNum" sz="quarter" idx="12"/>
          </p:nvPr>
        </p:nvSpPr>
        <p:spPr/>
        <p:txBody>
          <a:bodyPr/>
          <a:p>
            <a:fld id="{6D22F896-40B5-4ADD-8801-0D06FADFA095}" type="slidenum">
              <a:rPr lang="en-US" smtClean="0"/>
              <a:t>‹#›</a:t>
            </a:fld>
            <a:endParaRPr dirty="0" lang="en-US"/>
          </a:p>
        </p:txBody>
      </p:sp>
      <p:cxnSp>
        <p:nvCxnSpPr>
          <p:cNvPr id="3145732" name="Straight Connector 14"/>
          <p:cNvCxnSpPr>
            <a:cxnSpLocks/>
          </p:cNvCxnSpPr>
          <p:nvPr/>
        </p:nvCxnSpPr>
        <p:spPr>
          <a:xfrm>
            <a:off x="1396169" y="3429000"/>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3" name=""/>
        <p:cNvGrpSpPr/>
        <p:nvPr/>
      </p:nvGrpSpPr>
      <p:grpSpPr>
        <a:xfrm>
          <a:off x="0" y="0"/>
          <a:ext cx="0" cy="0"/>
          <a:chOff x="0" y="0"/>
          <a:chExt cx="0" cy="0"/>
        </a:xfrm>
      </p:grpSpPr>
      <p:sp>
        <p:nvSpPr>
          <p:cNvPr id="1048690" name="Title 1"/>
          <p:cNvSpPr>
            <a:spLocks noGrp="1"/>
          </p:cNvSpPr>
          <p:nvPr>
            <p:ph type="title"/>
          </p:nvPr>
        </p:nvSpPr>
        <p:spPr/>
        <p:txBody>
          <a:bodyPr/>
          <a:lstStyle>
            <a:lvl1pPr algn="ctr"/>
          </a:lstStyle>
          <a:p>
            <a:r>
              <a:rPr lang="en-US" smtClean="0"/>
              <a:t>Click to edit Master title style</a:t>
            </a:r>
            <a:endParaRPr dirty="0" lang="en-US"/>
          </a:p>
        </p:txBody>
      </p:sp>
      <p:sp>
        <p:nvSpPr>
          <p:cNvPr id="1048691" name="Vertical Text Placeholder 2"/>
          <p:cNvSpPr>
            <a:spLocks noGrp="1"/>
          </p:cNvSpPr>
          <p:nvPr>
            <p:ph type="body" orient="vert" idx="1"/>
          </p:nvPr>
        </p:nvSpPr>
        <p:spPr/>
        <p:txBody>
          <a:bodyPr anchor="t"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92" name="Date Placeholder 3"/>
          <p:cNvSpPr>
            <a:spLocks noGrp="1"/>
          </p:cNvSpPr>
          <p:nvPr>
            <p:ph type="dt" sz="half" idx="10"/>
          </p:nvPr>
        </p:nvSpPr>
        <p:spPr/>
        <p:txBody>
          <a:bodyPr/>
          <a:p>
            <a:fld id="{48A87A34-81AB-432B-8DAE-1953F412C126}" type="datetimeFigureOut">
              <a:rPr lang="en-US" smtClean="0"/>
              <a:t>4/27/2023</a:t>
            </a:fld>
            <a:endParaRPr dirty="0" lang="en-US"/>
          </a:p>
        </p:txBody>
      </p:sp>
      <p:sp>
        <p:nvSpPr>
          <p:cNvPr id="1048693" name="Footer Placeholder 4"/>
          <p:cNvSpPr>
            <a:spLocks noGrp="1"/>
          </p:cNvSpPr>
          <p:nvPr>
            <p:ph type="ftr" sz="quarter" idx="11"/>
          </p:nvPr>
        </p:nvSpPr>
        <p:spPr/>
        <p:txBody>
          <a:bodyPr/>
          <a:p>
            <a:endParaRPr dirty="0" lang="en-US"/>
          </a:p>
        </p:txBody>
      </p:sp>
      <p:sp>
        <p:nvSpPr>
          <p:cNvPr id="1048694" name="Slide Number Placeholder 5"/>
          <p:cNvSpPr>
            <a:spLocks noGrp="1"/>
          </p:cNvSpPr>
          <p:nvPr>
            <p:ph type="sldNum" sz="quarter" idx="12"/>
          </p:nvPr>
        </p:nvSpPr>
        <p:spPr/>
        <p:txBody>
          <a:bodyPr/>
          <a:p>
            <a:fld id="{6D22F896-40B5-4ADD-8801-0D06FADFA095}" type="slidenum">
              <a:rPr lang="en-US" smtClean="0"/>
              <a:t>‹#›</a:t>
            </a:fld>
            <a:endParaRPr dirty="0" lang="en-US"/>
          </a:p>
        </p:txBody>
      </p:sp>
      <p:cxnSp>
        <p:nvCxnSpPr>
          <p:cNvPr id="3145740" name="Straight Connector 13"/>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7" name=""/>
        <p:cNvGrpSpPr/>
        <p:nvPr/>
      </p:nvGrpSpPr>
      <p:grpSpPr>
        <a:xfrm>
          <a:off x="0" y="0"/>
          <a:ext cx="0" cy="0"/>
          <a:chOff x="0" y="0"/>
          <a:chExt cx="0" cy="0"/>
        </a:xfrm>
      </p:grpSpPr>
      <p:sp>
        <p:nvSpPr>
          <p:cNvPr id="1048651" name="Vertical Title 1"/>
          <p:cNvSpPr>
            <a:spLocks noGrp="1"/>
          </p:cNvSpPr>
          <p:nvPr>
            <p:ph type="title" orient="vert"/>
          </p:nvPr>
        </p:nvSpPr>
        <p:spPr>
          <a:xfrm>
            <a:off x="8999356" y="982131"/>
            <a:ext cx="1890895" cy="4893735"/>
          </a:xfrm>
        </p:spPr>
        <p:txBody>
          <a:bodyPr vert="eaVert"/>
          <a:p>
            <a:r>
              <a:rPr lang="en-US" smtClean="0"/>
              <a:t>Click to edit Master title style</a:t>
            </a:r>
            <a:endParaRPr dirty="0" lang="en-US"/>
          </a:p>
        </p:txBody>
      </p:sp>
      <p:sp>
        <p:nvSpPr>
          <p:cNvPr id="1048652" name="Vertical Text Placeholder 2"/>
          <p:cNvSpPr>
            <a:spLocks noGrp="1"/>
          </p:cNvSpPr>
          <p:nvPr>
            <p:ph type="body" orient="vert" idx="1"/>
          </p:nvPr>
        </p:nvSpPr>
        <p:spPr>
          <a:xfrm>
            <a:off x="1295398" y="982132"/>
            <a:ext cx="7433025" cy="4893734"/>
          </a:xfrm>
        </p:spPr>
        <p:txBody>
          <a:bodyPr anchor="t"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53" name="Date Placeholder 3"/>
          <p:cNvSpPr>
            <a:spLocks noGrp="1"/>
          </p:cNvSpPr>
          <p:nvPr>
            <p:ph type="dt" sz="half" idx="10"/>
          </p:nvPr>
        </p:nvSpPr>
        <p:spPr/>
        <p:txBody>
          <a:bodyPr/>
          <a:p>
            <a:fld id="{48A87A34-81AB-432B-8DAE-1953F412C126}" type="datetimeFigureOut">
              <a:rPr lang="en-US" smtClean="0"/>
              <a:t>4/27/2023</a:t>
            </a:fld>
            <a:endParaRPr dirty="0" lang="en-US"/>
          </a:p>
        </p:txBody>
      </p:sp>
      <p:sp>
        <p:nvSpPr>
          <p:cNvPr id="1048654" name="Footer Placeholder 4"/>
          <p:cNvSpPr>
            <a:spLocks noGrp="1"/>
          </p:cNvSpPr>
          <p:nvPr>
            <p:ph type="ftr" sz="quarter" idx="11"/>
          </p:nvPr>
        </p:nvSpPr>
        <p:spPr/>
        <p:txBody>
          <a:bodyPr/>
          <a:p>
            <a:endParaRPr dirty="0" lang="en-US"/>
          </a:p>
        </p:txBody>
      </p:sp>
      <p:sp>
        <p:nvSpPr>
          <p:cNvPr id="1048655" name="Slide Number Placeholder 5"/>
          <p:cNvSpPr>
            <a:spLocks noGrp="1"/>
          </p:cNvSpPr>
          <p:nvPr>
            <p:ph type="sldNum" sz="quarter" idx="12"/>
          </p:nvPr>
        </p:nvSpPr>
        <p:spPr/>
        <p:txBody>
          <a:bodyPr/>
          <a:p>
            <a:fld id="{6D22F896-40B5-4ADD-8801-0D06FADFA095}" type="slidenum">
              <a:rPr lang="en-US" smtClean="0"/>
              <a:t>‹#›</a:t>
            </a:fld>
            <a:endParaRPr dirty="0" lang="en-US"/>
          </a:p>
        </p:txBody>
      </p:sp>
      <p:cxnSp>
        <p:nvCxnSpPr>
          <p:cNvPr id="3145735" name="Straight Connector 13"/>
          <p:cNvCxnSpPr>
            <a:cxnSpLocks/>
          </p:cNvCxnSpPr>
          <p:nvPr/>
        </p:nvCxnSpPr>
        <p:spPr>
          <a:xfrm>
            <a:off x="8863890" y="990600"/>
            <a:ext cx="0" cy="487680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1" name=""/>
        <p:cNvGrpSpPr/>
        <p:nvPr/>
      </p:nvGrpSpPr>
      <p:grpSpPr>
        <a:xfrm>
          <a:off x="0" y="0"/>
          <a:ext cx="0" cy="0"/>
          <a:chOff x="0" y="0"/>
          <a:chExt cx="0" cy="0"/>
        </a:xfrm>
      </p:grpSpPr>
      <p:cxnSp>
        <p:nvCxnSpPr>
          <p:cNvPr id="3145729" name="Straight Connector 6"/>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
        <p:nvSpPr>
          <p:cNvPr id="1048590" name="Title 1"/>
          <p:cNvSpPr>
            <a:spLocks noGrp="1"/>
          </p:cNvSpPr>
          <p:nvPr>
            <p:ph type="title"/>
          </p:nvPr>
        </p:nvSpPr>
        <p:spPr/>
        <p:txBody>
          <a:bodyPr/>
          <a:p>
            <a:r>
              <a:rPr lang="en-US" smtClean="0"/>
              <a:t>Click to edit Master title style</a:t>
            </a:r>
            <a:endParaRPr dirty="0" lang="en-US"/>
          </a:p>
        </p:txBody>
      </p:sp>
      <p:sp>
        <p:nvSpPr>
          <p:cNvPr id="1048591"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592" name="Date Placeholder 3"/>
          <p:cNvSpPr>
            <a:spLocks noGrp="1"/>
          </p:cNvSpPr>
          <p:nvPr>
            <p:ph type="dt" sz="half" idx="10"/>
          </p:nvPr>
        </p:nvSpPr>
        <p:spPr/>
        <p:txBody>
          <a:bodyPr/>
          <a:p>
            <a:fld id="{48A87A34-81AB-432B-8DAE-1953F412C126}" type="datetimeFigureOut">
              <a:rPr lang="en-US" smtClean="0"/>
              <a:t>4/27/2023</a:t>
            </a:fld>
            <a:endParaRPr dirty="0" lang="en-US"/>
          </a:p>
        </p:txBody>
      </p:sp>
      <p:sp>
        <p:nvSpPr>
          <p:cNvPr id="1048593" name="Footer Placeholder 4"/>
          <p:cNvSpPr>
            <a:spLocks noGrp="1"/>
          </p:cNvSpPr>
          <p:nvPr>
            <p:ph type="ftr" sz="quarter" idx="11"/>
          </p:nvPr>
        </p:nvSpPr>
        <p:spPr/>
        <p:txBody>
          <a:bodyPr/>
          <a:p>
            <a:endParaRPr dirty="0" lang="en-US"/>
          </a:p>
        </p:txBody>
      </p:sp>
      <p:sp>
        <p:nvSpPr>
          <p:cNvPr id="1048594" name="Slide Number Placeholder 5"/>
          <p:cNvSpPr>
            <a:spLocks noGrp="1"/>
          </p:cNvSpPr>
          <p:nvPr>
            <p:ph type="sldNum" sz="quarter" idx="12"/>
          </p:nvPr>
        </p:nvSpPr>
        <p:spPr/>
        <p:txBody>
          <a:bodyPr/>
          <a:p>
            <a:fld id="{6D22F896-40B5-4ADD-8801-0D06FADFA095}" type="slidenum">
              <a:rPr lang="en-US" smtClean="0"/>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4" name=""/>
        <p:cNvGrpSpPr/>
        <p:nvPr/>
      </p:nvGrpSpPr>
      <p:grpSpPr>
        <a:xfrm>
          <a:off x="0" y="0"/>
          <a:ext cx="0" cy="0"/>
          <a:chOff x="0" y="0"/>
          <a:chExt cx="0" cy="0"/>
        </a:xfrm>
      </p:grpSpPr>
      <p:sp>
        <p:nvSpPr>
          <p:cNvPr id="1048635" name="Title 1"/>
          <p:cNvSpPr>
            <a:spLocks noGrp="1"/>
          </p:cNvSpPr>
          <p:nvPr>
            <p:ph type="title"/>
          </p:nvPr>
        </p:nvSpPr>
        <p:spPr>
          <a:xfrm>
            <a:off x="2015069" y="1752606"/>
            <a:ext cx="8158688" cy="1822514"/>
          </a:xfrm>
        </p:spPr>
        <p:txBody>
          <a:bodyPr anchor="b">
            <a:normAutofit/>
          </a:bodyPr>
          <a:lstStyle>
            <a:lvl1pPr algn="ctr">
              <a:defRPr b="0" cap="none" sz="4400"/>
            </a:lvl1pPr>
          </a:lstStyle>
          <a:p>
            <a:r>
              <a:rPr lang="en-US" smtClean="0"/>
              <a:t>Click to edit Master title style</a:t>
            </a:r>
            <a:endParaRPr dirty="0" lang="en-US"/>
          </a:p>
        </p:txBody>
      </p:sp>
      <p:sp>
        <p:nvSpPr>
          <p:cNvPr id="1048636" name="Text Placeholder 2"/>
          <p:cNvSpPr>
            <a:spLocks noGrp="1"/>
          </p:cNvSpPr>
          <p:nvPr>
            <p:ph type="body" idx="1"/>
          </p:nvPr>
        </p:nvSpPr>
        <p:spPr>
          <a:xfrm>
            <a:off x="2015067" y="3846051"/>
            <a:ext cx="8158690" cy="954547"/>
          </a:xfrm>
        </p:spPr>
        <p:txBody>
          <a:bodyPr anchor="t">
            <a:normAutofit/>
          </a:bodyPr>
          <a:lstStyle>
            <a:lvl1pPr algn="ctr" indent="0" marL="0">
              <a:buNone/>
              <a:defRPr sz="24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37" name="Date Placeholder 3"/>
          <p:cNvSpPr>
            <a:spLocks noGrp="1"/>
          </p:cNvSpPr>
          <p:nvPr>
            <p:ph type="dt" sz="half" idx="10"/>
          </p:nvPr>
        </p:nvSpPr>
        <p:spPr/>
        <p:txBody>
          <a:bodyPr/>
          <a:p>
            <a:fld id="{48A87A34-81AB-432B-8DAE-1953F412C126}" type="datetimeFigureOut">
              <a:rPr lang="en-US" smtClean="0"/>
              <a:t>4/27/2023</a:t>
            </a:fld>
            <a:endParaRPr dirty="0" lang="en-US"/>
          </a:p>
        </p:txBody>
      </p:sp>
      <p:sp>
        <p:nvSpPr>
          <p:cNvPr id="1048638" name="Footer Placeholder 4"/>
          <p:cNvSpPr>
            <a:spLocks noGrp="1"/>
          </p:cNvSpPr>
          <p:nvPr>
            <p:ph type="ftr" sz="quarter" idx="11"/>
          </p:nvPr>
        </p:nvSpPr>
        <p:spPr/>
        <p:txBody>
          <a:bodyPr/>
          <a:p>
            <a:endParaRPr dirty="0" lang="en-US"/>
          </a:p>
        </p:txBody>
      </p:sp>
      <p:sp>
        <p:nvSpPr>
          <p:cNvPr id="1048639" name="Slide Number Placeholder 5"/>
          <p:cNvSpPr>
            <a:spLocks noGrp="1"/>
          </p:cNvSpPr>
          <p:nvPr>
            <p:ph type="sldNum" sz="quarter" idx="12"/>
          </p:nvPr>
        </p:nvSpPr>
        <p:spPr/>
        <p:txBody>
          <a:bodyPr/>
          <a:p>
            <a:fld id="{6D22F896-40B5-4ADD-8801-0D06FADFA095}" type="slidenum">
              <a:rPr lang="en-US" smtClean="0"/>
              <a:t>‹#›</a:t>
            </a:fld>
            <a:endParaRPr dirty="0" lang="en-US"/>
          </a:p>
        </p:txBody>
      </p:sp>
      <p:cxnSp>
        <p:nvCxnSpPr>
          <p:cNvPr id="3145733" name="Straight Connector 15"/>
          <p:cNvCxnSpPr>
            <a:cxnSpLocks/>
          </p:cNvCxnSpPr>
          <p:nvPr/>
        </p:nvCxnSpPr>
        <p:spPr>
          <a:xfrm>
            <a:off x="2012723" y="3710585"/>
            <a:ext cx="8163380"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0" name=""/>
        <p:cNvGrpSpPr/>
        <p:nvPr/>
      </p:nvGrpSpPr>
      <p:grpSpPr>
        <a:xfrm>
          <a:off x="0" y="0"/>
          <a:ext cx="0" cy="0"/>
          <a:chOff x="0" y="0"/>
          <a:chExt cx="0" cy="0"/>
        </a:xfrm>
      </p:grpSpPr>
      <p:cxnSp>
        <p:nvCxnSpPr>
          <p:cNvPr id="3145737" name="Straight Connector 7"/>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
        <p:nvSpPr>
          <p:cNvPr id="1048670" name="Title 1"/>
          <p:cNvSpPr>
            <a:spLocks noGrp="1"/>
          </p:cNvSpPr>
          <p:nvPr>
            <p:ph type="title"/>
          </p:nvPr>
        </p:nvSpPr>
        <p:spPr/>
        <p:txBody>
          <a:bodyPr/>
          <a:p>
            <a:r>
              <a:rPr lang="en-US" smtClean="0"/>
              <a:t>Click to edit Master title style</a:t>
            </a:r>
            <a:endParaRPr dirty="0" lang="en-US"/>
          </a:p>
        </p:txBody>
      </p:sp>
      <p:sp>
        <p:nvSpPr>
          <p:cNvPr id="1048671" name="Content Placeholder 2"/>
          <p:cNvSpPr>
            <a:spLocks noGrp="1"/>
          </p:cNvSpPr>
          <p:nvPr>
            <p:ph sz="half" idx="1"/>
          </p:nvPr>
        </p:nvSpPr>
        <p:spPr>
          <a:xfrm>
            <a:off x="1298448" y="2560320"/>
            <a:ext cx="4718304" cy="3310128"/>
          </a:xfrm>
        </p:spPr>
        <p:txBody>
          <a:bodyPr>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72" name="Content Placeholder 3"/>
          <p:cNvSpPr>
            <a:spLocks noGrp="1"/>
          </p:cNvSpPr>
          <p:nvPr>
            <p:ph sz="half" idx="2"/>
          </p:nvPr>
        </p:nvSpPr>
        <p:spPr>
          <a:xfrm>
            <a:off x="6181344" y="2560320"/>
            <a:ext cx="4718304" cy="3310128"/>
          </a:xfrm>
        </p:spPr>
        <p:txBody>
          <a:bodyPr>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73" name="Date Placeholder 4"/>
          <p:cNvSpPr>
            <a:spLocks noGrp="1"/>
          </p:cNvSpPr>
          <p:nvPr>
            <p:ph type="dt" sz="half" idx="10"/>
          </p:nvPr>
        </p:nvSpPr>
        <p:spPr/>
        <p:txBody>
          <a:bodyPr/>
          <a:p>
            <a:fld id="{48A87A34-81AB-432B-8DAE-1953F412C126}" type="datetimeFigureOut">
              <a:rPr lang="en-US" smtClean="0"/>
              <a:t>4/27/2023</a:t>
            </a:fld>
            <a:endParaRPr dirty="0" lang="en-US"/>
          </a:p>
        </p:txBody>
      </p:sp>
      <p:sp>
        <p:nvSpPr>
          <p:cNvPr id="1048674" name="Footer Placeholder 5"/>
          <p:cNvSpPr>
            <a:spLocks noGrp="1"/>
          </p:cNvSpPr>
          <p:nvPr>
            <p:ph type="ftr" sz="quarter" idx="11"/>
          </p:nvPr>
        </p:nvSpPr>
        <p:spPr/>
        <p:txBody>
          <a:bodyPr/>
          <a:p>
            <a:endParaRPr dirty="0" lang="en-US"/>
          </a:p>
        </p:txBody>
      </p:sp>
      <p:sp>
        <p:nvSpPr>
          <p:cNvPr id="1048675" name="Slide Number Placeholder 6"/>
          <p:cNvSpPr>
            <a:spLocks noGrp="1"/>
          </p:cNvSpPr>
          <p:nvPr>
            <p:ph type="sldNum" sz="quarter" idx="12"/>
          </p:nvPr>
        </p:nvSpPr>
        <p:spPr/>
        <p:txBody>
          <a:bodyPr/>
          <a:p>
            <a:fld id="{6D22F896-40B5-4ADD-8801-0D06FADFA095}" type="slidenum">
              <a:rPr lang="en-US" smtClean="0"/>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5" name=""/>
        <p:cNvGrpSpPr/>
        <p:nvPr/>
      </p:nvGrpSpPr>
      <p:grpSpPr>
        <a:xfrm>
          <a:off x="0" y="0"/>
          <a:ext cx="0" cy="0"/>
          <a:chOff x="0" y="0"/>
          <a:chExt cx="0" cy="0"/>
        </a:xfrm>
      </p:grpSpPr>
      <p:sp>
        <p:nvSpPr>
          <p:cNvPr id="1048640" name="Title 1"/>
          <p:cNvSpPr>
            <a:spLocks noGrp="1"/>
          </p:cNvSpPr>
          <p:nvPr>
            <p:ph type="title"/>
          </p:nvPr>
        </p:nvSpPr>
        <p:spPr/>
        <p:txBody>
          <a:bodyPr/>
          <a:p>
            <a:r>
              <a:rPr lang="en-US" smtClean="0"/>
              <a:t>Click to edit Master title style</a:t>
            </a:r>
            <a:endParaRPr dirty="0" lang="en-US"/>
          </a:p>
        </p:txBody>
      </p:sp>
      <p:sp>
        <p:nvSpPr>
          <p:cNvPr id="1048641" name="Text Placeholder 2"/>
          <p:cNvSpPr>
            <a:spLocks noGrp="1"/>
          </p:cNvSpPr>
          <p:nvPr>
            <p:ph type="body" idx="1"/>
          </p:nvPr>
        </p:nvSpPr>
        <p:spPr>
          <a:xfrm>
            <a:off x="1295400" y="2658533"/>
            <a:ext cx="4718304" cy="576262"/>
          </a:xfrm>
        </p:spPr>
        <p:txBody>
          <a:bodyPr anchor="b">
            <a:noAutofit/>
          </a:bodyPr>
          <a:lstStyle>
            <a:lvl1pPr indent="0" marL="0">
              <a:spcBef>
                <a:spcPts val="672"/>
              </a:spcBef>
              <a:spcAft>
                <a:spcPts val="600"/>
              </a:spcAft>
              <a:buNone/>
              <a:defRPr b="0" sz="28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42" name="Content Placeholder 3"/>
          <p:cNvSpPr>
            <a:spLocks noGrp="1"/>
          </p:cNvSpPr>
          <p:nvPr>
            <p:ph sz="half" idx="2"/>
          </p:nvPr>
        </p:nvSpPr>
        <p:spPr>
          <a:xfrm>
            <a:off x="1295400" y="3243262"/>
            <a:ext cx="4718304" cy="2632605"/>
          </a:xfrm>
        </p:spPr>
        <p:txBody>
          <a:bodyPr anchor="t">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43" name="Text Placeholder 4"/>
          <p:cNvSpPr>
            <a:spLocks noGrp="1"/>
          </p:cNvSpPr>
          <p:nvPr>
            <p:ph type="body" sz="quarter" idx="3"/>
          </p:nvPr>
        </p:nvSpPr>
        <p:spPr>
          <a:xfrm>
            <a:off x="6180670" y="2658533"/>
            <a:ext cx="4718304" cy="576262"/>
          </a:xfrm>
        </p:spPr>
        <p:txBody>
          <a:bodyPr anchor="b">
            <a:noAutofit/>
          </a:bodyPr>
          <a:lstStyle>
            <a:lvl1pPr indent="0" marL="0">
              <a:spcBef>
                <a:spcPts val="672"/>
              </a:spcBef>
              <a:spcAft>
                <a:spcPts val="600"/>
              </a:spcAft>
              <a:buNone/>
              <a:defRPr b="0" sz="28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44" name="Content Placeholder 5"/>
          <p:cNvSpPr>
            <a:spLocks noGrp="1"/>
          </p:cNvSpPr>
          <p:nvPr>
            <p:ph sz="quarter" idx="4"/>
          </p:nvPr>
        </p:nvSpPr>
        <p:spPr>
          <a:xfrm>
            <a:off x="6180670" y="3243262"/>
            <a:ext cx="4718304" cy="2632605"/>
          </a:xfrm>
        </p:spPr>
        <p:txBody>
          <a:bodyPr anchor="t">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45" name="Date Placeholder 6"/>
          <p:cNvSpPr>
            <a:spLocks noGrp="1"/>
          </p:cNvSpPr>
          <p:nvPr>
            <p:ph type="dt" sz="half" idx="10"/>
          </p:nvPr>
        </p:nvSpPr>
        <p:spPr/>
        <p:txBody>
          <a:bodyPr/>
          <a:p>
            <a:fld id="{48A87A34-81AB-432B-8DAE-1953F412C126}" type="datetimeFigureOut">
              <a:rPr lang="en-US" smtClean="0"/>
              <a:t>4/27/2023</a:t>
            </a:fld>
            <a:endParaRPr dirty="0" lang="en-US"/>
          </a:p>
        </p:txBody>
      </p:sp>
      <p:sp>
        <p:nvSpPr>
          <p:cNvPr id="1048646" name="Footer Placeholder 7"/>
          <p:cNvSpPr>
            <a:spLocks noGrp="1"/>
          </p:cNvSpPr>
          <p:nvPr>
            <p:ph type="ftr" sz="quarter" idx="11"/>
          </p:nvPr>
        </p:nvSpPr>
        <p:spPr/>
        <p:txBody>
          <a:bodyPr/>
          <a:p>
            <a:endParaRPr dirty="0" lang="en-US"/>
          </a:p>
        </p:txBody>
      </p:sp>
      <p:sp>
        <p:nvSpPr>
          <p:cNvPr id="1048647" name="Slide Number Placeholder 8"/>
          <p:cNvSpPr>
            <a:spLocks noGrp="1"/>
          </p:cNvSpPr>
          <p:nvPr>
            <p:ph type="sldNum" sz="quarter" idx="12"/>
          </p:nvPr>
        </p:nvSpPr>
        <p:spPr/>
        <p:txBody>
          <a:bodyPr/>
          <a:p>
            <a:fld id="{6D22F896-40B5-4ADD-8801-0D06FADFA095}" type="slidenum">
              <a:rPr lang="en-US" smtClean="0"/>
              <a:t>‹#›</a:t>
            </a:fld>
            <a:endParaRPr dirty="0" lang="en-US"/>
          </a:p>
        </p:txBody>
      </p:sp>
      <p:cxnSp>
        <p:nvCxnSpPr>
          <p:cNvPr id="3145734" name="Straight Connector 17"/>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9" name=""/>
        <p:cNvGrpSpPr/>
        <p:nvPr/>
      </p:nvGrpSpPr>
      <p:grpSpPr>
        <a:xfrm>
          <a:off x="0" y="0"/>
          <a:ext cx="0" cy="0"/>
          <a:chOff x="0" y="0"/>
          <a:chExt cx="0" cy="0"/>
        </a:xfrm>
      </p:grpSpPr>
      <p:sp>
        <p:nvSpPr>
          <p:cNvPr id="1048609" name="Title 1"/>
          <p:cNvSpPr>
            <a:spLocks noGrp="1"/>
          </p:cNvSpPr>
          <p:nvPr>
            <p:ph type="title"/>
          </p:nvPr>
        </p:nvSpPr>
        <p:spPr/>
        <p:txBody>
          <a:bodyPr/>
          <a:p>
            <a:r>
              <a:rPr lang="en-US" smtClean="0"/>
              <a:t>Click to edit Master title style</a:t>
            </a:r>
            <a:endParaRPr dirty="0" lang="en-US"/>
          </a:p>
        </p:txBody>
      </p:sp>
      <p:sp>
        <p:nvSpPr>
          <p:cNvPr id="1048610" name="Date Placeholder 2"/>
          <p:cNvSpPr>
            <a:spLocks noGrp="1"/>
          </p:cNvSpPr>
          <p:nvPr>
            <p:ph type="dt" sz="half" idx="10"/>
          </p:nvPr>
        </p:nvSpPr>
        <p:spPr/>
        <p:txBody>
          <a:bodyPr/>
          <a:p>
            <a:fld id="{48A87A34-81AB-432B-8DAE-1953F412C126}" type="datetimeFigureOut">
              <a:rPr lang="en-US" smtClean="0"/>
              <a:t>4/27/2023</a:t>
            </a:fld>
            <a:endParaRPr dirty="0" lang="en-US"/>
          </a:p>
        </p:txBody>
      </p:sp>
      <p:sp>
        <p:nvSpPr>
          <p:cNvPr id="1048611" name="Footer Placeholder 3"/>
          <p:cNvSpPr>
            <a:spLocks noGrp="1"/>
          </p:cNvSpPr>
          <p:nvPr>
            <p:ph type="ftr" sz="quarter" idx="11"/>
          </p:nvPr>
        </p:nvSpPr>
        <p:spPr/>
        <p:txBody>
          <a:bodyPr/>
          <a:p>
            <a:endParaRPr dirty="0" lang="en-US"/>
          </a:p>
        </p:txBody>
      </p:sp>
      <p:sp>
        <p:nvSpPr>
          <p:cNvPr id="1048612" name="Slide Number Placeholder 4"/>
          <p:cNvSpPr>
            <a:spLocks noGrp="1"/>
          </p:cNvSpPr>
          <p:nvPr>
            <p:ph type="sldNum" sz="quarter" idx="12"/>
          </p:nvPr>
        </p:nvSpPr>
        <p:spPr/>
        <p:txBody>
          <a:bodyPr/>
          <a:p>
            <a:fld id="{6D22F896-40B5-4ADD-8801-0D06FADFA095}" type="slidenum">
              <a:rPr lang="en-US" smtClean="0"/>
              <a:t>‹#›</a:t>
            </a:fld>
            <a:endParaRPr dirty="0" lang="en-US"/>
          </a:p>
        </p:txBody>
      </p:sp>
      <p:cxnSp>
        <p:nvCxnSpPr>
          <p:cNvPr id="3145730" name="Straight Connector 13"/>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6" name=""/>
        <p:cNvGrpSpPr/>
        <p:nvPr/>
      </p:nvGrpSpPr>
      <p:grpSpPr>
        <a:xfrm>
          <a:off x="0" y="0"/>
          <a:ext cx="0" cy="0"/>
          <a:chOff x="0" y="0"/>
          <a:chExt cx="0" cy="0"/>
        </a:xfrm>
      </p:grpSpPr>
      <p:sp>
        <p:nvSpPr>
          <p:cNvPr id="1048648" name="Date Placeholder 1"/>
          <p:cNvSpPr>
            <a:spLocks noGrp="1"/>
          </p:cNvSpPr>
          <p:nvPr>
            <p:ph type="dt" sz="half" idx="10"/>
          </p:nvPr>
        </p:nvSpPr>
        <p:spPr/>
        <p:txBody>
          <a:bodyPr/>
          <a:p>
            <a:fld id="{48A87A34-81AB-432B-8DAE-1953F412C126}" type="datetimeFigureOut">
              <a:rPr lang="en-US" smtClean="0"/>
              <a:t>4/27/2023</a:t>
            </a:fld>
            <a:endParaRPr dirty="0" lang="en-US"/>
          </a:p>
        </p:txBody>
      </p:sp>
      <p:sp>
        <p:nvSpPr>
          <p:cNvPr id="1048649" name="Footer Placeholder 2"/>
          <p:cNvSpPr>
            <a:spLocks noGrp="1"/>
          </p:cNvSpPr>
          <p:nvPr>
            <p:ph type="ftr" sz="quarter" idx="11"/>
          </p:nvPr>
        </p:nvSpPr>
        <p:spPr/>
        <p:txBody>
          <a:bodyPr/>
          <a:p>
            <a:endParaRPr dirty="0" lang="en-US"/>
          </a:p>
        </p:txBody>
      </p:sp>
      <p:sp>
        <p:nvSpPr>
          <p:cNvPr id="1048650" name="Slide Number Placeholder 3"/>
          <p:cNvSpPr>
            <a:spLocks noGrp="1"/>
          </p:cNvSpPr>
          <p:nvPr>
            <p:ph type="sldNum" sz="quarter" idx="12"/>
          </p:nvPr>
        </p:nvSpPr>
        <p:spPr/>
        <p:txBody>
          <a:bodyPr/>
          <a:p>
            <a:fld id="{6D22F896-40B5-4ADD-8801-0D06FADFA095}" type="slidenum">
              <a:rPr lang="en-US" smtClean="0"/>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2" name=""/>
        <p:cNvGrpSpPr/>
        <p:nvPr/>
      </p:nvGrpSpPr>
      <p:grpSpPr>
        <a:xfrm>
          <a:off x="0" y="0"/>
          <a:ext cx="0" cy="0"/>
          <a:chOff x="0" y="0"/>
          <a:chExt cx="0" cy="0"/>
        </a:xfrm>
      </p:grpSpPr>
      <p:sp>
        <p:nvSpPr>
          <p:cNvPr id="1048684" name="Title 1"/>
          <p:cNvSpPr>
            <a:spLocks noGrp="1"/>
          </p:cNvSpPr>
          <p:nvPr>
            <p:ph type="title"/>
          </p:nvPr>
        </p:nvSpPr>
        <p:spPr>
          <a:xfrm>
            <a:off x="1293811" y="1388534"/>
            <a:ext cx="3718455" cy="1371600"/>
          </a:xfrm>
        </p:spPr>
        <p:txBody>
          <a:bodyPr anchor="b">
            <a:normAutofit/>
          </a:bodyPr>
          <a:lstStyle>
            <a:lvl1pPr algn="ctr">
              <a:defRPr b="0" sz="2400"/>
            </a:lvl1pPr>
          </a:lstStyle>
          <a:p>
            <a:r>
              <a:rPr lang="en-US" smtClean="0"/>
              <a:t>Click to edit Master title style</a:t>
            </a:r>
            <a:endParaRPr dirty="0" lang="en-US"/>
          </a:p>
        </p:txBody>
      </p:sp>
      <p:sp>
        <p:nvSpPr>
          <p:cNvPr id="1048685" name="Content Placeholder 2"/>
          <p:cNvSpPr>
            <a:spLocks noGrp="1"/>
          </p:cNvSpPr>
          <p:nvPr>
            <p:ph idx="1"/>
          </p:nvPr>
        </p:nvSpPr>
        <p:spPr>
          <a:xfrm>
            <a:off x="5418668" y="982131"/>
            <a:ext cx="5469466" cy="4893735"/>
          </a:xfrm>
        </p:spPr>
        <p:txBody>
          <a:bodyPr anchor="ctr">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86" name="Text Placeholder 3"/>
          <p:cNvSpPr>
            <a:spLocks noGrp="1"/>
          </p:cNvSpPr>
          <p:nvPr>
            <p:ph type="body" sz="half" idx="2"/>
          </p:nvPr>
        </p:nvSpPr>
        <p:spPr>
          <a:xfrm>
            <a:off x="1293811" y="3031065"/>
            <a:ext cx="3718455" cy="2438404"/>
          </a:xfrm>
        </p:spPr>
        <p:txBody>
          <a:bodyPr anchor="t">
            <a:normAutofit/>
          </a:bodyPr>
          <a:lstStyle>
            <a:lvl1pPr algn="ct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87" name="Date Placeholder 4"/>
          <p:cNvSpPr>
            <a:spLocks noGrp="1"/>
          </p:cNvSpPr>
          <p:nvPr>
            <p:ph type="dt" sz="half" idx="10"/>
          </p:nvPr>
        </p:nvSpPr>
        <p:spPr/>
        <p:txBody>
          <a:bodyPr/>
          <a:p>
            <a:fld id="{48A87A34-81AB-432B-8DAE-1953F412C126}" type="datetimeFigureOut">
              <a:rPr lang="en-US" smtClean="0"/>
              <a:t>4/27/2023</a:t>
            </a:fld>
            <a:endParaRPr dirty="0" lang="en-US"/>
          </a:p>
        </p:txBody>
      </p:sp>
      <p:sp>
        <p:nvSpPr>
          <p:cNvPr id="1048688" name="Footer Placeholder 5"/>
          <p:cNvSpPr>
            <a:spLocks noGrp="1"/>
          </p:cNvSpPr>
          <p:nvPr>
            <p:ph type="ftr" sz="quarter" idx="11"/>
          </p:nvPr>
        </p:nvSpPr>
        <p:spPr/>
        <p:txBody>
          <a:bodyPr/>
          <a:p>
            <a:endParaRPr dirty="0" lang="en-US"/>
          </a:p>
        </p:txBody>
      </p:sp>
      <p:sp>
        <p:nvSpPr>
          <p:cNvPr id="1048689" name="Slide Number Placeholder 6"/>
          <p:cNvSpPr>
            <a:spLocks noGrp="1"/>
          </p:cNvSpPr>
          <p:nvPr>
            <p:ph type="sldNum" sz="quarter" idx="12"/>
          </p:nvPr>
        </p:nvSpPr>
        <p:spPr/>
        <p:txBody>
          <a:bodyPr/>
          <a:p>
            <a:fld id="{6D22F896-40B5-4ADD-8801-0D06FADFA095}" type="slidenum">
              <a:rPr lang="en-US" smtClean="0"/>
              <a:t>‹#›</a:t>
            </a:fld>
            <a:endParaRPr dirty="0" lang="en-US"/>
          </a:p>
        </p:txBody>
      </p:sp>
      <p:cxnSp>
        <p:nvCxnSpPr>
          <p:cNvPr id="3145739" name="Straight Connector 15"/>
          <p:cNvCxnSpPr>
            <a:cxnSpLocks/>
          </p:cNvCxnSpPr>
          <p:nvPr/>
        </p:nvCxnSpPr>
        <p:spPr>
          <a:xfrm>
            <a:off x="1396169" y="2912533"/>
            <a:ext cx="35144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2" name=""/>
        <p:cNvGrpSpPr/>
        <p:nvPr/>
      </p:nvGrpSpPr>
      <p:grpSpPr>
        <a:xfrm>
          <a:off x="0" y="0"/>
          <a:ext cx="0" cy="0"/>
          <a:chOff x="0" y="0"/>
          <a:chExt cx="0" cy="0"/>
        </a:xfrm>
      </p:grpSpPr>
      <p:sp>
        <p:nvSpPr>
          <p:cNvPr id="1048623" name="Title 1"/>
          <p:cNvSpPr>
            <a:spLocks noGrp="1"/>
          </p:cNvSpPr>
          <p:nvPr>
            <p:ph type="title"/>
          </p:nvPr>
        </p:nvSpPr>
        <p:spPr>
          <a:xfrm>
            <a:off x="1295399" y="1883832"/>
            <a:ext cx="6241816" cy="1371600"/>
          </a:xfrm>
        </p:spPr>
        <p:txBody>
          <a:bodyPr anchor="b">
            <a:normAutofit/>
          </a:bodyPr>
          <a:lstStyle>
            <a:lvl1pPr algn="ctr">
              <a:defRPr b="0" sz="2800"/>
            </a:lvl1pPr>
          </a:lstStyle>
          <a:p>
            <a:r>
              <a:rPr lang="en-US" smtClean="0"/>
              <a:t>Click to edit Master title style</a:t>
            </a:r>
            <a:endParaRPr dirty="0" lang="en-US"/>
          </a:p>
        </p:txBody>
      </p:sp>
      <p:sp>
        <p:nvSpPr>
          <p:cNvPr id="1048624" name="Picture Placeholder 2"/>
          <p:cNvSpPr>
            <a:spLocks noChangeAspect="1" noGrp="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625" name="Text Placeholder 3"/>
          <p:cNvSpPr>
            <a:spLocks noGrp="1"/>
          </p:cNvSpPr>
          <p:nvPr>
            <p:ph type="body" sz="half" idx="2"/>
          </p:nvPr>
        </p:nvSpPr>
        <p:spPr>
          <a:xfrm>
            <a:off x="1295399" y="3255432"/>
            <a:ext cx="6241816" cy="1828800"/>
          </a:xfrm>
        </p:spPr>
        <p:txBody>
          <a:bodyPr anchor="t">
            <a:normAutofit/>
          </a:bodyPr>
          <a:lstStyle>
            <a:lvl1pPr algn="ctr" indent="0" marL="0">
              <a:buNone/>
              <a:defRPr sz="18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26" name="Date Placeholder 4"/>
          <p:cNvSpPr>
            <a:spLocks noGrp="1"/>
          </p:cNvSpPr>
          <p:nvPr>
            <p:ph type="dt" sz="half" idx="10"/>
          </p:nvPr>
        </p:nvSpPr>
        <p:spPr/>
        <p:txBody>
          <a:bodyPr/>
          <a:p>
            <a:fld id="{48A87A34-81AB-432B-8DAE-1953F412C126}" type="datetimeFigureOut">
              <a:rPr lang="en-US" smtClean="0"/>
              <a:t>4/27/2023</a:t>
            </a:fld>
            <a:endParaRPr dirty="0" lang="en-US"/>
          </a:p>
        </p:txBody>
      </p:sp>
      <p:sp>
        <p:nvSpPr>
          <p:cNvPr id="1048627" name="Footer Placeholder 5"/>
          <p:cNvSpPr>
            <a:spLocks noGrp="1"/>
          </p:cNvSpPr>
          <p:nvPr>
            <p:ph type="ftr" sz="quarter" idx="11"/>
          </p:nvPr>
        </p:nvSpPr>
        <p:spPr/>
        <p:txBody>
          <a:bodyPr/>
          <a:p>
            <a:endParaRPr dirty="0" lang="en-US"/>
          </a:p>
        </p:txBody>
      </p:sp>
      <p:sp>
        <p:nvSpPr>
          <p:cNvPr id="1048628" name="Slide Number Placeholder 6"/>
          <p:cNvSpPr>
            <a:spLocks noGrp="1"/>
          </p:cNvSpPr>
          <p:nvPr>
            <p:ph type="sldNum" sz="quarter" idx="12"/>
          </p:nvPr>
        </p:nvSpPr>
        <p:spPr/>
        <p:txBody>
          <a:bodyPr/>
          <a:p>
            <a:fld id="{6D22F896-40B5-4ADD-8801-0D06FADFA095}" type="slidenum">
              <a:rPr lang="en-US" smtClean="0"/>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image" Target="../media/image3.png"/><Relationship Id="rId19" Type="http://schemas.openxmlformats.org/officeDocument/2006/relationships/image" Target="../media/image4.png"/><Relationship Id="rId2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9" name=""/>
        <p:cNvGrpSpPr/>
        <p:nvPr/>
      </p:nvGrpSpPr>
      <p:grpSpPr>
        <a:xfrm>
          <a:off x="0" y="0"/>
          <a:ext cx="0" cy="0"/>
          <a:chOff x="0" y="0"/>
          <a:chExt cx="0" cy="0"/>
        </a:xfrm>
      </p:grpSpPr>
      <p:grpSp>
        <p:nvGrpSpPr>
          <p:cNvPr id="10" name="Group 6"/>
          <p:cNvGrpSpPr/>
          <p:nvPr/>
        </p:nvGrpSpPr>
        <p:grpSpPr>
          <a:xfrm>
            <a:off x="-15736" y="0"/>
            <a:ext cx="12229962" cy="6856214"/>
            <a:chOff x="-15736" y="0"/>
            <a:chExt cx="12229962" cy="6856214"/>
          </a:xfrm>
        </p:grpSpPr>
        <p:pic>
          <p:nvPicPr>
            <p:cNvPr id="2097152" name="Picture 7" descr="HD-PanelContent.png"/>
            <p:cNvPicPr>
              <a:picLocks noChangeAspect="1"/>
            </p:cNvPicPr>
            <p:nvPr/>
          </p:nvPicPr>
          <p:blipFill>
            <a:blip xmlns:r="http://schemas.openxmlformats.org/officeDocument/2006/relationships" r:embed="rId18"/>
            <a:stretch>
              <a:fillRect/>
            </a:stretch>
          </p:blipFill>
          <p:spPr>
            <a:xfrm>
              <a:off x="0" y="0"/>
              <a:ext cx="12188825" cy="6856214"/>
            </a:xfrm>
            <a:prstGeom prst="rect"/>
          </p:spPr>
        </p:pic>
        <p:sp>
          <p:nvSpPr>
            <p:cNvPr id="1048576" name="Rectangle 8"/>
            <p:cNvSpPr/>
            <p:nvPr/>
          </p:nvSpPr>
          <p:spPr>
            <a:xfrm>
              <a:off x="608012" y="609600"/>
              <a:ext cx="10972800" cy="5638800"/>
            </a:xfrm>
            <a:prstGeom prst="rect"/>
            <a:noFill/>
            <a:ln w="15875" cap="flat">
              <a:miter lim="800000"/>
            </a:ln>
          </p:spPr>
          <p:style>
            <a:lnRef idx="1">
              <a:schemeClr val="accent1"/>
            </a:lnRef>
            <a:fillRef idx="3">
              <a:schemeClr val="accent1"/>
            </a:fillRef>
            <a:effectRef idx="2">
              <a:schemeClr val="accent1"/>
            </a:effectRef>
            <a:fontRef idx="minor">
              <a:schemeClr val="lt1"/>
            </a:fontRef>
          </p:style>
        </p:sp>
        <p:pic>
          <p:nvPicPr>
            <p:cNvPr id="2097153" name="Picture 9" descr="HDRibbonContent-UniformTrim.png"/>
            <p:cNvPicPr>
              <a:picLocks noChangeAspect="1"/>
            </p:cNvPicPr>
            <p:nvPr/>
          </p:nvPicPr>
          <p:blipFill rotWithShape="1">
            <a:blip xmlns:r="http://schemas.openxmlformats.org/officeDocument/2006/relationships" r:embed="rId19"/>
            <a:srcRect/>
            <a:stretch>
              <a:fillRect/>
            </a:stretch>
          </p:blipFill>
          <p:spPr>
            <a:xfrm>
              <a:off x="-15736" y="3153832"/>
              <a:ext cx="777240" cy="606425"/>
            </a:xfrm>
            <a:prstGeom prst="rect"/>
          </p:spPr>
        </p:pic>
        <p:pic>
          <p:nvPicPr>
            <p:cNvPr id="2097154" name="Picture 10" descr="HDRibbonContent-UniformTrim.png"/>
            <p:cNvPicPr>
              <a:picLocks noChangeAspect="1"/>
            </p:cNvPicPr>
            <p:nvPr/>
          </p:nvPicPr>
          <p:blipFill rotWithShape="1">
            <a:blip xmlns:r="http://schemas.openxmlformats.org/officeDocument/2006/relationships" r:embed="rId19"/>
            <a:srcRect/>
            <a:stretch>
              <a:fillRect/>
            </a:stretch>
          </p:blipFill>
          <p:spPr>
            <a:xfrm>
              <a:off x="11436986" y="3153832"/>
              <a:ext cx="777240" cy="606425"/>
            </a:xfrm>
            <a:prstGeom prst="rect"/>
          </p:spPr>
        </p:pic>
      </p:grpSp>
      <p:sp>
        <p:nvSpPr>
          <p:cNvPr id="1048577" name="Title Placeholder 1"/>
          <p:cNvSpPr>
            <a:spLocks noGrp="1"/>
          </p:cNvSpPr>
          <p:nvPr>
            <p:ph type="title"/>
          </p:nvPr>
        </p:nvSpPr>
        <p:spPr>
          <a:xfrm>
            <a:off x="1295402" y="982132"/>
            <a:ext cx="9601196" cy="1303867"/>
          </a:xfrm>
          <a:prstGeom prst="rect"/>
          <a:effectLst/>
        </p:spPr>
        <p:txBody>
          <a:bodyPr anchor="ctr" bIns="45720" lIns="91440" rIns="91440" rtlCol="0" tIns="45720" vert="horz">
            <a:normAutofit/>
          </a:bodyPr>
          <a:p>
            <a:r>
              <a:rPr lang="en-US" smtClean="0"/>
              <a:t>Click to edit Master title style</a:t>
            </a:r>
            <a:endParaRPr dirty="0" lang="en-US"/>
          </a:p>
        </p:txBody>
      </p:sp>
      <p:sp>
        <p:nvSpPr>
          <p:cNvPr id="1048578" name="Text Placeholder 2"/>
          <p:cNvSpPr>
            <a:spLocks noGrp="1"/>
          </p:cNvSpPr>
          <p:nvPr>
            <p:ph type="body" idx="1"/>
          </p:nvPr>
        </p:nvSpPr>
        <p:spPr>
          <a:xfrm>
            <a:off x="1295401" y="2556932"/>
            <a:ext cx="9601196" cy="3318936"/>
          </a:xfrm>
          <a:prstGeom prst="rect"/>
        </p:spPr>
        <p:txBody>
          <a:bodyPr anchor="t"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579" name="Date Placeholder 3"/>
          <p:cNvSpPr>
            <a:spLocks noGrp="1"/>
          </p:cNvSpPr>
          <p:nvPr>
            <p:ph type="dt" sz="half" idx="2"/>
          </p:nvPr>
        </p:nvSpPr>
        <p:spPr>
          <a:xfrm>
            <a:off x="8677501" y="5969000"/>
            <a:ext cx="1600200" cy="279400"/>
          </a:xfrm>
          <a:prstGeom prst="rect"/>
        </p:spPr>
        <p:txBody>
          <a:bodyPr anchor="ctr" bIns="45720" lIns="91440" rIns="91440" rtlCol="0" tIns="45720" vert="horz"/>
          <a:lstStyle>
            <a:lvl1pPr algn="r">
              <a:defRPr b="0" sz="1000" i="0">
                <a:solidFill>
                  <a:schemeClr val="tx1"/>
                </a:solidFill>
                <a:effectLst/>
                <a:latin typeface="+mn-lt"/>
              </a:defRPr>
            </a:lvl1pPr>
          </a:lstStyle>
          <a:p>
            <a:fld id="{48A87A34-81AB-432B-8DAE-1953F412C126}" type="datetimeFigureOut">
              <a:rPr lang="en-US" smtClean="0"/>
              <a:t>4/27/2023</a:t>
            </a:fld>
            <a:endParaRPr dirty="0" lang="en-US"/>
          </a:p>
        </p:txBody>
      </p:sp>
      <p:sp>
        <p:nvSpPr>
          <p:cNvPr id="1048580" name="Footer Placeholder 4"/>
          <p:cNvSpPr>
            <a:spLocks noGrp="1"/>
          </p:cNvSpPr>
          <p:nvPr>
            <p:ph type="ftr" sz="quarter" idx="3"/>
          </p:nvPr>
        </p:nvSpPr>
        <p:spPr>
          <a:xfrm>
            <a:off x="1295401" y="5969000"/>
            <a:ext cx="7305900" cy="279400"/>
          </a:xfrm>
          <a:prstGeom prst="rect"/>
        </p:spPr>
        <p:txBody>
          <a:bodyPr anchor="ctr" bIns="45720" lIns="91440" rIns="91440" rtlCol="0" tIns="45720" vert="horz"/>
          <a:lstStyle>
            <a:lvl1pPr algn="l">
              <a:defRPr b="0" sz="1000" i="0">
                <a:solidFill>
                  <a:schemeClr val="tx1"/>
                </a:solidFill>
                <a:effectLst/>
                <a:latin typeface="+mn-lt"/>
              </a:defRPr>
            </a:lvl1pPr>
          </a:lstStyle>
          <a:p>
            <a:endParaRPr dirty="0" lang="en-US"/>
          </a:p>
        </p:txBody>
      </p:sp>
      <p:sp>
        <p:nvSpPr>
          <p:cNvPr id="1048581" name="Slide Number Placeholder 5"/>
          <p:cNvSpPr>
            <a:spLocks noGrp="1"/>
          </p:cNvSpPr>
          <p:nvPr>
            <p:ph type="sldNum" sz="quarter" idx="4"/>
          </p:nvPr>
        </p:nvSpPr>
        <p:spPr>
          <a:xfrm>
            <a:off x="10353901" y="5969000"/>
            <a:ext cx="542697" cy="279400"/>
          </a:xfrm>
          <a:prstGeom prst="rect"/>
        </p:spPr>
        <p:txBody>
          <a:bodyPr anchor="ctr" bIns="45720" lIns="91440" rIns="91440" rtlCol="0" tIns="45720" vert="horz"/>
          <a:lstStyle>
            <a:lvl1pPr algn="r">
              <a:defRPr b="0" sz="1000" i="0">
                <a:solidFill>
                  <a:schemeClr val="tx1"/>
                </a:solidFill>
                <a:effectLst/>
                <a:latin typeface="+mn-lt"/>
              </a:defRPr>
            </a:lvl1pPr>
          </a:lstStyle>
          <a:p>
            <a:fld id="{6D22F896-40B5-4ADD-8801-0D06FADFA095}" type="slidenum">
              <a:rPr lang="en-US" smtClean="0"/>
              <a:t>‹#›</a:t>
            </a:fld>
            <a:endParaRPr dirty="0" lang="en-US"/>
          </a:p>
        </p:txBody>
      </p:sp>
    </p:spTree>
  </p:cSld>
  <p:clrMap accent1="accent1" accent2="accent2" accent3="accent3" accent4="accent4" accent5="accent5" accent6="accent6" bg1="lt1" bg2="lt2" tx1="dk1" tx2="dk2"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txStyles>
    <p:titleStyle>
      <a:lvl1pPr algn="ctr" defTabSz="457200" eaLnBrk="1" hangingPunct="1" latinLnBrk="0" rtl="0">
        <a:spcBef>
          <a:spcPct val="0"/>
        </a:spcBef>
        <a:buNone/>
        <a:defRPr cap="none" sz="4400" kern="1200">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285750" latinLnBrk="0" marL="285750" rtl="0">
        <a:spcBef>
          <a:spcPct val="20000"/>
        </a:spcBef>
        <a:spcAft>
          <a:spcPts val="600"/>
        </a:spcAft>
        <a:buClr>
          <a:schemeClr val="accent1"/>
        </a:buClr>
        <a:buSzPct val="115000"/>
        <a:buFont typeface="Arial"/>
        <a:buChar char="•"/>
        <a:defRPr cap="none" sz="2400" kern="1200">
          <a:solidFill>
            <a:schemeClr val="tx1">
              <a:lumMod val="85000"/>
              <a:lumOff val="15000"/>
            </a:schemeClr>
          </a:solidFill>
          <a:effectLst/>
          <a:latin typeface="+mn-lt"/>
          <a:ea typeface="+mn-ea"/>
          <a:cs typeface="+mn-cs"/>
        </a:defRPr>
      </a:lvl1pPr>
      <a:lvl2pPr algn="l" defTabSz="457200" eaLnBrk="1" hangingPunct="1" indent="-285750" latinLnBrk="0" marL="742950" rtl="0">
        <a:spcBef>
          <a:spcPct val="20000"/>
        </a:spcBef>
        <a:spcAft>
          <a:spcPts val="600"/>
        </a:spcAft>
        <a:buClr>
          <a:schemeClr val="accent1"/>
        </a:buClr>
        <a:buSzPct val="115000"/>
        <a:buFont typeface="Arial"/>
        <a:buChar char="•"/>
        <a:defRPr cap="none" sz="2000" kern="1200">
          <a:solidFill>
            <a:schemeClr val="tx1">
              <a:lumMod val="85000"/>
              <a:lumOff val="15000"/>
            </a:schemeClr>
          </a:solidFill>
          <a:effectLst/>
          <a:latin typeface="+mn-lt"/>
          <a:ea typeface="+mn-ea"/>
          <a:cs typeface="+mn-cs"/>
        </a:defRPr>
      </a:lvl2pPr>
      <a:lvl3pPr algn="l" defTabSz="457200" eaLnBrk="1" hangingPunct="1" indent="-285750" latinLnBrk="0" marL="1200150" rtl="0">
        <a:spcBef>
          <a:spcPct val="20000"/>
        </a:spcBef>
        <a:spcAft>
          <a:spcPts val="600"/>
        </a:spcAft>
        <a:buClr>
          <a:schemeClr val="accent1"/>
        </a:buClr>
        <a:buSzPct val="115000"/>
        <a:buFont typeface="Arial"/>
        <a:buChar char="•"/>
        <a:defRPr cap="none" sz="1800" kern="1200">
          <a:solidFill>
            <a:schemeClr val="tx1">
              <a:lumMod val="85000"/>
              <a:lumOff val="15000"/>
            </a:schemeClr>
          </a:solidFill>
          <a:effectLst/>
          <a:latin typeface="+mn-lt"/>
          <a:ea typeface="+mn-ea"/>
          <a:cs typeface="+mn-cs"/>
        </a:defRPr>
      </a:lvl3pPr>
      <a:lvl4pPr algn="l" defTabSz="457200" eaLnBrk="1" hangingPunct="1" indent="-171450" latinLnBrk="0" marL="1543050" rtl="0">
        <a:spcBef>
          <a:spcPct val="20000"/>
        </a:spcBef>
        <a:spcAft>
          <a:spcPts val="600"/>
        </a:spcAft>
        <a:buClr>
          <a:schemeClr val="accent1"/>
        </a:buClr>
        <a:buSzPct val="115000"/>
        <a:buFont typeface="Arial"/>
        <a:buChar char="•"/>
        <a:defRPr cap="none" sz="1600" kern="1200">
          <a:solidFill>
            <a:schemeClr val="tx1">
              <a:lumMod val="85000"/>
              <a:lumOff val="15000"/>
            </a:schemeClr>
          </a:solidFill>
          <a:effectLst/>
          <a:latin typeface="+mn-lt"/>
          <a:ea typeface="+mn-ea"/>
          <a:cs typeface="+mn-cs"/>
        </a:defRPr>
      </a:lvl4pPr>
      <a:lvl5pPr algn="l" defTabSz="457200" eaLnBrk="1" hangingPunct="1" indent="-171450" latinLnBrk="0" marL="200025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5pPr>
      <a:lvl6pPr algn="l" defTabSz="457200" eaLnBrk="1" hangingPunct="1" indent="-228600" latinLnBrk="0" marL="25146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6pPr>
      <a:lvl7pPr algn="l" defTabSz="457200" eaLnBrk="1" hangingPunct="1" indent="-228600" latinLnBrk="0" marL="29718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7pPr>
      <a:lvl8pPr algn="l" defTabSz="457200" eaLnBrk="1" hangingPunct="1" indent="-228600" latinLnBrk="0" marL="34290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8pPr>
      <a:lvl9pPr algn="l" defTabSz="457200" eaLnBrk="1" hangingPunct="1" indent="-228600" latinLnBrk="0" marL="38862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hyperlink" Target="https://www.hindawi.com/journals/complexity/2020/8892552/" TargetMode="External"/><Relationship Id="rId2" Type="http://schemas.openxmlformats.org/officeDocument/2006/relationships/hyperlink" Target="https://www.hackersrealm.net/post/twitter-sentiment-analysis-using-python" TargetMode="External"/><Relationship Id="rId3" Type="http://schemas.openxmlformats.org/officeDocument/2006/relationships/hyperlink" Target="https://medium.com/analytics-vidhya/twitter-sentiment-analysis-134553698978" TargetMode="External"/><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88" name="Subtitle 2"/>
          <p:cNvSpPr>
            <a:spLocks noGrp="1"/>
          </p:cNvSpPr>
          <p:nvPr>
            <p:ph type="subTitle" idx="1"/>
          </p:nvPr>
        </p:nvSpPr>
        <p:spPr>
          <a:xfrm>
            <a:off x="2571603" y="3163735"/>
            <a:ext cx="8993559" cy="2375074"/>
          </a:xfrm>
        </p:spPr>
        <p:txBody>
          <a:bodyPr>
            <a:noAutofit/>
          </a:bodyPr>
          <a:p>
            <a:pPr algn="l"/>
            <a:r>
              <a:rPr b="1" dirty="0" i="1" lang="en-IN" u="sng" smtClean="0">
                <a:solidFill>
                  <a:schemeClr val="tx1"/>
                </a:solidFill>
                <a:latin typeface="Times New Roman" panose="02020603050405020304" pitchFamily="18" charset="0"/>
                <a:cs typeface="Times New Roman" panose="02020603050405020304" pitchFamily="18" charset="0"/>
              </a:rPr>
              <a:t>PRESENTED BY :-</a:t>
            </a:r>
            <a:endParaRPr b="1" dirty="0" i="1" lang="en-US" u="sng" smtClean="0">
              <a:solidFill>
                <a:schemeClr val="tx1"/>
              </a:solidFill>
              <a:latin typeface="Times New Roman" panose="02020603050405020304" pitchFamily="18" charset="0"/>
              <a:cs typeface="Times New Roman" panose="02020603050405020304" pitchFamily="18" charset="0"/>
            </a:endParaRPr>
          </a:p>
          <a:p>
            <a:pPr algn="l"/>
            <a:r>
              <a:rPr dirty="0" lang="en-US">
                <a:solidFill>
                  <a:schemeClr val="tx1"/>
                </a:solidFill>
                <a:latin typeface="Times New Roman" panose="02020603050405020304" pitchFamily="18" charset="0"/>
                <a:cs typeface="Times New Roman" panose="02020603050405020304" pitchFamily="18" charset="0"/>
              </a:rPr>
              <a:t>		</a:t>
            </a:r>
            <a:r>
              <a:rPr dirty="0" lang="en-US">
                <a:solidFill>
                  <a:schemeClr val="tx1"/>
                </a:solidFill>
                <a:latin typeface="Times New Roman" panose="02020603050405020304" pitchFamily="18" charset="0"/>
                <a:cs typeface="Times New Roman" panose="02020603050405020304" pitchFamily="18" charset="0"/>
              </a:rPr>
              <a:t> </a:t>
            </a:r>
            <a:r>
              <a:rPr dirty="0" lang="en-US">
                <a:solidFill>
                  <a:schemeClr val="tx1"/>
                </a:solidFill>
                <a:latin typeface="Times New Roman" panose="02020603050405020304" pitchFamily="18" charset="0"/>
                <a:cs typeface="Times New Roman" panose="02020603050405020304" pitchFamily="18" charset="0"/>
              </a:rPr>
              <a:t> </a:t>
            </a:r>
            <a:r>
              <a:rPr dirty="0" lang="en-US">
                <a:solidFill>
                  <a:schemeClr val="tx1"/>
                </a:solidFill>
                <a:latin typeface="Times New Roman" panose="02020603050405020304" pitchFamily="18" charset="0"/>
                <a:cs typeface="Times New Roman" panose="02020603050405020304" pitchFamily="18" charset="0"/>
              </a:rPr>
              <a:t> </a:t>
            </a:r>
            <a:r>
              <a:rPr dirty="0" lang="en-US">
                <a:solidFill>
                  <a:schemeClr val="tx1"/>
                </a:solidFill>
                <a:latin typeface="Times New Roman" panose="02020603050405020304" pitchFamily="18" charset="0"/>
                <a:cs typeface="Times New Roman" panose="02020603050405020304" pitchFamily="18" charset="0"/>
              </a:rPr>
              <a:t> </a:t>
            </a:r>
            <a:r>
              <a:rPr dirty="0" lang="en-US">
                <a:solidFill>
                  <a:schemeClr val="tx1"/>
                </a:solidFill>
                <a:latin typeface="Times New Roman" panose="02020603050405020304" pitchFamily="18" charset="0"/>
                <a:cs typeface="Times New Roman" panose="02020603050405020304" pitchFamily="18" charset="0"/>
              </a:rPr>
              <a:t> </a:t>
            </a:r>
            <a:r>
              <a:rPr dirty="0" lang="en-US">
                <a:solidFill>
                  <a:schemeClr val="tx1"/>
                </a:solidFill>
                <a:latin typeface="Times New Roman" panose="02020603050405020304" pitchFamily="18" charset="0"/>
                <a:cs typeface="Times New Roman" panose="02020603050405020304" pitchFamily="18" charset="0"/>
              </a:rPr>
              <a:t> </a:t>
            </a:r>
            <a:r>
              <a:rPr dirty="0" lang="en-US">
                <a:solidFill>
                  <a:schemeClr val="tx1"/>
                </a:solidFill>
                <a:latin typeface="Times New Roman" panose="02020603050405020304" pitchFamily="18" charset="0"/>
                <a:cs typeface="Times New Roman" panose="02020603050405020304" pitchFamily="18" charset="0"/>
              </a:rPr>
              <a:t> </a:t>
            </a:r>
            <a:r>
              <a:rPr dirty="0" lang="en-US">
                <a:solidFill>
                  <a:schemeClr val="tx1"/>
                </a:solidFill>
                <a:latin typeface="Times New Roman" panose="02020603050405020304" pitchFamily="18" charset="0"/>
                <a:cs typeface="Times New Roman" panose="02020603050405020304" pitchFamily="18" charset="0"/>
              </a:rPr>
              <a:t> </a:t>
            </a:r>
            <a:r>
              <a:rPr dirty="0" lang="en-US">
                <a:solidFill>
                  <a:schemeClr val="tx1"/>
                </a:solidFill>
                <a:latin typeface="Times New Roman" panose="02020603050405020304" pitchFamily="18" charset="0"/>
                <a:cs typeface="Times New Roman" panose="02020603050405020304" pitchFamily="18" charset="0"/>
              </a:rPr>
              <a:t> </a:t>
            </a:r>
            <a:r>
              <a:rPr dirty="0" lang="en-US">
                <a:solidFill>
                  <a:schemeClr val="tx1"/>
                </a:solidFill>
                <a:latin typeface="Times New Roman" panose="02020603050405020304" pitchFamily="18" charset="0"/>
                <a:cs typeface="Times New Roman" panose="02020603050405020304" pitchFamily="18" charset="0"/>
              </a:rPr>
              <a:t> </a:t>
            </a:r>
            <a:r>
              <a:rPr dirty="0" lang="en-US">
                <a:solidFill>
                  <a:schemeClr val="tx1"/>
                </a:solidFill>
                <a:latin typeface="Times New Roman" panose="02020603050405020304" pitchFamily="18" charset="0"/>
                <a:cs typeface="Times New Roman" panose="02020603050405020304" pitchFamily="18" charset="0"/>
              </a:rPr>
              <a:t> </a:t>
            </a:r>
            <a:r>
              <a:rPr dirty="0" lang="en-US">
                <a:solidFill>
                  <a:schemeClr val="tx1"/>
                </a:solidFill>
                <a:latin typeface="Times New Roman" panose="02020603050405020304" pitchFamily="18" charset="0"/>
                <a:cs typeface="Times New Roman" panose="02020603050405020304" pitchFamily="18" charset="0"/>
              </a:rPr>
              <a:t> </a:t>
            </a:r>
            <a:r>
              <a:rPr dirty="0" lang="en-US">
                <a:solidFill>
                  <a:schemeClr val="tx1"/>
                </a:solidFill>
                <a:latin typeface="Times New Roman" panose="02020603050405020304" pitchFamily="18" charset="0"/>
                <a:cs typeface="Times New Roman" panose="02020603050405020304" pitchFamily="18" charset="0"/>
              </a:rPr>
              <a:t> </a:t>
            </a:r>
            <a:r>
              <a:rPr dirty="0" lang="en-US">
                <a:solidFill>
                  <a:schemeClr val="tx1"/>
                </a:solidFill>
                <a:latin typeface="Times New Roman" panose="02020603050405020304" pitchFamily="18" charset="0"/>
                <a:cs typeface="Times New Roman" panose="02020603050405020304" pitchFamily="18" charset="0"/>
              </a:rPr>
              <a:t> </a:t>
            </a:r>
            <a:r>
              <a:rPr dirty="0" lang="en-US">
                <a:solidFill>
                  <a:schemeClr val="tx1"/>
                </a:solidFill>
                <a:latin typeface="Times New Roman" panose="02020603050405020304" pitchFamily="18" charset="0"/>
                <a:cs typeface="Times New Roman" panose="02020603050405020304" pitchFamily="18" charset="0"/>
              </a:rPr>
              <a:t> </a:t>
            </a:r>
            <a:r>
              <a:rPr dirty="0" lang="en-US">
                <a:solidFill>
                  <a:schemeClr val="tx1"/>
                </a:solidFill>
                <a:latin typeface="Times New Roman" panose="02020603050405020304" pitchFamily="18" charset="0"/>
                <a:cs typeface="Times New Roman" panose="02020603050405020304" pitchFamily="18" charset="0"/>
              </a:rPr>
              <a:t> </a:t>
            </a:r>
            <a:r>
              <a:rPr dirty="0" lang="en-US">
                <a:solidFill>
                  <a:schemeClr val="tx1"/>
                </a:solidFill>
                <a:latin typeface="Times New Roman" panose="02020603050405020304" pitchFamily="18" charset="0"/>
                <a:cs typeface="Times New Roman" panose="02020603050405020304" pitchFamily="18" charset="0"/>
              </a:rPr>
              <a:t> </a:t>
            </a:r>
            <a:r>
              <a:rPr dirty="0" lang="en-US">
                <a:solidFill>
                  <a:schemeClr val="tx1"/>
                </a:solidFill>
                <a:latin typeface="Times New Roman" panose="02020603050405020304" pitchFamily="18" charset="0"/>
                <a:cs typeface="Times New Roman" panose="02020603050405020304" pitchFamily="18" charset="0"/>
              </a:rPr>
              <a:t> </a:t>
            </a:r>
            <a:r>
              <a:rPr dirty="0" lang="en-US">
                <a:solidFill>
                  <a:schemeClr val="tx1"/>
                </a:solidFill>
                <a:latin typeface="Times New Roman" panose="02020603050405020304" pitchFamily="18" charset="0"/>
                <a:cs typeface="Times New Roman" panose="02020603050405020304" pitchFamily="18" charset="0"/>
              </a:rPr>
              <a:t> </a:t>
            </a:r>
            <a:r>
              <a:rPr dirty="0" lang="en-US">
                <a:solidFill>
                  <a:schemeClr val="tx1"/>
                </a:solidFill>
                <a:latin typeface="Times New Roman" panose="02020603050405020304" pitchFamily="18" charset="0"/>
                <a:cs typeface="Times New Roman" panose="02020603050405020304" pitchFamily="18" charset="0"/>
              </a:rPr>
              <a:t> </a:t>
            </a:r>
            <a:r>
              <a:rPr dirty="0" lang="en-US">
                <a:solidFill>
                  <a:schemeClr val="tx1"/>
                </a:solidFill>
                <a:latin typeface="Times New Roman" panose="02020603050405020304" pitchFamily="18" charset="0"/>
                <a:cs typeface="Times New Roman" panose="02020603050405020304" pitchFamily="18" charset="0"/>
              </a:rPr>
              <a:t> </a:t>
            </a:r>
            <a:r>
              <a:rPr dirty="0" lang="en-US">
                <a:solidFill>
                  <a:schemeClr val="tx1"/>
                </a:solidFill>
                <a:latin typeface="Times New Roman" panose="02020603050405020304" pitchFamily="18" charset="0"/>
                <a:cs typeface="Times New Roman" panose="02020603050405020304" pitchFamily="18" charset="0"/>
              </a:rPr>
              <a:t> </a:t>
            </a:r>
            <a:r>
              <a:rPr dirty="0" lang="en-US">
                <a:solidFill>
                  <a:schemeClr val="tx1"/>
                </a:solidFill>
                <a:latin typeface="Times New Roman" panose="02020603050405020304" pitchFamily="18" charset="0"/>
                <a:cs typeface="Times New Roman" panose="02020603050405020304" pitchFamily="18" charset="0"/>
              </a:rPr>
              <a:t> </a:t>
            </a:r>
            <a:r>
              <a:rPr dirty="0" lang="en-US">
                <a:solidFill>
                  <a:schemeClr val="tx1"/>
                </a:solidFill>
                <a:latin typeface="Times New Roman" panose="02020603050405020304" pitchFamily="18" charset="0"/>
                <a:cs typeface="Times New Roman" panose="02020603050405020304" pitchFamily="18" charset="0"/>
              </a:rPr>
              <a:t> </a:t>
            </a:r>
            <a:r>
              <a:rPr dirty="0" lang="en-US">
                <a:solidFill>
                  <a:schemeClr val="tx1"/>
                </a:solidFill>
                <a:latin typeface="Times New Roman" panose="02020603050405020304" pitchFamily="18" charset="0"/>
                <a:cs typeface="Times New Roman" panose="02020603050405020304" pitchFamily="18" charset="0"/>
              </a:rPr>
              <a:t> </a:t>
            </a:r>
            <a:r>
              <a:rPr dirty="0" lang="en-US">
                <a:solidFill>
                  <a:schemeClr val="tx1"/>
                </a:solidFill>
                <a:latin typeface="Times New Roman" panose="02020603050405020304" pitchFamily="18" charset="0"/>
                <a:cs typeface="Times New Roman" panose="02020603050405020304" pitchFamily="18" charset="0"/>
              </a:rPr>
              <a:t> </a:t>
            </a:r>
            <a:r>
              <a:rPr dirty="0" lang="en-US">
                <a:solidFill>
                  <a:schemeClr val="tx1"/>
                </a:solidFill>
                <a:latin typeface="Times New Roman" panose="02020603050405020304" pitchFamily="18" charset="0"/>
                <a:cs typeface="Times New Roman" panose="02020603050405020304" pitchFamily="18" charset="0"/>
              </a:rPr>
              <a:t> </a:t>
            </a:r>
            <a:r>
              <a:rPr dirty="0" lang="en-US">
                <a:solidFill>
                  <a:schemeClr val="tx1"/>
                </a:solidFill>
                <a:latin typeface="Times New Roman" panose="02020603050405020304" pitchFamily="18" charset="0"/>
                <a:cs typeface="Times New Roman" panose="02020603050405020304" pitchFamily="18" charset="0"/>
              </a:rPr>
              <a:t> </a:t>
            </a:r>
            <a:r>
              <a:rPr dirty="0" lang="en-US">
                <a:solidFill>
                  <a:schemeClr val="tx1"/>
                </a:solidFill>
                <a:latin typeface="Times New Roman" panose="02020603050405020304" pitchFamily="18" charset="0"/>
                <a:cs typeface="Times New Roman" panose="02020603050405020304" pitchFamily="18" charset="0"/>
              </a:rPr>
              <a:t> </a:t>
            </a:r>
            <a:r>
              <a:rPr dirty="0" lang="en-US">
                <a:solidFill>
                  <a:schemeClr val="tx1"/>
                </a:solidFill>
                <a:latin typeface="Times New Roman" panose="02020603050405020304" pitchFamily="18" charset="0"/>
                <a:cs typeface="Times New Roman" panose="02020603050405020304" pitchFamily="18" charset="0"/>
              </a:rPr>
              <a:t> </a:t>
            </a:r>
            <a:r>
              <a:rPr dirty="0" lang="en-US">
                <a:solidFill>
                  <a:schemeClr val="tx1"/>
                </a:solidFill>
                <a:latin typeface="Times New Roman" panose="02020603050405020304" pitchFamily="18" charset="0"/>
                <a:cs typeface="Times New Roman" panose="02020603050405020304" pitchFamily="18" charset="0"/>
              </a:rPr>
              <a:t> </a:t>
            </a:r>
            <a:r>
              <a:rPr dirty="0" lang="en-US">
                <a:solidFill>
                  <a:schemeClr val="tx1"/>
                </a:solidFill>
                <a:latin typeface="Times New Roman" panose="02020603050405020304" pitchFamily="18" charset="0"/>
                <a:cs typeface="Times New Roman" panose="02020603050405020304" pitchFamily="18" charset="0"/>
              </a:rPr>
              <a:t> </a:t>
            </a:r>
            <a:r>
              <a:rPr dirty="0" lang="en-US">
                <a:solidFill>
                  <a:schemeClr val="tx1"/>
                </a:solidFill>
                <a:latin typeface="Times New Roman" panose="02020603050405020304" pitchFamily="18" charset="0"/>
                <a:cs typeface="Times New Roman" panose="02020603050405020304" pitchFamily="18" charset="0"/>
              </a:rPr>
              <a:t>D</a:t>
            </a:r>
            <a:r>
              <a:rPr dirty="0" lang="en-US">
                <a:solidFill>
                  <a:schemeClr val="tx1"/>
                </a:solidFill>
                <a:latin typeface="Times New Roman" panose="02020603050405020304" pitchFamily="18" charset="0"/>
                <a:cs typeface="Times New Roman" panose="02020603050405020304" pitchFamily="18" charset="0"/>
              </a:rPr>
              <a:t>e</a:t>
            </a:r>
            <a:r>
              <a:rPr dirty="0" lang="en-US">
                <a:solidFill>
                  <a:schemeClr val="tx1"/>
                </a:solidFill>
                <a:latin typeface="Times New Roman" panose="02020603050405020304" pitchFamily="18" charset="0"/>
                <a:cs typeface="Times New Roman" panose="02020603050405020304" pitchFamily="18" charset="0"/>
              </a:rPr>
              <a:t>s</a:t>
            </a:r>
            <a:r>
              <a:rPr dirty="0" lang="en-US">
                <a:solidFill>
                  <a:schemeClr val="tx1"/>
                </a:solidFill>
                <a:latin typeface="Times New Roman" panose="02020603050405020304" pitchFamily="18" charset="0"/>
                <a:cs typeface="Times New Roman" panose="02020603050405020304" pitchFamily="18" charset="0"/>
              </a:rPr>
              <a:t>m</a:t>
            </a:r>
            <a:r>
              <a:rPr dirty="0" lang="en-US">
                <a:solidFill>
                  <a:schemeClr val="tx1"/>
                </a:solidFill>
                <a:latin typeface="Times New Roman" panose="02020603050405020304" pitchFamily="18" charset="0"/>
                <a:cs typeface="Times New Roman" panose="02020603050405020304" pitchFamily="18" charset="0"/>
              </a:rPr>
              <a:t>u</a:t>
            </a:r>
            <a:r>
              <a:rPr dirty="0" lang="en-US">
                <a:solidFill>
                  <a:schemeClr val="tx1"/>
                </a:solidFill>
                <a:latin typeface="Times New Roman" panose="02020603050405020304" pitchFamily="18" charset="0"/>
                <a:cs typeface="Times New Roman" panose="02020603050405020304" pitchFamily="18" charset="0"/>
              </a:rPr>
              <a:t>k</a:t>
            </a:r>
            <a:r>
              <a:rPr dirty="0" lang="en-US">
                <a:solidFill>
                  <a:schemeClr val="tx1"/>
                </a:solidFill>
                <a:latin typeface="Times New Roman" panose="02020603050405020304" pitchFamily="18" charset="0"/>
                <a:cs typeface="Times New Roman" panose="02020603050405020304" pitchFamily="18" charset="0"/>
              </a:rPr>
              <a:t>h</a:t>
            </a:r>
            <a:r>
              <a:rPr dirty="0" lang="en-US">
                <a:solidFill>
                  <a:schemeClr val="tx1"/>
                </a:solidFill>
                <a:latin typeface="Times New Roman" panose="02020603050405020304" pitchFamily="18" charset="0"/>
                <a:cs typeface="Times New Roman" panose="02020603050405020304" pitchFamily="18" charset="0"/>
              </a:rPr>
              <a:t> </a:t>
            </a:r>
            <a:r>
              <a:rPr dirty="0" lang="en-US">
                <a:solidFill>
                  <a:schemeClr val="tx1"/>
                </a:solidFill>
                <a:latin typeface="Times New Roman" panose="02020603050405020304" pitchFamily="18" charset="0"/>
                <a:cs typeface="Times New Roman" panose="02020603050405020304" pitchFamily="18" charset="0"/>
              </a:rPr>
              <a:t>M</a:t>
            </a:r>
            <a:r>
              <a:rPr dirty="0" lang="en-US">
                <a:solidFill>
                  <a:schemeClr val="tx1"/>
                </a:solidFill>
                <a:latin typeface="Times New Roman" panose="02020603050405020304" pitchFamily="18" charset="0"/>
                <a:cs typeface="Times New Roman" panose="02020603050405020304" pitchFamily="18" charset="0"/>
              </a:rPr>
              <a:t>e</a:t>
            </a:r>
            <a:r>
              <a:rPr dirty="0" lang="en-US">
                <a:solidFill>
                  <a:schemeClr val="tx1"/>
                </a:solidFill>
                <a:latin typeface="Times New Roman" panose="02020603050405020304" pitchFamily="18" charset="0"/>
                <a:cs typeface="Times New Roman" panose="02020603050405020304" pitchFamily="18" charset="0"/>
              </a:rPr>
              <a:t>d</a:t>
            </a:r>
            <a:r>
              <a:rPr dirty="0" lang="en-US">
                <a:solidFill>
                  <a:schemeClr val="tx1"/>
                </a:solidFill>
                <a:latin typeface="Times New Roman" panose="02020603050405020304" pitchFamily="18" charset="0"/>
                <a:cs typeface="Times New Roman" panose="02020603050405020304" pitchFamily="18" charset="0"/>
              </a:rPr>
              <a:t>h</a:t>
            </a:r>
            <a:r>
              <a:rPr dirty="0" lang="en-US">
                <a:solidFill>
                  <a:schemeClr val="tx1"/>
                </a:solidFill>
                <a:latin typeface="Times New Roman" panose="02020603050405020304" pitchFamily="18" charset="0"/>
                <a:cs typeface="Times New Roman" panose="02020603050405020304" pitchFamily="18" charset="0"/>
              </a:rPr>
              <a:t>a</a:t>
            </a:r>
            <a:r>
              <a:rPr dirty="0" lang="en-US">
                <a:solidFill>
                  <a:schemeClr val="tx1"/>
                </a:solidFill>
                <a:latin typeface="Times New Roman" panose="02020603050405020304" pitchFamily="18" charset="0"/>
                <a:cs typeface="Times New Roman" panose="02020603050405020304" pitchFamily="18" charset="0"/>
              </a:rPr>
              <a:t>v</a:t>
            </a:r>
            <a:r>
              <a:rPr dirty="0" lang="en-US">
                <a:solidFill>
                  <a:schemeClr val="tx1"/>
                </a:solidFill>
                <a:latin typeface="Times New Roman" panose="02020603050405020304" pitchFamily="18" charset="0"/>
                <a:cs typeface="Times New Roman" panose="02020603050405020304" pitchFamily="18" charset="0"/>
              </a:rPr>
              <a:t>i</a:t>
            </a:r>
            <a:endParaRPr dirty="0" lang="en-US" smtClean="0">
              <a:solidFill>
                <a:schemeClr val="tx1"/>
              </a:solidFill>
              <a:latin typeface="Times New Roman" panose="02020603050405020304" pitchFamily="18" charset="0"/>
              <a:cs typeface="Times New Roman" panose="02020603050405020304" pitchFamily="18" charset="0"/>
            </a:endParaRPr>
          </a:p>
          <a:p>
            <a:pPr algn="l"/>
            <a:r>
              <a:rPr dirty="0" lang="en-US" smtClean="0">
                <a:solidFill>
                  <a:schemeClr val="tx1"/>
                </a:solidFill>
                <a:latin typeface="Times New Roman" panose="02020603050405020304" pitchFamily="18" charset="0"/>
                <a:cs typeface="Times New Roman" panose="02020603050405020304" pitchFamily="18" charset="0"/>
              </a:rPr>
              <a:t>	</a:t>
            </a:r>
            <a:r>
              <a:rPr dirty="0" lang="en-US" smtClean="0">
                <a:solidFill>
                  <a:schemeClr val="tx1"/>
                </a:solidFill>
                <a:latin typeface="Times New Roman" panose="02020603050405020304" pitchFamily="18" charset="0"/>
                <a:cs typeface="Times New Roman" panose="02020603050405020304" pitchFamily="18" charset="0"/>
              </a:rPr>
              <a:t> </a:t>
            </a:r>
            <a:r>
              <a:rPr dirty="0" lang="en-US" smtClean="0">
                <a:solidFill>
                  <a:schemeClr val="tx1"/>
                </a:solidFill>
                <a:latin typeface="Times New Roman" panose="02020603050405020304" pitchFamily="18" charset="0"/>
                <a:cs typeface="Times New Roman" panose="02020603050405020304" pitchFamily="18" charset="0"/>
              </a:rPr>
              <a:t> </a:t>
            </a:r>
            <a:r>
              <a:rPr dirty="0" lang="en-US" smtClean="0">
                <a:solidFill>
                  <a:schemeClr val="tx1"/>
                </a:solidFill>
                <a:latin typeface="Times New Roman" panose="02020603050405020304" pitchFamily="18" charset="0"/>
                <a:cs typeface="Times New Roman" panose="02020603050405020304" pitchFamily="18" charset="0"/>
              </a:rPr>
              <a:t> </a:t>
            </a:r>
            <a:r>
              <a:rPr dirty="0" lang="en-US" smtClean="0">
                <a:solidFill>
                  <a:schemeClr val="tx1"/>
                </a:solidFill>
                <a:latin typeface="Times New Roman" panose="02020603050405020304" pitchFamily="18" charset="0"/>
                <a:cs typeface="Times New Roman" panose="02020603050405020304" pitchFamily="18" charset="0"/>
              </a:rPr>
              <a:t> </a:t>
            </a:r>
            <a:r>
              <a:rPr dirty="0" lang="en-US" smtClean="0">
                <a:solidFill>
                  <a:schemeClr val="tx1"/>
                </a:solidFill>
                <a:latin typeface="Times New Roman" panose="02020603050405020304" pitchFamily="18" charset="0"/>
                <a:cs typeface="Times New Roman" panose="02020603050405020304" pitchFamily="18" charset="0"/>
              </a:rPr>
              <a:t> </a:t>
            </a:r>
            <a:r>
              <a:rPr dirty="0" lang="en-US" smtClean="0">
                <a:solidFill>
                  <a:schemeClr val="tx1"/>
                </a:solidFill>
                <a:latin typeface="Times New Roman" panose="02020603050405020304" pitchFamily="18" charset="0"/>
                <a:cs typeface="Times New Roman" panose="02020603050405020304" pitchFamily="18" charset="0"/>
              </a:rPr>
              <a:t> </a:t>
            </a:r>
            <a:r>
              <a:rPr dirty="0" lang="en-US" smtClean="0">
                <a:solidFill>
                  <a:schemeClr val="tx1"/>
                </a:solidFill>
                <a:latin typeface="Times New Roman" panose="02020603050405020304" pitchFamily="18" charset="0"/>
                <a:cs typeface="Times New Roman" panose="02020603050405020304" pitchFamily="18" charset="0"/>
              </a:rPr>
              <a:t> </a:t>
            </a:r>
            <a:r>
              <a:rPr dirty="0" lang="en-US" smtClean="0">
                <a:solidFill>
                  <a:schemeClr val="tx1"/>
                </a:solidFill>
                <a:latin typeface="Times New Roman" panose="02020603050405020304" pitchFamily="18" charset="0"/>
                <a:cs typeface="Times New Roman" panose="02020603050405020304" pitchFamily="18" charset="0"/>
              </a:rPr>
              <a:t> </a:t>
            </a:r>
            <a:r>
              <a:rPr dirty="0" lang="en-US" smtClean="0">
                <a:solidFill>
                  <a:schemeClr val="tx1"/>
                </a:solidFill>
                <a:latin typeface="Times New Roman" panose="02020603050405020304" pitchFamily="18" charset="0"/>
                <a:cs typeface="Times New Roman" panose="02020603050405020304" pitchFamily="18" charset="0"/>
              </a:rPr>
              <a:t> </a:t>
            </a:r>
            <a:r>
              <a:rPr dirty="0" lang="en-US" smtClean="0">
                <a:solidFill>
                  <a:schemeClr val="tx1"/>
                </a:solidFill>
                <a:latin typeface="Times New Roman" panose="02020603050405020304" pitchFamily="18" charset="0"/>
                <a:cs typeface="Times New Roman" panose="02020603050405020304" pitchFamily="18" charset="0"/>
              </a:rPr>
              <a:t> </a:t>
            </a:r>
            <a:r>
              <a:rPr dirty="0" lang="en-US" smtClean="0">
                <a:solidFill>
                  <a:schemeClr val="tx1"/>
                </a:solidFill>
                <a:latin typeface="Times New Roman" panose="02020603050405020304" pitchFamily="18" charset="0"/>
                <a:cs typeface="Times New Roman" panose="02020603050405020304" pitchFamily="18" charset="0"/>
              </a:rPr>
              <a:t> </a:t>
            </a:r>
            <a:r>
              <a:rPr dirty="0" lang="en-US" smtClean="0">
                <a:solidFill>
                  <a:schemeClr val="tx1"/>
                </a:solidFill>
                <a:latin typeface="Times New Roman" panose="02020603050405020304" pitchFamily="18" charset="0"/>
                <a:cs typeface="Times New Roman" panose="02020603050405020304" pitchFamily="18" charset="0"/>
              </a:rPr>
              <a:t> </a:t>
            </a:r>
            <a:r>
              <a:rPr dirty="0" lang="en-US" smtClean="0">
                <a:solidFill>
                  <a:schemeClr val="tx1"/>
                </a:solidFill>
                <a:latin typeface="Times New Roman" panose="02020603050405020304" pitchFamily="18" charset="0"/>
                <a:cs typeface="Times New Roman" panose="02020603050405020304" pitchFamily="18" charset="0"/>
              </a:rPr>
              <a:t> </a:t>
            </a:r>
            <a:r>
              <a:rPr dirty="0" lang="en-US" smtClean="0">
                <a:solidFill>
                  <a:schemeClr val="tx1"/>
                </a:solidFill>
                <a:latin typeface="Times New Roman" panose="02020603050405020304" pitchFamily="18" charset="0"/>
                <a:cs typeface="Times New Roman" panose="02020603050405020304" pitchFamily="18" charset="0"/>
              </a:rPr>
              <a:t> </a:t>
            </a:r>
            <a:r>
              <a:rPr dirty="0" lang="en-US" smtClean="0">
                <a:solidFill>
                  <a:schemeClr val="tx1"/>
                </a:solidFill>
                <a:latin typeface="Times New Roman" panose="02020603050405020304" pitchFamily="18" charset="0"/>
                <a:cs typeface="Times New Roman" panose="02020603050405020304" pitchFamily="18" charset="0"/>
              </a:rPr>
              <a:t> </a:t>
            </a:r>
            <a:r>
              <a:rPr dirty="0" lang="en-US" smtClean="0">
                <a:solidFill>
                  <a:schemeClr val="tx1"/>
                </a:solidFill>
                <a:latin typeface="Times New Roman" panose="02020603050405020304" pitchFamily="18" charset="0"/>
                <a:cs typeface="Times New Roman" panose="02020603050405020304" pitchFamily="18" charset="0"/>
              </a:rPr>
              <a:t> </a:t>
            </a:r>
            <a:r>
              <a:rPr dirty="0" lang="en-US" smtClean="0">
                <a:solidFill>
                  <a:schemeClr val="tx1"/>
                </a:solidFill>
                <a:latin typeface="Times New Roman" panose="02020603050405020304" pitchFamily="18" charset="0"/>
                <a:cs typeface="Times New Roman" panose="02020603050405020304" pitchFamily="18" charset="0"/>
              </a:rPr>
              <a:t> </a:t>
            </a:r>
            <a:r>
              <a:rPr dirty="0" lang="en-US" smtClean="0">
                <a:solidFill>
                  <a:schemeClr val="tx1"/>
                </a:solidFill>
                <a:latin typeface="Times New Roman" panose="02020603050405020304" pitchFamily="18" charset="0"/>
                <a:cs typeface="Times New Roman" panose="02020603050405020304" pitchFamily="18" charset="0"/>
              </a:rPr>
              <a:t> </a:t>
            </a:r>
            <a:r>
              <a:rPr dirty="0" lang="en-US" smtClean="0">
                <a:solidFill>
                  <a:schemeClr val="tx1"/>
                </a:solidFill>
                <a:latin typeface="Times New Roman" panose="02020603050405020304" pitchFamily="18" charset="0"/>
                <a:cs typeface="Times New Roman" panose="02020603050405020304" pitchFamily="18" charset="0"/>
              </a:rPr>
              <a:t> </a:t>
            </a:r>
            <a:r>
              <a:rPr dirty="0" lang="en-US" smtClean="0">
                <a:solidFill>
                  <a:schemeClr val="tx1"/>
                </a:solidFill>
                <a:latin typeface="Times New Roman" panose="02020603050405020304" pitchFamily="18" charset="0"/>
                <a:cs typeface="Times New Roman" panose="02020603050405020304" pitchFamily="18" charset="0"/>
              </a:rPr>
              <a:t> </a:t>
            </a:r>
            <a:r>
              <a:rPr dirty="0" lang="en-US" smtClean="0">
                <a:solidFill>
                  <a:schemeClr val="tx1"/>
                </a:solidFill>
                <a:latin typeface="Times New Roman" panose="02020603050405020304" pitchFamily="18" charset="0"/>
                <a:cs typeface="Times New Roman" panose="02020603050405020304" pitchFamily="18" charset="0"/>
              </a:rPr>
              <a:t> </a:t>
            </a:r>
            <a:r>
              <a:rPr dirty="0" lang="en-US" smtClean="0">
                <a:solidFill>
                  <a:schemeClr val="tx1"/>
                </a:solidFill>
                <a:latin typeface="Times New Roman" panose="02020603050405020304" pitchFamily="18" charset="0"/>
                <a:cs typeface="Times New Roman" panose="02020603050405020304" pitchFamily="18" charset="0"/>
              </a:rPr>
              <a:t> </a:t>
            </a:r>
            <a:r>
              <a:rPr dirty="0" lang="en-US" smtClean="0">
                <a:solidFill>
                  <a:schemeClr val="tx1"/>
                </a:solidFill>
                <a:latin typeface="Times New Roman" panose="02020603050405020304" pitchFamily="18" charset="0"/>
                <a:cs typeface="Times New Roman" panose="02020603050405020304" pitchFamily="18" charset="0"/>
              </a:rPr>
              <a:t> </a:t>
            </a:r>
            <a:r>
              <a:rPr dirty="0" lang="en-US" smtClean="0">
                <a:solidFill>
                  <a:schemeClr val="tx1"/>
                </a:solidFill>
                <a:latin typeface="Times New Roman" panose="02020603050405020304" pitchFamily="18" charset="0"/>
                <a:cs typeface="Times New Roman" panose="02020603050405020304" pitchFamily="18" charset="0"/>
              </a:rPr>
              <a:t> </a:t>
            </a:r>
            <a:r>
              <a:rPr dirty="0" lang="en-US" smtClean="0">
                <a:solidFill>
                  <a:schemeClr val="tx1"/>
                </a:solidFill>
                <a:latin typeface="Times New Roman" panose="02020603050405020304" pitchFamily="18" charset="0"/>
                <a:cs typeface="Times New Roman" panose="02020603050405020304" pitchFamily="18" charset="0"/>
              </a:rPr>
              <a:t> </a:t>
            </a:r>
            <a:r>
              <a:rPr dirty="0" lang="en-US" smtClean="0">
                <a:solidFill>
                  <a:schemeClr val="tx1"/>
                </a:solidFill>
                <a:latin typeface="Times New Roman" panose="02020603050405020304" pitchFamily="18" charset="0"/>
                <a:cs typeface="Times New Roman" panose="02020603050405020304" pitchFamily="18" charset="0"/>
              </a:rPr>
              <a:t> </a:t>
            </a:r>
            <a:r>
              <a:rPr dirty="0" lang="en-US" smtClean="0">
                <a:solidFill>
                  <a:schemeClr val="tx1"/>
                </a:solidFill>
                <a:latin typeface="Times New Roman" panose="02020603050405020304" pitchFamily="18" charset="0"/>
                <a:cs typeface="Times New Roman" panose="02020603050405020304" pitchFamily="18" charset="0"/>
              </a:rPr>
              <a:t> </a:t>
            </a:r>
            <a:r>
              <a:rPr dirty="0" lang="en-US" smtClean="0">
                <a:solidFill>
                  <a:schemeClr val="tx1"/>
                </a:solidFill>
                <a:latin typeface="Times New Roman" panose="02020603050405020304" pitchFamily="18" charset="0"/>
                <a:cs typeface="Times New Roman" panose="02020603050405020304" pitchFamily="18" charset="0"/>
              </a:rPr>
              <a:t> </a:t>
            </a:r>
            <a:r>
              <a:rPr dirty="0" lang="en-US" smtClean="0">
                <a:solidFill>
                  <a:schemeClr val="tx1"/>
                </a:solidFill>
                <a:latin typeface="Times New Roman" panose="02020603050405020304" pitchFamily="18" charset="0"/>
                <a:cs typeface="Times New Roman" panose="02020603050405020304" pitchFamily="18" charset="0"/>
              </a:rPr>
              <a:t>		</a:t>
            </a:r>
            <a:r>
              <a:rPr dirty="0" lang="en-US" err="1" smtClean="0">
                <a:solidFill>
                  <a:schemeClr val="tx1"/>
                </a:solidFill>
                <a:latin typeface="Times New Roman" panose="02020603050405020304" pitchFamily="18" charset="0"/>
                <a:cs typeface="Times New Roman" panose="02020603050405020304" pitchFamily="18" charset="0"/>
              </a:rPr>
              <a:t>D</a:t>
            </a:r>
            <a:r>
              <a:rPr dirty="0" lang="en-US" err="1" smtClean="0">
                <a:solidFill>
                  <a:schemeClr val="tx1"/>
                </a:solidFill>
                <a:latin typeface="Times New Roman" panose="02020603050405020304" pitchFamily="18" charset="0"/>
                <a:cs typeface="Times New Roman" panose="02020603050405020304" pitchFamily="18" charset="0"/>
              </a:rPr>
              <a:t>h</a:t>
            </a:r>
            <a:r>
              <a:rPr dirty="0" lang="en-US" err="1" smtClean="0">
                <a:solidFill>
                  <a:schemeClr val="tx1"/>
                </a:solidFill>
                <a:latin typeface="Times New Roman" panose="02020603050405020304" pitchFamily="18" charset="0"/>
                <a:cs typeface="Times New Roman" panose="02020603050405020304" pitchFamily="18" charset="0"/>
              </a:rPr>
              <a:t>u</a:t>
            </a:r>
            <a:r>
              <a:rPr dirty="0" lang="en-US" err="1" smtClean="0">
                <a:solidFill>
                  <a:schemeClr val="tx1"/>
                </a:solidFill>
                <a:latin typeface="Times New Roman" panose="02020603050405020304" pitchFamily="18" charset="0"/>
                <a:cs typeface="Times New Roman" panose="02020603050405020304" pitchFamily="18" charset="0"/>
              </a:rPr>
              <a:t>m</a:t>
            </a:r>
            <a:r>
              <a:rPr dirty="0" lang="en-US" err="1" smtClean="0">
                <a:solidFill>
                  <a:schemeClr val="tx1"/>
                </a:solidFill>
                <a:latin typeface="Times New Roman" panose="02020603050405020304" pitchFamily="18" charset="0"/>
                <a:cs typeface="Times New Roman" panose="02020603050405020304" pitchFamily="18" charset="0"/>
              </a:rPr>
              <a:t>a</a:t>
            </a:r>
            <a:r>
              <a:rPr dirty="0" lang="en-US" err="1" smtClean="0">
                <a:solidFill>
                  <a:schemeClr val="tx1"/>
                </a:solidFill>
                <a:latin typeface="Times New Roman" panose="02020603050405020304" pitchFamily="18" charset="0"/>
                <a:cs typeface="Times New Roman" panose="02020603050405020304" pitchFamily="18" charset="0"/>
              </a:rPr>
              <a:t>l</a:t>
            </a:r>
            <a:r>
              <a:rPr dirty="0" lang="en-US" err="1" smtClean="0">
                <a:solidFill>
                  <a:schemeClr val="tx1"/>
                </a:solidFill>
                <a:latin typeface="Times New Roman" panose="02020603050405020304" pitchFamily="18" charset="0"/>
                <a:cs typeface="Times New Roman" panose="02020603050405020304" pitchFamily="18" charset="0"/>
              </a:rPr>
              <a:t> </a:t>
            </a:r>
            <a:r>
              <a:rPr dirty="0" lang="en-US" err="1" smtClean="0">
                <a:solidFill>
                  <a:schemeClr val="tx1"/>
                </a:solidFill>
                <a:latin typeface="Times New Roman" panose="02020603050405020304" pitchFamily="18" charset="0"/>
                <a:cs typeface="Times New Roman" panose="02020603050405020304" pitchFamily="18" charset="0"/>
              </a:rPr>
              <a:t>S</a:t>
            </a:r>
            <a:r>
              <a:rPr dirty="0" lang="en-US" err="1" smtClean="0">
                <a:solidFill>
                  <a:schemeClr val="tx1"/>
                </a:solidFill>
                <a:latin typeface="Times New Roman" panose="02020603050405020304" pitchFamily="18" charset="0"/>
                <a:cs typeface="Times New Roman" panose="02020603050405020304" pitchFamily="18" charset="0"/>
              </a:rPr>
              <a:t>n</a:t>
            </a:r>
            <a:r>
              <a:rPr dirty="0" lang="en-US" err="1" smtClean="0">
                <a:solidFill>
                  <a:schemeClr val="tx1"/>
                </a:solidFill>
                <a:latin typeface="Times New Roman" panose="02020603050405020304" pitchFamily="18" charset="0"/>
                <a:cs typeface="Times New Roman" panose="02020603050405020304" pitchFamily="18" charset="0"/>
              </a:rPr>
              <a:t>e</a:t>
            </a:r>
            <a:r>
              <a:rPr dirty="0" lang="en-US" err="1" smtClean="0">
                <a:solidFill>
                  <a:schemeClr val="tx1"/>
                </a:solidFill>
                <a:latin typeface="Times New Roman" panose="02020603050405020304" pitchFamily="18" charset="0"/>
                <a:cs typeface="Times New Roman" panose="02020603050405020304" pitchFamily="18" charset="0"/>
              </a:rPr>
              <a:t>h</a:t>
            </a:r>
            <a:r>
              <a:rPr dirty="0" lang="en-US" err="1" smtClean="0">
                <a:solidFill>
                  <a:schemeClr val="tx1"/>
                </a:solidFill>
                <a:latin typeface="Times New Roman" panose="02020603050405020304" pitchFamily="18" charset="0"/>
                <a:cs typeface="Times New Roman" panose="02020603050405020304" pitchFamily="18" charset="0"/>
              </a:rPr>
              <a:t>a</a:t>
            </a:r>
            <a:r>
              <a:rPr dirty="0" lang="en-US" err="1" smtClean="0">
                <a:solidFill>
                  <a:schemeClr val="tx1"/>
                </a:solidFill>
                <a:latin typeface="Times New Roman" panose="02020603050405020304" pitchFamily="18" charset="0"/>
                <a:cs typeface="Times New Roman" panose="02020603050405020304" pitchFamily="18" charset="0"/>
              </a:rPr>
              <a:t>l</a:t>
            </a:r>
            <a:endParaRPr dirty="0" lang="en-US" smtClean="0">
              <a:solidFill>
                <a:schemeClr val="tx1"/>
              </a:solidFill>
              <a:latin typeface="Times New Roman" panose="02020603050405020304" pitchFamily="18" charset="0"/>
              <a:cs typeface="Times New Roman" panose="02020603050405020304" pitchFamily="18" charset="0"/>
            </a:endParaRPr>
          </a:p>
          <a:p>
            <a:pPr algn="l"/>
            <a:r>
              <a:rPr b="1" dirty="0" i="1" lang="en-US" err="1" u="sng" smtClean="0">
                <a:solidFill>
                  <a:schemeClr val="tx1"/>
                </a:solidFill>
                <a:latin typeface="Times New Roman" panose="02020603050405020304" pitchFamily="18" charset="0"/>
                <a:cs typeface="Times New Roman" panose="02020603050405020304" pitchFamily="18" charset="0"/>
              </a:rPr>
              <a:t> </a:t>
            </a:r>
            <a:r>
              <a:rPr b="1" dirty="0" i="1" lang="en-IN" u="sng" smtClean="0">
                <a:solidFill>
                  <a:schemeClr val="tx1"/>
                </a:solidFill>
                <a:latin typeface="Times New Roman" panose="02020603050405020304" pitchFamily="18" charset="0"/>
                <a:cs typeface="Times New Roman" panose="02020603050405020304" pitchFamily="18" charset="0"/>
              </a:rPr>
              <a:t>GUIDED</a:t>
            </a:r>
            <a:r>
              <a:rPr b="1" dirty="0" lang="en-IN" u="sng" smtClean="0">
                <a:solidFill>
                  <a:schemeClr val="tx1"/>
                </a:solidFill>
                <a:latin typeface="Times New Roman" panose="02020603050405020304" pitchFamily="18" charset="0"/>
                <a:cs typeface="Times New Roman" panose="02020603050405020304" pitchFamily="18" charset="0"/>
              </a:rPr>
              <a:t> </a:t>
            </a:r>
            <a:r>
              <a:rPr b="1" dirty="0" lang="en-IN" u="sng">
                <a:solidFill>
                  <a:schemeClr val="tx1"/>
                </a:solidFill>
                <a:latin typeface="Times New Roman" panose="02020603050405020304" pitchFamily="18" charset="0"/>
                <a:cs typeface="Times New Roman" panose="02020603050405020304" pitchFamily="18" charset="0"/>
              </a:rPr>
              <a:t>BY :-</a:t>
            </a:r>
            <a:endParaRPr dirty="0" lang="en-US" smtClean="0">
              <a:solidFill>
                <a:schemeClr val="tx1"/>
              </a:solidFill>
              <a:latin typeface="Times New Roman" panose="02020603050405020304" pitchFamily="18" charset="0"/>
              <a:cs typeface="Times New Roman" panose="02020603050405020304" pitchFamily="18" charset="0"/>
            </a:endParaRPr>
          </a:p>
          <a:p>
            <a:pPr algn="l"/>
            <a:r>
              <a:rPr dirty="0" lang="en-IN">
                <a:solidFill>
                  <a:schemeClr val="tx1"/>
                </a:solidFill>
                <a:latin typeface="Times New Roman" panose="02020603050405020304" pitchFamily="18" charset="0"/>
                <a:cs typeface="Times New Roman" panose="02020603050405020304" pitchFamily="18" charset="0"/>
              </a:rPr>
              <a:t>		</a:t>
            </a:r>
            <a:r>
              <a:rPr dirty="0" lang="en-US">
                <a:solidFill>
                  <a:schemeClr val="tx1"/>
                </a:solidFill>
                <a:latin typeface="Times New Roman" panose="02020603050405020304" pitchFamily="18" charset="0"/>
                <a:cs typeface="Times New Roman" panose="02020603050405020304" pitchFamily="18" charset="0"/>
              </a:rPr>
              <a:t> </a:t>
            </a:r>
            <a:r>
              <a:rPr dirty="0" lang="en-US">
                <a:solidFill>
                  <a:schemeClr val="tx1"/>
                </a:solidFill>
                <a:latin typeface="Times New Roman" panose="02020603050405020304" pitchFamily="18" charset="0"/>
                <a:cs typeface="Times New Roman" panose="02020603050405020304" pitchFamily="18" charset="0"/>
              </a:rPr>
              <a:t> </a:t>
            </a:r>
            <a:r>
              <a:rPr dirty="0" lang="en-US">
                <a:solidFill>
                  <a:schemeClr val="tx1"/>
                </a:solidFill>
                <a:latin typeface="Times New Roman" panose="02020603050405020304" pitchFamily="18" charset="0"/>
                <a:cs typeface="Times New Roman" panose="02020603050405020304" pitchFamily="18" charset="0"/>
              </a:rPr>
              <a:t> </a:t>
            </a:r>
            <a:r>
              <a:rPr dirty="0" lang="en-US">
                <a:solidFill>
                  <a:schemeClr val="tx1"/>
                </a:solidFill>
                <a:latin typeface="Times New Roman" panose="02020603050405020304" pitchFamily="18" charset="0"/>
                <a:cs typeface="Times New Roman" panose="02020603050405020304" pitchFamily="18" charset="0"/>
              </a:rPr>
              <a:t> </a:t>
            </a:r>
            <a:r>
              <a:rPr dirty="0" lang="en-US">
                <a:solidFill>
                  <a:schemeClr val="tx1"/>
                </a:solidFill>
                <a:latin typeface="Times New Roman" panose="02020603050405020304" pitchFamily="18" charset="0"/>
                <a:cs typeface="Times New Roman" panose="02020603050405020304" pitchFamily="18" charset="0"/>
              </a:rPr>
              <a:t> </a:t>
            </a:r>
            <a:r>
              <a:rPr dirty="0" lang="en-US">
                <a:solidFill>
                  <a:schemeClr val="tx1"/>
                </a:solidFill>
                <a:latin typeface="Times New Roman" panose="02020603050405020304" pitchFamily="18" charset="0"/>
                <a:cs typeface="Times New Roman" panose="02020603050405020304" pitchFamily="18" charset="0"/>
              </a:rPr>
              <a:t> </a:t>
            </a:r>
            <a:r>
              <a:rPr dirty="0" lang="en-US">
                <a:solidFill>
                  <a:schemeClr val="tx1"/>
                </a:solidFill>
                <a:latin typeface="Times New Roman" panose="02020603050405020304" pitchFamily="18" charset="0"/>
                <a:cs typeface="Times New Roman" panose="02020603050405020304" pitchFamily="18" charset="0"/>
              </a:rPr>
              <a:t> </a:t>
            </a:r>
            <a:r>
              <a:rPr dirty="0" lang="en-US">
                <a:solidFill>
                  <a:schemeClr val="tx1"/>
                </a:solidFill>
                <a:latin typeface="Times New Roman" panose="02020603050405020304" pitchFamily="18" charset="0"/>
                <a:cs typeface="Times New Roman" panose="02020603050405020304" pitchFamily="18" charset="0"/>
              </a:rPr>
              <a:t> </a:t>
            </a:r>
            <a:r>
              <a:rPr dirty="0" lang="en-US">
                <a:solidFill>
                  <a:schemeClr val="tx1"/>
                </a:solidFill>
                <a:latin typeface="Times New Roman" panose="02020603050405020304" pitchFamily="18" charset="0"/>
                <a:cs typeface="Times New Roman" panose="02020603050405020304" pitchFamily="18" charset="0"/>
              </a:rPr>
              <a:t> </a:t>
            </a:r>
            <a:r>
              <a:rPr dirty="0" lang="en-US">
                <a:solidFill>
                  <a:schemeClr val="tx1"/>
                </a:solidFill>
                <a:latin typeface="Times New Roman" panose="02020603050405020304" pitchFamily="18" charset="0"/>
                <a:cs typeface="Times New Roman" panose="02020603050405020304" pitchFamily="18" charset="0"/>
              </a:rPr>
              <a:t> </a:t>
            </a:r>
            <a:r>
              <a:rPr dirty="0" lang="en-US">
                <a:solidFill>
                  <a:schemeClr val="tx1"/>
                </a:solidFill>
                <a:latin typeface="Times New Roman" panose="02020603050405020304" pitchFamily="18" charset="0"/>
                <a:cs typeface="Times New Roman" panose="02020603050405020304" pitchFamily="18" charset="0"/>
              </a:rPr>
              <a:t> </a:t>
            </a:r>
            <a:r>
              <a:rPr dirty="0" lang="en-US">
                <a:solidFill>
                  <a:schemeClr val="tx1"/>
                </a:solidFill>
                <a:latin typeface="Times New Roman" panose="02020603050405020304" pitchFamily="18" charset="0"/>
                <a:cs typeface="Times New Roman" panose="02020603050405020304" pitchFamily="18" charset="0"/>
              </a:rPr>
              <a:t> </a:t>
            </a:r>
            <a:r>
              <a:rPr dirty="0" lang="en-US">
                <a:solidFill>
                  <a:schemeClr val="tx1"/>
                </a:solidFill>
                <a:latin typeface="Times New Roman" panose="02020603050405020304" pitchFamily="18" charset="0"/>
                <a:cs typeface="Times New Roman" panose="02020603050405020304" pitchFamily="18" charset="0"/>
              </a:rPr>
              <a:t> </a:t>
            </a:r>
            <a:r>
              <a:rPr dirty="0" lang="en-US">
                <a:solidFill>
                  <a:schemeClr val="tx1"/>
                </a:solidFill>
                <a:latin typeface="Times New Roman" panose="02020603050405020304" pitchFamily="18" charset="0"/>
                <a:cs typeface="Times New Roman" panose="02020603050405020304" pitchFamily="18" charset="0"/>
              </a:rPr>
              <a:t> </a:t>
            </a:r>
            <a:r>
              <a:rPr dirty="0" lang="en-US">
                <a:solidFill>
                  <a:schemeClr val="tx1"/>
                </a:solidFill>
                <a:latin typeface="Times New Roman" panose="02020603050405020304" pitchFamily="18" charset="0"/>
                <a:cs typeface="Times New Roman" panose="02020603050405020304" pitchFamily="18" charset="0"/>
              </a:rPr>
              <a:t> </a:t>
            </a:r>
            <a:r>
              <a:rPr dirty="0" lang="en-US">
                <a:solidFill>
                  <a:schemeClr val="tx1"/>
                </a:solidFill>
                <a:latin typeface="Times New Roman" panose="02020603050405020304" pitchFamily="18" charset="0"/>
                <a:cs typeface="Times New Roman" panose="02020603050405020304" pitchFamily="18" charset="0"/>
              </a:rPr>
              <a:t> </a:t>
            </a:r>
            <a:r>
              <a:rPr dirty="0" lang="en-US">
                <a:solidFill>
                  <a:schemeClr val="tx1"/>
                </a:solidFill>
                <a:latin typeface="Times New Roman" panose="02020603050405020304" pitchFamily="18" charset="0"/>
                <a:cs typeface="Times New Roman" panose="02020603050405020304" pitchFamily="18" charset="0"/>
              </a:rPr>
              <a:t> </a:t>
            </a:r>
            <a:r>
              <a:rPr dirty="0" lang="en-US">
                <a:solidFill>
                  <a:schemeClr val="tx1"/>
                </a:solidFill>
                <a:latin typeface="Times New Roman" panose="02020603050405020304" pitchFamily="18" charset="0"/>
                <a:cs typeface="Times New Roman" panose="02020603050405020304" pitchFamily="18" charset="0"/>
              </a:rPr>
              <a:t> </a:t>
            </a:r>
            <a:r>
              <a:rPr dirty="0" lang="en-US">
                <a:solidFill>
                  <a:schemeClr val="tx1"/>
                </a:solidFill>
                <a:latin typeface="Times New Roman" panose="02020603050405020304" pitchFamily="18" charset="0"/>
                <a:cs typeface="Times New Roman" panose="02020603050405020304" pitchFamily="18" charset="0"/>
              </a:rPr>
              <a:t> </a:t>
            </a:r>
            <a:r>
              <a:rPr dirty="0" lang="en-US">
                <a:solidFill>
                  <a:schemeClr val="tx1"/>
                </a:solidFill>
                <a:latin typeface="Times New Roman" panose="02020603050405020304" pitchFamily="18" charset="0"/>
                <a:cs typeface="Times New Roman" panose="02020603050405020304" pitchFamily="18" charset="0"/>
              </a:rPr>
              <a:t> </a:t>
            </a:r>
            <a:r>
              <a:rPr dirty="0" lang="en-US">
                <a:solidFill>
                  <a:schemeClr val="tx1"/>
                </a:solidFill>
                <a:latin typeface="Times New Roman" panose="02020603050405020304" pitchFamily="18" charset="0"/>
                <a:cs typeface="Times New Roman" panose="02020603050405020304" pitchFamily="18" charset="0"/>
              </a:rPr>
              <a:t> </a:t>
            </a:r>
            <a:r>
              <a:rPr dirty="0" lang="en-US">
                <a:solidFill>
                  <a:schemeClr val="tx1"/>
                </a:solidFill>
                <a:latin typeface="Times New Roman" panose="02020603050405020304" pitchFamily="18" charset="0"/>
                <a:cs typeface="Times New Roman" panose="02020603050405020304" pitchFamily="18" charset="0"/>
              </a:rPr>
              <a:t> </a:t>
            </a:r>
            <a:r>
              <a:rPr dirty="0" lang="en-US">
                <a:solidFill>
                  <a:schemeClr val="tx1"/>
                </a:solidFill>
                <a:latin typeface="Times New Roman" panose="02020603050405020304" pitchFamily="18" charset="0"/>
                <a:cs typeface="Times New Roman" panose="02020603050405020304" pitchFamily="18" charset="0"/>
              </a:rPr>
              <a:t> </a:t>
            </a:r>
            <a:r>
              <a:rPr dirty="0" lang="en-US">
                <a:solidFill>
                  <a:schemeClr val="tx1"/>
                </a:solidFill>
                <a:latin typeface="Times New Roman" panose="02020603050405020304" pitchFamily="18" charset="0"/>
                <a:cs typeface="Times New Roman" panose="02020603050405020304" pitchFamily="18" charset="0"/>
              </a:rPr>
              <a:t> </a:t>
            </a:r>
            <a:r>
              <a:rPr dirty="0" lang="en-US">
                <a:solidFill>
                  <a:schemeClr val="tx1"/>
                </a:solidFill>
                <a:latin typeface="Times New Roman" panose="02020603050405020304" pitchFamily="18" charset="0"/>
                <a:cs typeface="Times New Roman" panose="02020603050405020304" pitchFamily="18" charset="0"/>
              </a:rPr>
              <a:t> </a:t>
            </a:r>
            <a:r>
              <a:rPr dirty="0" lang="en-US">
                <a:solidFill>
                  <a:schemeClr val="tx1"/>
                </a:solidFill>
                <a:latin typeface="Times New Roman" panose="02020603050405020304" pitchFamily="18" charset="0"/>
                <a:cs typeface="Times New Roman" panose="02020603050405020304" pitchFamily="18" charset="0"/>
              </a:rPr>
              <a:t> </a:t>
            </a:r>
            <a:r>
              <a:rPr dirty="0" lang="en-US">
                <a:solidFill>
                  <a:schemeClr val="tx1"/>
                </a:solidFill>
                <a:latin typeface="Times New Roman" panose="02020603050405020304" pitchFamily="18" charset="0"/>
                <a:cs typeface="Times New Roman" panose="02020603050405020304" pitchFamily="18" charset="0"/>
              </a:rPr>
              <a:t> </a:t>
            </a:r>
            <a:r>
              <a:rPr dirty="0" lang="en-US">
                <a:solidFill>
                  <a:schemeClr val="tx1"/>
                </a:solidFill>
                <a:latin typeface="Times New Roman" panose="02020603050405020304" pitchFamily="18" charset="0"/>
                <a:cs typeface="Times New Roman" panose="02020603050405020304" pitchFamily="18" charset="0"/>
              </a:rPr>
              <a:t> </a:t>
            </a:r>
            <a:r>
              <a:rPr dirty="0" lang="en-US">
                <a:solidFill>
                  <a:schemeClr val="tx1"/>
                </a:solidFill>
                <a:latin typeface="Times New Roman" panose="02020603050405020304" pitchFamily="18" charset="0"/>
                <a:cs typeface="Times New Roman" panose="02020603050405020304" pitchFamily="18" charset="0"/>
              </a:rPr>
              <a:t> </a:t>
            </a:r>
            <a:r>
              <a:rPr dirty="0" lang="en-US">
                <a:solidFill>
                  <a:schemeClr val="tx1"/>
                </a:solidFill>
                <a:latin typeface="Times New Roman" panose="02020603050405020304" pitchFamily="18" charset="0"/>
                <a:cs typeface="Times New Roman" panose="02020603050405020304" pitchFamily="18" charset="0"/>
              </a:rPr>
              <a:t> </a:t>
            </a:r>
            <a:r>
              <a:rPr dirty="0" lang="en-US">
                <a:solidFill>
                  <a:schemeClr val="tx1"/>
                </a:solidFill>
                <a:latin typeface="Times New Roman" panose="02020603050405020304" pitchFamily="18" charset="0"/>
                <a:cs typeface="Times New Roman" panose="02020603050405020304" pitchFamily="18" charset="0"/>
              </a:rPr>
              <a:t> </a:t>
            </a:r>
            <a:r>
              <a:rPr dirty="0" lang="en-IN">
                <a:solidFill>
                  <a:schemeClr val="tx1"/>
                </a:solidFill>
                <a:latin typeface="Times New Roman" panose="02020603050405020304" pitchFamily="18" charset="0"/>
                <a:cs typeface="Times New Roman" panose="02020603050405020304" pitchFamily="18" charset="0"/>
              </a:rPr>
              <a:t>	</a:t>
            </a:r>
            <a:r>
              <a:rPr dirty="0" lang="en-IN" err="1">
                <a:solidFill>
                  <a:schemeClr val="tx1"/>
                </a:solidFill>
                <a:latin typeface="Times New Roman" panose="02020603050405020304" pitchFamily="18" charset="0"/>
                <a:cs typeface="Times New Roman" panose="02020603050405020304" pitchFamily="18" charset="0"/>
              </a:rPr>
              <a:t>P</a:t>
            </a:r>
            <a:r>
              <a:rPr dirty="0" lang="en-IN" err="1" smtClean="0">
                <a:solidFill>
                  <a:schemeClr val="tx1"/>
                </a:solidFill>
                <a:latin typeface="Times New Roman" panose="02020603050405020304" pitchFamily="18" charset="0"/>
                <a:cs typeface="Times New Roman" panose="02020603050405020304" pitchFamily="18" charset="0"/>
              </a:rPr>
              <a:t>rof</a:t>
            </a:r>
            <a:r>
              <a:rPr dirty="0" lang="en-IN" err="1">
                <a:solidFill>
                  <a:schemeClr val="tx1"/>
                </a:solidFill>
                <a:latin typeface="Times New Roman" panose="02020603050405020304" pitchFamily="18" charset="0"/>
                <a:cs typeface="Times New Roman" panose="02020603050405020304" pitchFamily="18" charset="0"/>
              </a:rPr>
              <a:t>.</a:t>
            </a:r>
            <a:r>
              <a:rPr dirty="0" lang="en-IN">
                <a:solidFill>
                  <a:schemeClr val="tx1"/>
                </a:solidFill>
                <a:latin typeface="Times New Roman" panose="02020603050405020304" pitchFamily="18" charset="0"/>
                <a:cs typeface="Times New Roman" panose="02020603050405020304" pitchFamily="18" charset="0"/>
              </a:rPr>
              <a:t> </a:t>
            </a:r>
            <a:r>
              <a:rPr dirty="0" lang="en-IN" err="1">
                <a:solidFill>
                  <a:schemeClr val="tx1"/>
                </a:solidFill>
                <a:latin typeface="Times New Roman" panose="02020603050405020304" pitchFamily="18" charset="0"/>
                <a:cs typeface="Times New Roman" panose="02020603050405020304" pitchFamily="18" charset="0"/>
              </a:rPr>
              <a:t>Pawar</a:t>
            </a:r>
            <a:r>
              <a:rPr dirty="0" lang="en-IN">
                <a:solidFill>
                  <a:schemeClr val="tx1"/>
                </a:solidFill>
                <a:latin typeface="Times New Roman" panose="02020603050405020304" pitchFamily="18" charset="0"/>
                <a:cs typeface="Times New Roman" panose="02020603050405020304" pitchFamily="18" charset="0"/>
              </a:rPr>
              <a:t> </a:t>
            </a:r>
            <a:r>
              <a:rPr dirty="0" lang="en-IN" smtClean="0">
                <a:solidFill>
                  <a:schemeClr val="tx1"/>
                </a:solidFill>
                <a:latin typeface="Times New Roman" panose="02020603050405020304" pitchFamily="18" charset="0"/>
                <a:cs typeface="Times New Roman" panose="02020603050405020304" pitchFamily="18" charset="0"/>
              </a:rPr>
              <a:t>S.D</a:t>
            </a:r>
            <a:r>
              <a:rPr dirty="0" lang="en-IN">
                <a:solidFill>
                  <a:schemeClr val="tx1"/>
                </a:solidFill>
                <a:latin typeface="Times New Roman" panose="02020603050405020304" pitchFamily="18" charset="0"/>
                <a:cs typeface="Times New Roman" panose="02020603050405020304" pitchFamily="18" charset="0"/>
              </a:rPr>
              <a:t>.</a:t>
            </a:r>
            <a:endParaRPr altLang="en-US" lang="zh-CN"/>
          </a:p>
          <a:p>
            <a:endParaRPr dirty="0" lang="en-IN">
              <a:solidFill>
                <a:schemeClr val="tx1"/>
              </a:solidFill>
            </a:endParaRPr>
          </a:p>
        </p:txBody>
      </p:sp>
      <p:sp>
        <p:nvSpPr>
          <p:cNvPr id="1048589" name="Rectangle 3"/>
          <p:cNvSpPr/>
          <p:nvPr/>
        </p:nvSpPr>
        <p:spPr>
          <a:xfrm>
            <a:off x="2307365" y="1707617"/>
            <a:ext cx="8272328" cy="1348740"/>
          </a:xfrm>
          <a:prstGeom prst="rect"/>
        </p:spPr>
        <p:txBody>
          <a:bodyPr wrap="square">
            <a:spAutoFit/>
          </a:bodyPr>
          <a:p>
            <a:r>
              <a:rPr b="1" dirty="0" sz="2800" lang="en-US" smtClean="0">
                <a:latin typeface="Times New Roman" panose="02020603050405020304" pitchFamily="18" charset="0"/>
                <a:cs typeface="Times New Roman" panose="02020603050405020304" pitchFamily="18" charset="0"/>
              </a:rPr>
              <a:t>Classify </a:t>
            </a:r>
            <a:r>
              <a:rPr b="1" dirty="0" sz="2800" lang="en-US">
                <a:latin typeface="Times New Roman" panose="02020603050405020304" pitchFamily="18" charset="0"/>
                <a:cs typeface="Times New Roman" panose="02020603050405020304" pitchFamily="18" charset="0"/>
              </a:rPr>
              <a:t>tweets into positive and negative </a:t>
            </a:r>
            <a:r>
              <a:rPr b="1" dirty="0" sz="2800" lang="en-US" smtClean="0">
                <a:latin typeface="Times New Roman" panose="02020603050405020304" pitchFamily="18" charset="0"/>
                <a:cs typeface="Times New Roman" panose="02020603050405020304" pitchFamily="18" charset="0"/>
              </a:rPr>
              <a:t>tweets using following dataset.</a:t>
            </a:r>
            <a:r>
              <a:rPr b="1" dirty="0" sz="2800" lang="en-IN">
                <a:solidFill>
                  <a:srgbClr val="222222"/>
                </a:solidFill>
                <a:latin typeface="Times New Roman" panose="02020603050405020304" pitchFamily="18" charset="0"/>
                <a:cs typeface="Times New Roman" panose="02020603050405020304" pitchFamily="18" charset="0"/>
              </a:rPr>
              <a:t/>
            </a:r>
            <a:br>
              <a:rPr b="1" dirty="0" sz="2800" lang="en-IN">
                <a:solidFill>
                  <a:srgbClr val="222222"/>
                </a:solidFill>
                <a:latin typeface="Times New Roman" panose="02020603050405020304" pitchFamily="18" charset="0"/>
                <a:cs typeface="Times New Roman" panose="02020603050405020304" pitchFamily="18" charset="0"/>
              </a:rPr>
            </a:br>
            <a:endParaRPr dirty="0" sz="2800" lang="en-IN"/>
          </a:p>
        </p:txBody>
      </p:sp>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5" name="Title 1"/>
          <p:cNvSpPr>
            <a:spLocks noGrp="1"/>
          </p:cNvSpPr>
          <p:nvPr>
            <p:ph type="title"/>
          </p:nvPr>
        </p:nvSpPr>
        <p:spPr>
          <a:xfrm>
            <a:off x="590550" y="1039282"/>
            <a:ext cx="2819398" cy="1303867"/>
          </a:xfrm>
        </p:spPr>
        <p:txBody>
          <a:bodyPr>
            <a:normAutofit/>
          </a:bodyPr>
          <a:p>
            <a:r>
              <a:rPr b="1" dirty="0" sz="2400" lang="en-US" u="sng"/>
              <a:t>                        </a:t>
            </a:r>
            <a:r>
              <a:rPr b="1" dirty="0" sz="2400" lang="en-US" u="sng">
                <a:latin typeface="Times New Roman" panose="02020603050405020304" pitchFamily="18" charset="0"/>
                <a:cs typeface="Times New Roman" panose="02020603050405020304" pitchFamily="18" charset="0"/>
              </a:rPr>
              <a:t>Content</a:t>
            </a:r>
            <a:r>
              <a:rPr b="1" dirty="0" sz="2400" lang="en-US" u="sng"/>
              <a:t> </a:t>
            </a:r>
            <a:endParaRPr b="1" dirty="0" sz="2400" lang="en-IN" u="sng"/>
          </a:p>
        </p:txBody>
      </p:sp>
      <p:sp>
        <p:nvSpPr>
          <p:cNvPr id="1048596" name="Content Placeholder 2"/>
          <p:cNvSpPr>
            <a:spLocks noGrp="1"/>
          </p:cNvSpPr>
          <p:nvPr>
            <p:ph idx="1"/>
          </p:nvPr>
        </p:nvSpPr>
        <p:spPr/>
        <p:txBody>
          <a:bodyPr/>
          <a:p>
            <a:pPr indent="-514350" marL="514350">
              <a:buFont typeface="+mj-lt"/>
              <a:buAutoNum type="arabicPeriod"/>
            </a:pPr>
            <a:r>
              <a:rPr dirty="0" sz="2000" i="0" lang="en-IN">
                <a:solidFill>
                  <a:srgbClr val="222222"/>
                </a:solidFill>
                <a:effectLst/>
                <a:latin typeface="Times New Roman" panose="02020603050405020304" pitchFamily="18" charset="0"/>
                <a:cs typeface="Times New Roman" panose="02020603050405020304" pitchFamily="18" charset="0"/>
              </a:rPr>
              <a:t>Introduction</a:t>
            </a:r>
          </a:p>
          <a:p>
            <a:pPr indent="-514350" marL="514350">
              <a:buFont typeface="+mj-lt"/>
              <a:buAutoNum type="arabicPeriod"/>
            </a:pPr>
            <a:r>
              <a:rPr dirty="0" sz="2000" i="0" lang="en-IN">
                <a:solidFill>
                  <a:srgbClr val="222222"/>
                </a:solidFill>
                <a:effectLst/>
                <a:latin typeface="Times New Roman" panose="02020603050405020304" pitchFamily="18" charset="0"/>
                <a:cs typeface="Times New Roman" panose="02020603050405020304" pitchFamily="18" charset="0"/>
              </a:rPr>
              <a:t>Problem Statement</a:t>
            </a:r>
          </a:p>
          <a:p>
            <a:pPr indent="-514350" marL="514350">
              <a:buFont typeface="+mj-lt"/>
              <a:buAutoNum type="arabicPeriod"/>
            </a:pPr>
            <a:r>
              <a:rPr dirty="0" sz="2000" lang="en-US">
                <a:latin typeface="Times New Roman" panose="02020603050405020304" pitchFamily="18" charset="0"/>
                <a:cs typeface="Times New Roman" panose="02020603050405020304" pitchFamily="18" charset="0"/>
              </a:rPr>
              <a:t>Objective</a:t>
            </a:r>
          </a:p>
          <a:p>
            <a:pPr indent="-514350" marL="514350">
              <a:buFont typeface="+mj-lt"/>
              <a:buAutoNum type="arabicPeriod"/>
            </a:pPr>
            <a:r>
              <a:rPr dirty="0" sz="2000" i="0" lang="en-IN">
                <a:solidFill>
                  <a:srgbClr val="222222"/>
                </a:solidFill>
                <a:effectLst/>
                <a:latin typeface="Times New Roman" panose="02020603050405020304" pitchFamily="18" charset="0"/>
                <a:cs typeface="Times New Roman" panose="02020603050405020304" pitchFamily="18" charset="0"/>
              </a:rPr>
              <a:t>Project Pipeline</a:t>
            </a:r>
          </a:p>
          <a:p>
            <a:pPr indent="-514350" marL="514350">
              <a:buFont typeface="+mj-lt"/>
              <a:buAutoNum type="arabicPeriod"/>
            </a:pPr>
            <a:r>
              <a:rPr dirty="0" sz="2000" i="0" lang="en-IN">
                <a:solidFill>
                  <a:srgbClr val="222222"/>
                </a:solidFill>
                <a:effectLst/>
                <a:latin typeface="Times New Roman" panose="02020603050405020304" pitchFamily="18" charset="0"/>
                <a:cs typeface="Times New Roman" panose="02020603050405020304" pitchFamily="18" charset="0"/>
              </a:rPr>
              <a:t>Conclusion</a:t>
            </a:r>
          </a:p>
          <a:p>
            <a:pPr indent="-514350" marL="514350">
              <a:buFont typeface="+mj-lt"/>
              <a:buAutoNum type="arabicPeriod"/>
            </a:pPr>
            <a:r>
              <a:rPr dirty="0" sz="2000" lang="en-IN">
                <a:latin typeface="Times New Roman" panose="02020603050405020304" pitchFamily="18" charset="0"/>
                <a:cs typeface="Times New Roman" panose="02020603050405020304" pitchFamily="18" charset="0"/>
              </a:rPr>
              <a:t>Reference</a:t>
            </a:r>
            <a:endParaRPr dirty="0" lang="en-IN">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dirty="0" lang="en-IN"/>
          </a:p>
        </p:txBody>
      </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7" name="Title 1"/>
          <p:cNvSpPr>
            <a:spLocks noGrp="1"/>
          </p:cNvSpPr>
          <p:nvPr>
            <p:ph type="title"/>
          </p:nvPr>
        </p:nvSpPr>
        <p:spPr/>
        <p:txBody>
          <a:bodyPr/>
          <a:p>
            <a:pPr algn="ctr"/>
            <a:r>
              <a:rPr dirty="0" lang="en-US"/>
              <a:t>  </a:t>
            </a:r>
            <a:r>
              <a:rPr b="1" dirty="0" lang="en-US">
                <a:latin typeface="Times New Roman" panose="02020603050405020304" pitchFamily="18" charset="0"/>
                <a:cs typeface="Times New Roman" panose="02020603050405020304" pitchFamily="18" charset="0"/>
              </a:rPr>
              <a:t>Introduction</a:t>
            </a:r>
            <a:endParaRPr b="1" dirty="0" lang="en-IN">
              <a:latin typeface="Times New Roman" panose="02020603050405020304" pitchFamily="18" charset="0"/>
              <a:cs typeface="Times New Roman" panose="02020603050405020304" pitchFamily="18" charset="0"/>
            </a:endParaRPr>
          </a:p>
        </p:txBody>
      </p:sp>
      <p:sp>
        <p:nvSpPr>
          <p:cNvPr id="1048598" name="Content Placeholder 2"/>
          <p:cNvSpPr>
            <a:spLocks noGrp="1"/>
          </p:cNvSpPr>
          <p:nvPr>
            <p:ph idx="1"/>
          </p:nvPr>
        </p:nvSpPr>
        <p:spPr/>
        <p:txBody>
          <a:bodyPr>
            <a:normAutofit/>
          </a:bodyPr>
          <a:p>
            <a:pPr indent="0" marL="0">
              <a:buNone/>
            </a:pPr>
            <a:r>
              <a:rPr b="0" dirty="0" sz="1900" i="0" lang="en-US" smtClean="0">
                <a:solidFill>
                  <a:srgbClr val="222222"/>
                </a:solidFill>
                <a:effectLst/>
                <a:latin typeface="Times New Roman" panose="02020603050405020304" pitchFamily="18" charset="0"/>
                <a:cs typeface="Times New Roman" panose="02020603050405020304" pitchFamily="18" charset="0"/>
              </a:rPr>
              <a:t>Tweets </a:t>
            </a:r>
            <a:r>
              <a:rPr b="0" dirty="0" sz="1900" i="0" lang="en-US">
                <a:solidFill>
                  <a:srgbClr val="222222"/>
                </a:solidFill>
                <a:effectLst/>
                <a:latin typeface="Times New Roman" panose="02020603050405020304" pitchFamily="18" charset="0"/>
                <a:cs typeface="Times New Roman" panose="02020603050405020304" pitchFamily="18" charset="0"/>
              </a:rPr>
              <a:t>are often useful in generating a vast amount of sentiment data upon analysis. These data are useful in understanding the opinion of people on social media for a variety of topics.</a:t>
            </a:r>
            <a:endParaRPr dirty="0" sz="1900" lang="en-IN">
              <a:latin typeface="Times New Roman" panose="02020603050405020304" pitchFamily="18" charset="0"/>
              <a:cs typeface="Times New Roman" panose="02020603050405020304" pitchFamily="18" charset="0"/>
            </a:endParaRPr>
          </a:p>
          <a:p>
            <a:endParaRPr dirty="0" sz="1900" lang="en-IN"/>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9" name="Title 1"/>
          <p:cNvSpPr>
            <a:spLocks noGrp="1"/>
          </p:cNvSpPr>
          <p:nvPr>
            <p:ph type="title"/>
          </p:nvPr>
        </p:nvSpPr>
        <p:spPr>
          <a:xfrm>
            <a:off x="361950" y="1253065"/>
            <a:ext cx="4190998" cy="1303867"/>
          </a:xfrm>
        </p:spPr>
        <p:txBody>
          <a:bodyPr>
            <a:normAutofit/>
          </a:bodyPr>
          <a:p>
            <a:r>
              <a:rPr b="1" dirty="0" sz="2400" i="0" lang="en-IN" u="sng">
                <a:effectLst/>
                <a:latin typeface="Times New Roman" panose="02020603050405020304" pitchFamily="18" charset="0"/>
                <a:cs typeface="Times New Roman" panose="02020603050405020304" pitchFamily="18" charset="0"/>
              </a:rPr>
              <a:t>               Problem </a:t>
            </a:r>
            <a:r>
              <a:rPr b="1" dirty="0" sz="2400" i="0" lang="en-IN" u="sng" smtClean="0">
                <a:effectLst/>
                <a:latin typeface="Times New Roman" panose="02020603050405020304" pitchFamily="18" charset="0"/>
                <a:cs typeface="Times New Roman" panose="02020603050405020304" pitchFamily="18" charset="0"/>
              </a:rPr>
              <a:t>Statement</a:t>
            </a:r>
            <a:endParaRPr dirty="0" sz="2400" lang="en-IN" u="sng"/>
          </a:p>
        </p:txBody>
      </p:sp>
      <p:sp>
        <p:nvSpPr>
          <p:cNvPr id="1048600" name="Content Placeholder 2"/>
          <p:cNvSpPr>
            <a:spLocks noGrp="1"/>
          </p:cNvSpPr>
          <p:nvPr>
            <p:ph idx="1"/>
          </p:nvPr>
        </p:nvSpPr>
        <p:spPr/>
        <p:txBody>
          <a:bodyPr>
            <a:normAutofit/>
          </a:bodyPr>
          <a:p>
            <a:pPr indent="0" marL="0">
              <a:buNone/>
            </a:pPr>
            <a:r>
              <a:rPr dirty="0" sz="1900" i="0" lang="en-US">
                <a:solidFill>
                  <a:srgbClr val="222222"/>
                </a:solidFill>
                <a:effectLst/>
                <a:latin typeface="Times New Roman" panose="02020603050405020304" pitchFamily="18" charset="0"/>
                <a:cs typeface="Times New Roman" panose="02020603050405020304" pitchFamily="18" charset="0"/>
              </a:rPr>
              <a:t>In this project, we try to implement </a:t>
            </a:r>
            <a:r>
              <a:rPr dirty="0" sz="1900" i="0" lang="en-US" smtClean="0">
                <a:solidFill>
                  <a:srgbClr val="222222"/>
                </a:solidFill>
                <a:effectLst/>
                <a:latin typeface="Times New Roman" panose="02020603050405020304" pitchFamily="18" charset="0"/>
                <a:cs typeface="Times New Roman" panose="02020603050405020304" pitchFamily="18" charset="0"/>
              </a:rPr>
              <a:t>an NLP</a:t>
            </a:r>
            <a:r>
              <a:rPr dirty="0" sz="1900" i="0" lang="en-US">
                <a:solidFill>
                  <a:srgbClr val="222222"/>
                </a:solidFill>
                <a:effectLst/>
                <a:latin typeface="Times New Roman" panose="02020603050405020304" pitchFamily="18" charset="0"/>
                <a:cs typeface="Times New Roman" panose="02020603050405020304" pitchFamily="18" charset="0"/>
              </a:rPr>
              <a:t> Twitter sentiment analysis model that helps to overcome the challenges of sentiment classification of tweets. We will be classifying the tweets into positive or negative sentiments.</a:t>
            </a:r>
            <a:endParaRPr dirty="0" sz="1900" lang="en-IN"/>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1" name="Title 1"/>
          <p:cNvSpPr>
            <a:spLocks noGrp="1"/>
          </p:cNvSpPr>
          <p:nvPr>
            <p:ph type="title"/>
          </p:nvPr>
        </p:nvSpPr>
        <p:spPr>
          <a:xfrm>
            <a:off x="628650" y="1253065"/>
            <a:ext cx="2752724" cy="1303867"/>
          </a:xfrm>
        </p:spPr>
        <p:txBody>
          <a:bodyPr>
            <a:normAutofit/>
          </a:bodyPr>
          <a:p>
            <a:pPr algn="ctr"/>
            <a:r>
              <a:rPr b="1" dirty="0" sz="2400" lang="en-US" u="sng">
                <a:latin typeface="Times New Roman" panose="02020603050405020304" pitchFamily="18" charset="0"/>
                <a:cs typeface="Times New Roman" panose="02020603050405020304" pitchFamily="18" charset="0"/>
              </a:rPr>
              <a:t>Objective</a:t>
            </a:r>
            <a:endParaRPr b="1" dirty="0" sz="2400" lang="en-IN" u="sng">
              <a:latin typeface="Times New Roman" panose="02020603050405020304" pitchFamily="18" charset="0"/>
              <a:cs typeface="Times New Roman" panose="02020603050405020304" pitchFamily="18" charset="0"/>
            </a:endParaRPr>
          </a:p>
        </p:txBody>
      </p:sp>
      <p:sp>
        <p:nvSpPr>
          <p:cNvPr id="1048602" name="Content Placeholder 2"/>
          <p:cNvSpPr>
            <a:spLocks noGrp="1"/>
          </p:cNvSpPr>
          <p:nvPr>
            <p:ph idx="1"/>
          </p:nvPr>
        </p:nvSpPr>
        <p:spPr/>
        <p:txBody>
          <a:bodyPr>
            <a:normAutofit/>
          </a:bodyPr>
          <a:p>
            <a:pPr indent="0" marL="0">
              <a:buNone/>
            </a:pPr>
            <a:r>
              <a:rPr dirty="0" sz="1900" lang="en-US">
                <a:latin typeface="Times New Roman" panose="02020603050405020304" pitchFamily="18" charset="0"/>
                <a:cs typeface="Times New Roman" panose="02020603050405020304" pitchFamily="18" charset="0"/>
              </a:rPr>
              <a:t>Twitter sentiment analysis allows you to keep track of what's being said about your product or service on social media, and can help you detect angry customers or negative mentions before they </a:t>
            </a:r>
            <a:r>
              <a:rPr dirty="0" sz="1900" lang="en-US" smtClean="0">
                <a:latin typeface="Times New Roman" panose="02020603050405020304" pitchFamily="18" charset="0"/>
                <a:cs typeface="Times New Roman" panose="02020603050405020304" pitchFamily="18" charset="0"/>
              </a:rPr>
              <a:t>mount</a:t>
            </a:r>
            <a:r>
              <a:rPr dirty="0" sz="1900" lang="en-US" smtClean="0">
                <a:latin typeface="Times New Roman" panose="02020603050405020304" pitchFamily="18" charset="0"/>
                <a:cs typeface="Times New Roman" panose="02020603050405020304" pitchFamily="18" charset="0"/>
              </a:rPr>
              <a:t>.</a:t>
            </a:r>
            <a:endParaRPr dirty="0" sz="1900" lang="en-IN">
              <a:latin typeface="Times New Roman" panose="02020603050405020304" pitchFamily="18" charset="0"/>
              <a:cs typeface="Times New Roman" panose="02020603050405020304" pitchFamily="18" charset="0"/>
            </a:endParaRPr>
          </a:p>
          <a:p>
            <a:pPr indent="0" marL="0">
              <a:buNone/>
            </a:pPr>
            <a:endParaRPr dirty="0" sz="1900" lang="en-IN"/>
          </a:p>
        </p:txBody>
      </p:sp>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3" name="Title 1"/>
          <p:cNvSpPr>
            <a:spLocks noGrp="1"/>
          </p:cNvSpPr>
          <p:nvPr>
            <p:ph type="title"/>
          </p:nvPr>
        </p:nvSpPr>
        <p:spPr>
          <a:xfrm>
            <a:off x="-104686" y="1205212"/>
            <a:ext cx="4674549" cy="1049235"/>
          </a:xfrm>
        </p:spPr>
        <p:txBody>
          <a:bodyPr>
            <a:normAutofit/>
          </a:bodyPr>
          <a:p>
            <a:r>
              <a:rPr b="1" dirty="0" sz="2400" i="0" lang="en-IN" u="sng">
                <a:effectLst/>
                <a:latin typeface="Times New Roman" panose="02020603050405020304" pitchFamily="18" charset="0"/>
                <a:cs typeface="Times New Roman" panose="02020603050405020304" pitchFamily="18" charset="0"/>
              </a:rPr>
              <a:t>               Project Pipeline</a:t>
            </a:r>
            <a:endParaRPr dirty="0" sz="3600" lang="en-IN" u="sng"/>
          </a:p>
        </p:txBody>
      </p:sp>
      <p:sp>
        <p:nvSpPr>
          <p:cNvPr id="1048604" name="Content Placeholder 2"/>
          <p:cNvSpPr>
            <a:spLocks noGrp="1"/>
          </p:cNvSpPr>
          <p:nvPr>
            <p:ph idx="1"/>
          </p:nvPr>
        </p:nvSpPr>
        <p:spPr>
          <a:xfrm>
            <a:off x="1470240" y="2432819"/>
            <a:ext cx="9603275" cy="3450613"/>
          </a:xfrm>
        </p:spPr>
        <p:txBody>
          <a:bodyPr>
            <a:noAutofit/>
          </a:bodyPr>
          <a:p>
            <a:pPr algn="just">
              <a:buFont typeface="Arial" panose="020B0604020202020204" pitchFamily="34" charset="0"/>
              <a:buChar char="•"/>
            </a:pPr>
            <a:r>
              <a:rPr dirty="0" sz="1600" i="0" lang="en-US">
                <a:solidFill>
                  <a:srgbClr val="222222"/>
                </a:solidFill>
                <a:effectLst/>
                <a:latin typeface="Times New Roman" panose="02020603050405020304" pitchFamily="18" charset="0"/>
                <a:cs typeface="Times New Roman" panose="02020603050405020304" pitchFamily="18" charset="0"/>
              </a:rPr>
              <a:t>Import Necessary Dependencies</a:t>
            </a:r>
          </a:p>
          <a:p>
            <a:pPr algn="just">
              <a:buFont typeface="Arial" panose="020B0604020202020204" pitchFamily="34" charset="0"/>
              <a:buChar char="•"/>
            </a:pPr>
            <a:r>
              <a:rPr dirty="0" sz="1600" i="0" lang="en-US">
                <a:solidFill>
                  <a:srgbClr val="222222"/>
                </a:solidFill>
                <a:effectLst/>
                <a:latin typeface="Times New Roman" panose="02020603050405020304" pitchFamily="18" charset="0"/>
                <a:cs typeface="Times New Roman" panose="02020603050405020304" pitchFamily="18" charset="0"/>
              </a:rPr>
              <a:t>Read and Load the Dataset</a:t>
            </a:r>
          </a:p>
          <a:p>
            <a:pPr algn="just">
              <a:buFont typeface="Arial" panose="020B0604020202020204" pitchFamily="34" charset="0"/>
              <a:buChar char="•"/>
            </a:pPr>
            <a:r>
              <a:rPr dirty="0" sz="1600" i="0" lang="en-US">
                <a:solidFill>
                  <a:srgbClr val="222222"/>
                </a:solidFill>
                <a:effectLst/>
                <a:latin typeface="Times New Roman" panose="02020603050405020304" pitchFamily="18" charset="0"/>
                <a:cs typeface="Times New Roman" panose="02020603050405020304" pitchFamily="18" charset="0"/>
              </a:rPr>
              <a:t>Exploratory Data Analysis</a:t>
            </a:r>
          </a:p>
          <a:p>
            <a:pPr algn="just">
              <a:buFont typeface="Arial" panose="020B0604020202020204" pitchFamily="34" charset="0"/>
              <a:buChar char="•"/>
            </a:pPr>
            <a:r>
              <a:rPr dirty="0" sz="1600" i="0" lang="en-US">
                <a:solidFill>
                  <a:srgbClr val="222222"/>
                </a:solidFill>
                <a:effectLst/>
                <a:latin typeface="Times New Roman" panose="02020603050405020304" pitchFamily="18" charset="0"/>
                <a:cs typeface="Times New Roman" panose="02020603050405020304" pitchFamily="18" charset="0"/>
              </a:rPr>
              <a:t>Data Visualization of Target Variables</a:t>
            </a:r>
          </a:p>
          <a:p>
            <a:pPr algn="just">
              <a:buFont typeface="Arial" panose="020B0604020202020204" pitchFamily="34" charset="0"/>
              <a:buChar char="•"/>
            </a:pPr>
            <a:r>
              <a:rPr dirty="0" sz="1600" i="0" lang="en-US">
                <a:solidFill>
                  <a:srgbClr val="222222"/>
                </a:solidFill>
                <a:effectLst/>
                <a:latin typeface="Times New Roman" panose="02020603050405020304" pitchFamily="18" charset="0"/>
                <a:cs typeface="Times New Roman" panose="02020603050405020304" pitchFamily="18" charset="0"/>
              </a:rPr>
              <a:t>Data </a:t>
            </a:r>
            <a:r>
              <a:rPr dirty="0" sz="1600" i="0" lang="en-US" smtClean="0">
                <a:solidFill>
                  <a:srgbClr val="222222"/>
                </a:solidFill>
                <a:effectLst/>
                <a:latin typeface="Times New Roman" panose="02020603050405020304" pitchFamily="18" charset="0"/>
                <a:cs typeface="Times New Roman" panose="02020603050405020304" pitchFamily="18" charset="0"/>
              </a:rPr>
              <a:t>Preprocessing.</a:t>
            </a:r>
            <a:endParaRPr dirty="0" sz="1600" i="0" lang="en-US">
              <a:solidFill>
                <a:srgbClr val="222222"/>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dirty="0" sz="1600" i="0" lang="en-US" smtClean="0">
                <a:solidFill>
                  <a:srgbClr val="222222"/>
                </a:solidFill>
                <a:effectLst/>
                <a:latin typeface="Times New Roman" panose="02020603050405020304" pitchFamily="18" charset="0"/>
                <a:cs typeface="Times New Roman" panose="02020603050405020304" pitchFamily="18" charset="0"/>
              </a:rPr>
              <a:t>Function </a:t>
            </a:r>
            <a:r>
              <a:rPr dirty="0" sz="1600" i="0" lang="en-US">
                <a:solidFill>
                  <a:srgbClr val="222222"/>
                </a:solidFill>
                <a:effectLst/>
                <a:latin typeface="Times New Roman" panose="02020603050405020304" pitchFamily="18" charset="0"/>
                <a:cs typeface="Times New Roman" panose="02020603050405020304" pitchFamily="18" charset="0"/>
              </a:rPr>
              <a:t>for Model Evaluation</a:t>
            </a:r>
          </a:p>
          <a:p>
            <a:pPr algn="just">
              <a:buFont typeface="Arial" panose="020B0604020202020204" pitchFamily="34" charset="0"/>
              <a:buChar char="•"/>
            </a:pPr>
            <a:r>
              <a:rPr dirty="0" sz="1600" i="0" lang="en-US">
                <a:solidFill>
                  <a:srgbClr val="222222"/>
                </a:solidFill>
                <a:effectLst/>
                <a:latin typeface="Times New Roman" panose="02020603050405020304" pitchFamily="18" charset="0"/>
                <a:cs typeface="Times New Roman" panose="02020603050405020304" pitchFamily="18" charset="0"/>
              </a:rPr>
              <a:t>Model Building</a:t>
            </a:r>
          </a:p>
          <a:p>
            <a:pPr algn="just">
              <a:buFont typeface="Arial" panose="020B0604020202020204" pitchFamily="34" charset="0"/>
              <a:buChar char="•"/>
            </a:pPr>
            <a:r>
              <a:rPr dirty="0" sz="1600" i="0" lang="en-US">
                <a:solidFill>
                  <a:srgbClr val="222222"/>
                </a:solidFill>
                <a:effectLst/>
                <a:latin typeface="Times New Roman" panose="02020603050405020304" pitchFamily="18" charset="0"/>
                <a:cs typeface="Times New Roman" panose="02020603050405020304" pitchFamily="18" charset="0"/>
              </a:rPr>
              <a:t>Model Evaluation</a:t>
            </a:r>
          </a:p>
          <a:p>
            <a:endParaRPr dirty="0" sz="1600" lang="en-IN">
              <a:latin typeface="Times New Roman" panose="02020603050405020304" pitchFamily="18" charset="0"/>
              <a:cs typeface="Times New Roman" panose="02020603050405020304" pitchFamily="18" charset="0"/>
            </a:endParaRPr>
          </a:p>
          <a:p>
            <a:endParaRPr dirty="0" sz="1600" lang="en-IN"/>
          </a:p>
        </p:txBody>
      </p:sp>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5" name="Title 1"/>
          <p:cNvSpPr>
            <a:spLocks noGrp="1"/>
          </p:cNvSpPr>
          <p:nvPr>
            <p:ph type="title"/>
          </p:nvPr>
        </p:nvSpPr>
        <p:spPr>
          <a:xfrm>
            <a:off x="2790824" y="867832"/>
            <a:ext cx="5953123" cy="1303867"/>
          </a:xfrm>
        </p:spPr>
        <p:txBody>
          <a:bodyPr>
            <a:normAutofit fontScale="90000"/>
          </a:bodyPr>
          <a:p>
            <a:r>
              <a:rPr dirty="0" lang="en-US"/>
              <a:t>                         </a:t>
            </a:r>
            <a:r>
              <a:rPr b="1" dirty="0" lang="en-US">
                <a:latin typeface="Times New Roman" panose="02020603050405020304" pitchFamily="18" charset="0"/>
                <a:cs typeface="Times New Roman" panose="02020603050405020304" pitchFamily="18" charset="0"/>
              </a:rPr>
              <a:t>C</a:t>
            </a:r>
            <a:r>
              <a:rPr b="1" dirty="0" lang="en-US" smtClean="0">
                <a:latin typeface="Times New Roman" panose="02020603050405020304" pitchFamily="18" charset="0"/>
                <a:cs typeface="Times New Roman" panose="02020603050405020304" pitchFamily="18" charset="0"/>
              </a:rPr>
              <a:t>ONCLUSION</a:t>
            </a:r>
            <a:endParaRPr b="1" dirty="0" lang="en-IN">
              <a:latin typeface="Times New Roman" panose="02020603050405020304" pitchFamily="18" charset="0"/>
              <a:cs typeface="Times New Roman" panose="02020603050405020304" pitchFamily="18" charset="0"/>
            </a:endParaRPr>
          </a:p>
        </p:txBody>
      </p:sp>
      <p:sp>
        <p:nvSpPr>
          <p:cNvPr id="1048606" name="Content Placeholder 2"/>
          <p:cNvSpPr>
            <a:spLocks noGrp="1"/>
          </p:cNvSpPr>
          <p:nvPr>
            <p:ph idx="1"/>
          </p:nvPr>
        </p:nvSpPr>
        <p:spPr/>
        <p:txBody>
          <a:bodyPr>
            <a:normAutofit/>
          </a:bodyPr>
          <a:p>
            <a:pPr indent="0" marL="0">
              <a:buNone/>
            </a:pPr>
            <a:r>
              <a:rPr dirty="0" sz="1900" lang="en-US">
                <a:solidFill>
                  <a:srgbClr val="222222"/>
                </a:solidFill>
                <a:latin typeface="Times New Roman" panose="02020603050405020304" pitchFamily="18" charset="0"/>
                <a:cs typeface="Times New Roman" panose="02020603050405020304" pitchFamily="18" charset="0"/>
              </a:rPr>
              <a:t>	</a:t>
            </a:r>
            <a:r>
              <a:rPr dirty="0" sz="1900" i="0" lang="en-US" smtClean="0">
                <a:solidFill>
                  <a:srgbClr val="222222"/>
                </a:solidFill>
                <a:effectLst/>
                <a:latin typeface="Times New Roman" panose="02020603050405020304" pitchFamily="18" charset="0"/>
                <a:cs typeface="Times New Roman" panose="02020603050405020304" pitchFamily="18" charset="0"/>
              </a:rPr>
              <a:t>As </a:t>
            </a:r>
            <a:r>
              <a:rPr dirty="0" sz="1900" i="0" lang="en-US">
                <a:solidFill>
                  <a:srgbClr val="222222"/>
                </a:solidFill>
                <a:effectLst/>
                <a:latin typeface="Times New Roman" panose="02020603050405020304" pitchFamily="18" charset="0"/>
                <a:cs typeface="Times New Roman" panose="02020603050405020304" pitchFamily="18" charset="0"/>
              </a:rPr>
              <a:t>you’ve read in this article, Twitter Sentimental Analysis </a:t>
            </a:r>
            <a:r>
              <a:rPr dirty="0" sz="1900" i="0" lang="en-US" smtClean="0">
                <a:solidFill>
                  <a:srgbClr val="222222"/>
                </a:solidFill>
                <a:effectLst/>
                <a:latin typeface="Times New Roman" panose="02020603050405020304" pitchFamily="18" charset="0"/>
                <a:cs typeface="Times New Roman" panose="02020603050405020304" pitchFamily="18" charset="0"/>
              </a:rPr>
              <a:t>help </a:t>
            </a:r>
            <a:r>
              <a:rPr dirty="0" sz="1900" i="0" lang="en-US">
                <a:solidFill>
                  <a:srgbClr val="222222"/>
                </a:solidFill>
                <a:effectLst/>
                <a:latin typeface="Times New Roman" panose="02020603050405020304" pitchFamily="18" charset="0"/>
                <a:cs typeface="Times New Roman" panose="02020603050405020304" pitchFamily="18" charset="0"/>
              </a:rPr>
              <a:t>us preprocess the </a:t>
            </a:r>
            <a:r>
              <a:rPr dirty="0" sz="1900" i="0" lang="en-US" smtClean="0">
                <a:solidFill>
                  <a:srgbClr val="222222"/>
                </a:solidFill>
                <a:effectLst/>
                <a:latin typeface="Times New Roman" panose="02020603050405020304" pitchFamily="18" charset="0"/>
                <a:cs typeface="Times New Roman" panose="02020603050405020304" pitchFamily="18" charset="0"/>
              </a:rPr>
              <a:t>data </a:t>
            </a:r>
            <a:r>
              <a:rPr dirty="0" sz="1900" i="0" lang="en-US">
                <a:solidFill>
                  <a:srgbClr val="222222"/>
                </a:solidFill>
                <a:effectLst/>
                <a:latin typeface="Times New Roman" panose="02020603050405020304" pitchFamily="18" charset="0"/>
                <a:cs typeface="Times New Roman" panose="02020603050405020304" pitchFamily="18" charset="0"/>
              </a:rPr>
              <a:t>using different methods and feed it into ML models to give the best accuracy.</a:t>
            </a:r>
            <a:endParaRPr dirty="0" sz="1900" lang="en-IN">
              <a:latin typeface="Times New Roman" panose="02020603050405020304" pitchFamily="18" charset="0"/>
              <a:cs typeface="Times New Roman" panose="02020603050405020304" pitchFamily="18" charset="0"/>
            </a:endParaRPr>
          </a:p>
          <a:p>
            <a:pPr indent="0" marL="0">
              <a:buNone/>
            </a:pPr>
            <a:endParaRPr dirty="0" sz="1900" lang="en-IN"/>
          </a:p>
        </p:txBody>
      </p:sp>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7" name="Title 1"/>
          <p:cNvSpPr>
            <a:spLocks noGrp="1"/>
          </p:cNvSpPr>
          <p:nvPr>
            <p:ph type="title"/>
          </p:nvPr>
        </p:nvSpPr>
        <p:spPr>
          <a:xfrm>
            <a:off x="2543175" y="686857"/>
            <a:ext cx="6305548" cy="1303867"/>
          </a:xfrm>
        </p:spPr>
        <p:txBody>
          <a:bodyPr>
            <a:normAutofit fontScale="90000"/>
          </a:bodyPr>
          <a:p>
            <a:r>
              <a:rPr dirty="0" lang="en-US"/>
              <a:t>                        </a:t>
            </a:r>
            <a:r>
              <a:rPr b="1" dirty="0" lang="en-US">
                <a:latin typeface="Times New Roman" panose="02020603050405020304" pitchFamily="18" charset="0"/>
                <a:cs typeface="Times New Roman" panose="02020603050405020304" pitchFamily="18" charset="0"/>
              </a:rPr>
              <a:t>REFERENCE</a:t>
            </a:r>
            <a:endParaRPr b="1" dirty="0" lang="en-IN">
              <a:latin typeface="Times New Roman" panose="02020603050405020304" pitchFamily="18" charset="0"/>
              <a:cs typeface="Times New Roman" panose="02020603050405020304" pitchFamily="18" charset="0"/>
            </a:endParaRPr>
          </a:p>
        </p:txBody>
      </p:sp>
      <p:sp>
        <p:nvSpPr>
          <p:cNvPr id="1048608" name="Content Placeholder 2"/>
          <p:cNvSpPr>
            <a:spLocks noGrp="1"/>
          </p:cNvSpPr>
          <p:nvPr>
            <p:ph idx="1"/>
          </p:nvPr>
        </p:nvSpPr>
        <p:spPr/>
        <p:txBody>
          <a:bodyPr/>
          <a:p>
            <a:r>
              <a:rPr dirty="0" lang="en-IN">
                <a:solidFill>
                  <a:srgbClr val="FF0000"/>
                </a:solidFill>
                <a:hlinkClick r:id="rId1"/>
              </a:rPr>
              <a:t>https://www.hindawi.com/journals/complexity/2020/8892552/</a:t>
            </a:r>
            <a:endParaRPr dirty="0" lang="en-IN">
              <a:solidFill>
                <a:srgbClr val="FF0000"/>
              </a:solidFill>
            </a:endParaRPr>
          </a:p>
          <a:p>
            <a:r>
              <a:rPr dirty="0" lang="en-IN">
                <a:solidFill>
                  <a:srgbClr val="FF0000"/>
                </a:solidFill>
                <a:hlinkClick r:id="rId2"/>
              </a:rPr>
              <a:t>https://www.hackersrealm.net/post/twitter-sentiment-analysis-using-python</a:t>
            </a:r>
            <a:endParaRPr dirty="0" lang="en-IN">
              <a:solidFill>
                <a:srgbClr val="FF0000"/>
              </a:solidFill>
            </a:endParaRPr>
          </a:p>
          <a:p>
            <a:r>
              <a:rPr dirty="0" lang="en-IN">
                <a:solidFill>
                  <a:srgbClr val="FF0000"/>
                </a:solidFill>
                <a:hlinkClick r:id="rId3"/>
              </a:rPr>
              <a:t>https://medium.com/analytics-vidhya/twitter-sentiment-analysis-134553698978</a:t>
            </a:r>
            <a:endParaRPr dirty="0" lang="en-IN">
              <a:solidFill>
                <a:srgbClr val="FF0000"/>
              </a:solidFill>
            </a:endParaRPr>
          </a:p>
          <a:p>
            <a:pPr>
              <a:buFont typeface="Wingdings" panose="05000000000000000000" pitchFamily="2" charset="2"/>
              <a:buChar char="Ø"/>
            </a:pPr>
            <a:endParaRPr dirty="0" lang="en-IN"/>
          </a:p>
        </p:txBody>
      </p:sp>
    </p:spTree>
  </p:cSld>
  <p:clrMapOvr>
    <a:masterClrMapping/>
  </p:clrMapOvr>
  <p:timing/>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jpeg"/></Relationships>
</file>

<file path=ppt/theme/theme1.xml><?xml version="1.0" encoding="utf-8"?>
<a:theme xmlns:a="http://schemas.openxmlformats.org/drawingml/2006/main" name="Organic">
  <a:themeElements>
    <a:clrScheme name="Organic">
      <a:dk1>
        <a:sysClr lastClr="000000" val="windowText"/>
      </a:dk1>
      <a:lt1>
        <a:sysClr lastClr="FFFFFF" val="window"/>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algn="tl" flip="none" sx="100000" sy="100000" tx="0" ty="0"/>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r="13500000" dist="12700">
              <a:srgbClr val="000000">
                <a:alpha val="45000"/>
              </a:srgbClr>
            </a:innerShdw>
          </a:effectLst>
        </a:effectStyle>
        <a:effectStyle>
          <a:effectLst>
            <a:outerShdw blurRad="38100" dir="5400000" dist="254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fillRect/>
          </a:stretch>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Use the following dataset and classify tweets into positive and negative tweets </dc:title>
  <dc:creator>Prajakta Jagtap</dc:creator>
  <cp:lastModifiedBy>Vishal</cp:lastModifiedBy>
  <dcterms:created xsi:type="dcterms:W3CDTF">2023-04-24T15:09:55Z</dcterms:created>
  <dcterms:modified xsi:type="dcterms:W3CDTF">2023-05-10T05:46:57Z</dcterms:modified>
</cp:coreProperties>
</file>