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60" r:id="rId6"/>
    <p:sldId id="258" r:id="rId7"/>
    <p:sldId id="261" r:id="rId8"/>
    <p:sldId id="262" r:id="rId9"/>
    <p:sldId id="263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4%BD%ED%81%AC%ED%94%84%EB%A6%AC_%EC%98%A4%ED%94%BC%EC%8A%A4" TargetMode="External"/><Relationship Id="rId3" Type="http://schemas.openxmlformats.org/officeDocument/2006/relationships/hyperlink" Target="https://sematext.com/blog/linux-monitoring-tools/" TargetMode="External"/><Relationship Id="rId7" Type="http://schemas.openxmlformats.org/officeDocument/2006/relationships/hyperlink" Target="https://helpdeskgeek.com/office-tips/how-to-install-or-run-microsoft-office-on-linux/" TargetMode="External"/><Relationship Id="rId2" Type="http://schemas.openxmlformats.org/officeDocument/2006/relationships/hyperlink" Target="https://namu.wiki/w/Raspberry%20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oho.com/analytics/help/onpremise/install.html" TargetMode="External"/><Relationship Id="rId11" Type="http://schemas.openxmlformats.org/officeDocument/2006/relationships/hyperlink" Target="https://blog.desdelinux.net/ko/juga-a-la-neogeo-en-gnulinux/" TargetMode="External"/><Relationship Id="rId5" Type="http://schemas.openxmlformats.org/officeDocument/2006/relationships/hyperlink" Target="https://www.linuxadictos.com/ko/como-instalar-gimp-2-10-en-gnu-linux.html" TargetMode="External"/><Relationship Id="rId10" Type="http://schemas.openxmlformats.org/officeDocument/2006/relationships/hyperlink" Target="https://ko.wikipedia.org/wiki/%EB%84%A4%EC%98%A4%EC%A7%80%EC%98%A4_(%EC%8B%9C%EC%8A%A4%ED%85%9C)" TargetMode="External"/><Relationship Id="rId4" Type="http://schemas.openxmlformats.org/officeDocument/2006/relationships/hyperlink" Target="https://wiki.documentfoundation.org/Documentation/Install/Linux" TargetMode="External"/><Relationship Id="rId9" Type="http://schemas.openxmlformats.org/officeDocument/2006/relationships/hyperlink" Target="https://kodi.tv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B%8D%B0%EB%B9%84%EC%95%88" TargetMode="External"/><Relationship Id="rId3" Type="http://schemas.openxmlformats.org/officeDocument/2006/relationships/hyperlink" Target="https://namu.wiki/w/Raspberry%20Pi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raspberryp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sajournal.com/news/articleView.html?idxno=178448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text.com/blog/linux-monitoring-tool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hyperlink" Target="https://www.zoho.com/analytics/help/onpremise/install.html" TargetMode="External"/><Relationship Id="rId12" Type="http://schemas.openxmlformats.org/officeDocument/2006/relationships/image" Target="../media/image14.jpeg"/><Relationship Id="rId2" Type="http://schemas.openxmlformats.org/officeDocument/2006/relationships/hyperlink" Target="https://wiki.documentfoundation.org/Documentation/Install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ko.wikipedia.org/wiki/%EC%94%BD%ED%81%AC%ED%94%84%EB%A6%AC_%EC%98%A4%ED%94%BC%EC%8A%A4" TargetMode="External"/><Relationship Id="rId5" Type="http://schemas.openxmlformats.org/officeDocument/2006/relationships/image" Target="../media/image10.jpeg"/><Relationship Id="rId10" Type="http://schemas.openxmlformats.org/officeDocument/2006/relationships/image" Target="../media/image13.jpeg"/><Relationship Id="rId4" Type="http://schemas.openxmlformats.org/officeDocument/2006/relationships/hyperlink" Target="https://www.linuxadictos.com/ko/como-instalar-gimp-2-10-en-gnu-linux.html" TargetMode="External"/><Relationship Id="rId9" Type="http://schemas.openxmlformats.org/officeDocument/2006/relationships/hyperlink" Target="https://helpdeskgeek.com/office-tips/how-to-install-or-run-microsoft-office-on-linux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esdelinux.net/ko/juga-a-la-neogeo-en-gnulinux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BD%94%EB%94%94_%28%EC%86%8C%ED%94%84%ED%8A%B8%EC%9B%A8%EC%96%B4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4%A4%EC%98%A4%EC%A7%80%EC%98%A4_(%EC%8B%9C%EC%8A%A4%ED%85%9C)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s://kodi.tv/" TargetMode="Externa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ckstarter.com/projects/sunair/smartplant-pi-smart-garden-with-your-raspberry-pi" TargetMode="External"/><Relationship Id="rId3" Type="http://schemas.openxmlformats.org/officeDocument/2006/relationships/hyperlink" Target="https://hackaday.io/projects?tag=raspberry%20pi" TargetMode="External"/><Relationship Id="rId7" Type="http://schemas.openxmlformats.org/officeDocument/2006/relationships/hyperlink" Target="https://www.instructables.com/Basic-Quadraped-Platform/" TargetMode="External"/><Relationship Id="rId2" Type="http://schemas.openxmlformats.org/officeDocument/2006/relationships/hyperlink" Target="https://hackada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Raspberry-Pi-and-Wiimote-controlled-Robot-Arm/" TargetMode="External"/><Relationship Id="rId11" Type="http://schemas.openxmlformats.org/officeDocument/2006/relationships/hyperlink" Target="https://cafe.naver.com/pipc" TargetMode="External"/><Relationship Id="rId5" Type="http://schemas.openxmlformats.org/officeDocument/2006/relationships/hyperlink" Target="https://www.raspberrypi.com/news/self-driving-car/" TargetMode="External"/><Relationship Id="rId10" Type="http://schemas.openxmlformats.org/officeDocument/2006/relationships/hyperlink" Target="https://cafe.naver.com/openrt" TargetMode="External"/><Relationship Id="rId4" Type="http://schemas.openxmlformats.org/officeDocument/2006/relationships/hyperlink" Target="https://www.instructables.com/The-Drone-Pi/" TargetMode="External"/><Relationship Id="rId9" Type="http://schemas.openxmlformats.org/officeDocument/2006/relationships/hyperlink" Target="https://github.com/godstale/Home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106837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활용백서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실전 프로젝트 </a:t>
            </a:r>
            <a:r>
              <a:rPr lang="en-US" altLang="ko-KR" dirty="0" smtClean="0"/>
              <a:t>20, </a:t>
            </a:r>
            <a:r>
              <a:rPr lang="ko-KR" altLang="en-US" dirty="0" smtClean="0"/>
              <a:t>이재상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표윤석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비제이퍼블릭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namu.wiki/w/Raspberry%20Pi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https://sematext.com/blog/linux-monitoring-tools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wiki.documentfoundation.org/Documentation/Install/Linux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5"/>
              </a:rPr>
              <a:t>https://</a:t>
            </a:r>
            <a:r>
              <a:rPr lang="ko-KR" altLang="en-US" dirty="0" smtClean="0">
                <a:hlinkClick r:id="rId5"/>
              </a:rPr>
              <a:t>www.linuxadictos.com/ko/como-instalar-gimp-2-10-en-gnu-linux.html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6"/>
              </a:rPr>
              <a:t>https://</a:t>
            </a:r>
            <a:r>
              <a:rPr lang="ko-KR" altLang="en-US" dirty="0" smtClean="0">
                <a:hlinkClick r:id="rId6"/>
              </a:rPr>
              <a:t>www.zoho.com/analytics/help/onpremise/install.html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7"/>
              </a:rPr>
              <a:t>https://helpdeskgeek.com/office-tips/how-to-install-or-run-microsoft-office-on-linux</a:t>
            </a:r>
            <a:r>
              <a:rPr lang="ko-KR" altLang="en-US" dirty="0" smtClean="0">
                <a:hlinkClick r:id="rId7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8"/>
              </a:rPr>
              <a:t>https://ko.wikipedia.org/wiki/%EC%94%BD%ED%81%AC%ED%94%84%EB%A6%AC_%EC%98%A4%ED%94%BC%EC%8A%A4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9"/>
              </a:rPr>
              <a:t>https://kodi.tv</a:t>
            </a:r>
            <a:r>
              <a:rPr lang="ko-KR" altLang="en-US" dirty="0" smtClean="0">
                <a:hlinkClick r:id="rId9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10"/>
              </a:rPr>
              <a:t>https://ko.wikipedia.org/wiki/%EB%84%A4%EC%98%A4%EC%A7%80%EC%98%A4_(%EC%8B%9C%EC%8A%A4%ED%85%9C)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11"/>
              </a:rPr>
              <a:t>https://blog.desdelinux.net/ko/juga-a-la-neogeo-en-gnulinux/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455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(Raspberry Pi)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51" l="565" r="99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440" y="2198371"/>
            <a:ext cx="1921787" cy="2417616"/>
          </a:xfrm>
          <a:prstGeom prst="rect">
            <a:avLst/>
          </a:prstGeom>
        </p:spPr>
      </p:pic>
      <p:sp>
        <p:nvSpPr>
          <p:cNvPr id="14" name="TextBox 13">
            <a:hlinkClick r:id="rId6"/>
          </p:cNvPr>
          <p:cNvSpPr txBox="1"/>
          <p:nvPr/>
        </p:nvSpPr>
        <p:spPr>
          <a:xfrm>
            <a:off x="2780522" y="1529502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2334" y="1529502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 = Python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l="39172" t="33528" r="48034" b="39158"/>
          <a:stretch/>
        </p:blipFill>
        <p:spPr>
          <a:xfrm>
            <a:off x="5887722" y="2863687"/>
            <a:ext cx="765111" cy="9330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l="52590" r="15112" b="27265"/>
          <a:stretch/>
        </p:blipFill>
        <p:spPr>
          <a:xfrm>
            <a:off x="7189105" y="1909710"/>
            <a:ext cx="1931437" cy="248460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rcRect l="6700" t="71914" r="3583" b="2683"/>
          <a:stretch/>
        </p:blipFill>
        <p:spPr>
          <a:xfrm>
            <a:off x="4562956" y="5402648"/>
            <a:ext cx="3414645" cy="552282"/>
          </a:xfrm>
          <a:prstGeom prst="rect">
            <a:avLst/>
          </a:prstGeom>
        </p:spPr>
      </p:pic>
      <p:sp>
        <p:nvSpPr>
          <p:cNvPr id="19" name="TextBox 18">
            <a:hlinkClick r:id="rId8"/>
          </p:cNvPr>
          <p:cNvSpPr txBox="1"/>
          <p:nvPr/>
        </p:nvSpPr>
        <p:spPr>
          <a:xfrm>
            <a:off x="7137729" y="152950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Debian</a:t>
            </a:r>
            <a:r>
              <a:rPr lang="en-US" altLang="ko-KR" dirty="0" smtClean="0"/>
              <a:t> = Ian + Deb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59616" y="632615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startx</a:t>
            </a:r>
            <a:r>
              <a:rPr lang="en-US" altLang="ko-KR" dirty="0" smtClean="0"/>
              <a:t> - ^@F1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FTP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모니터링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1568" y="1570045"/>
            <a:ext cx="4282461" cy="1755240"/>
            <a:chOff x="1883195" y="1644444"/>
            <a:chExt cx="4282461" cy="1755240"/>
          </a:xfrm>
        </p:grpSpPr>
        <p:pic>
          <p:nvPicPr>
            <p:cNvPr id="20482" name="Picture 2" descr="https://velog.velcdn.com/images/choidongkuen/post/c640978b-e6b6-44cd-8b12-b438571a6067/ima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1" b="98889" l="1667" r="99444">
                          <a14:foregroundMark x1="6944" y1="75556" x2="6944" y2="88519"/>
                          <a14:foregroundMark x1="31667" y1="75556" x2="29167" y2="79630"/>
                          <a14:foregroundMark x1="50278" y1="77778" x2="50278" y2="77778"/>
                          <a14:foregroundMark x1="50833" y1="88519" x2="50833" y2="88519"/>
                          <a14:foregroundMark x1="57500" y1="78148" x2="58333" y2="87778"/>
                          <a14:foregroundMark x1="90556" y1="80741" x2="83889" y2="874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195" y="2817264"/>
              <a:ext cx="531220" cy="39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 descr="https://mblogthumb-phinf.pstatic.net/MjAxOTEyMjNfMzUg/MDAxNTc3MDg5NjY4NjY3.P3NBJbVQ6RN2418fRAUzfmA70s3cMr-u5BD5F-Em6l8g.-4eyxaJDKIWhfKnQB9fionyF_slHTL-JUnVpujr6qf8g.PNG.crehacktive3/00_apmsetup_%EC%84%A4%EC%B9%98_%EB%B0%8F_PHP_MySQL_%EC%97%B0%EB%8F%99_%ED%99%95%EC%9D%B8_%EC%86%8C%EC%8A%A4%EC%BD%94%EB%93%9C(Apache+PHP+MySQL).png?type=w80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" t="5582" r="20246" b="4788"/>
            <a:stretch/>
          </p:blipFill>
          <p:spPr bwMode="auto">
            <a:xfrm>
              <a:off x="2414415" y="1644444"/>
              <a:ext cx="3751241" cy="175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490" name="Picture 10" descr="Wordpress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16" y="1723853"/>
            <a:ext cx="2347966" cy="14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 descr="Monitorix - System and Network Monitoring Too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20" y="3973510"/>
            <a:ext cx="2767761" cy="20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208" y="4488340"/>
            <a:ext cx="2841971" cy="1255754"/>
          </a:xfrm>
          <a:prstGeom prst="rect">
            <a:avLst/>
          </a:prstGeom>
        </p:spPr>
      </p:pic>
      <p:pic>
        <p:nvPicPr>
          <p:cNvPr id="1026" name="Picture 2" descr="https://subicura.com/generated/assets/article_images/2017-01-19-docker-guide-for-beginners-1/docker-logo-800-b3c79c1c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696" y="1063219"/>
            <a:ext cx="3344657" cy="29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622351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오피스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그림편집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클라우드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532" name="Picture 4" descr="https://2.bp.blogspot.com/-tr2NJRC-36w/XGGbZsLn1BI/AAAAAAAAUe0/YnwG59Ck1p0tXVkm_YTorvyeo0nOHbrFACLcBGAs/s1600/Screenshot%2Bfrom%2B2019-02-11%2B22-57-0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6" y="1241339"/>
            <a:ext cx="3938193" cy="22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cdn.idcdn.dev/media/38/608/GIMP_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23" y="1233726"/>
            <a:ext cx="2989760" cy="22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33" y="1435709"/>
            <a:ext cx="1679461" cy="1573632"/>
          </a:xfrm>
          <a:prstGeom prst="rect">
            <a:avLst/>
          </a:prstGeom>
        </p:spPr>
      </p:pic>
      <p:pic>
        <p:nvPicPr>
          <p:cNvPr id="22536" name="Picture 8" descr="//res-academy.cache.wpscdn.com/images/seo_posts/20231103/67c0f707bbffde900cb256f4ce318b67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3" y="4353388"/>
            <a:ext cx="3231437" cy="13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ow to Install or Run Microsoft Office on Linux image 1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9" y="4189445"/>
            <a:ext cx="3197685" cy="1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Thinkfree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58" y="4399144"/>
            <a:ext cx="3284525" cy="13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미디어센터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458" name="Picture 2" descr="undefine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99" y="1258462"/>
            <a:ext cx="1681725" cy="16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568" y="1143649"/>
            <a:ext cx="4993125" cy="2265974"/>
          </a:xfrm>
          <a:prstGeom prst="rect">
            <a:avLst/>
          </a:prstGeom>
        </p:spPr>
      </p:pic>
      <p:pic>
        <p:nvPicPr>
          <p:cNvPr id="3" name="그림 2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0" y="4324815"/>
            <a:ext cx="2428668" cy="1488155"/>
          </a:xfrm>
          <a:prstGeom prst="rect">
            <a:avLst/>
          </a:prstGeom>
        </p:spPr>
      </p:pic>
      <p:pic>
        <p:nvPicPr>
          <p:cNvPr id="19460" name="Picture 4" descr="https://blog.desdelinux.net/wp-content/uploads/2014/01/2014-01-31-201900_355x222_scrot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79" y="4252468"/>
            <a:ext cx="2379707" cy="14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aspberry Pi GPIO 헤더의 핀 배치도를 보여 주는 다이어그램. Raspberry Pi Foundation이 제공한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51" y="3851828"/>
            <a:ext cx="3987431" cy="228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6016" y="1089885"/>
            <a:ext cx="11153191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hackaday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사이트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hackaday.io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Raspberry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PI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페이지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hackaday.io/projects?tag=raspberry%20pi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쿼드콥터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://www.instructables.com/The-Drone-Pi/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스마트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RC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자동차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://www.raspberrypi.com/news/self-driving-car/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로봇 팔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://www.instructables.com/Raspberry-Pi-and-Wiimote-controlled-Robot-Arm/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사족 로봇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</a:t>
            </a:r>
            <a:r>
              <a:rPr lang="en-US" altLang="ko-KR" sz="14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://www.instructables.com/Basic-Quadraped-Platform/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스마트 정원 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https://www.kickstarter.com/projects/sunair/smartplant-pi-smart-garden-with-your-raspberry-pi</a:t>
            </a:r>
            <a:endParaRPr lang="en-US" altLang="ko-KR" sz="1400" u="sng" kern="0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홈 오토메이션 </a:t>
            </a:r>
            <a:r>
              <a:rPr lang="en-US" altLang="ko-KR" sz="1400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https://</a:t>
            </a:r>
            <a:r>
              <a:rPr lang="en-US" altLang="ko-KR" sz="1400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github.com/godstale/HomePy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오로카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10"/>
              </a:rPr>
              <a:t>https://cafe.naver.com/openrt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라즈베리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파이 카페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11"/>
              </a:rPr>
              <a:t>https://cafe.naver.com/pipc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장비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10" y="882559"/>
            <a:ext cx="8488255" cy="55532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39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 및 포트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72" y="974695"/>
            <a:ext cx="8507502" cy="54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부팅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6" y="1952897"/>
            <a:ext cx="1563728" cy="1492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02" y="4126364"/>
            <a:ext cx="2626301" cy="1649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809" y="905731"/>
            <a:ext cx="6155538" cy="5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242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함초롬바탕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isadora</cp:lastModifiedBy>
  <cp:revision>19</cp:revision>
  <dcterms:created xsi:type="dcterms:W3CDTF">2024-01-21T05:31:50Z</dcterms:created>
  <dcterms:modified xsi:type="dcterms:W3CDTF">2024-01-24T06:11:46Z</dcterms:modified>
</cp:coreProperties>
</file>