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97" r:id="rId4"/>
    <p:sldId id="339" r:id="rId5"/>
    <p:sldId id="340" r:id="rId6"/>
    <p:sldId id="341" r:id="rId7"/>
    <p:sldId id="347" r:id="rId8"/>
    <p:sldId id="348" r:id="rId9"/>
    <p:sldId id="342" r:id="rId10"/>
    <p:sldId id="349" r:id="rId11"/>
    <p:sldId id="346" r:id="rId12"/>
    <p:sldId id="27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62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181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788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90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65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85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1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61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0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43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7E325-7CF2-4659-A616-E3C3C7F6D46E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62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ake.e4ds.com/comm_board_view.asp?c1=&amp;idx=10&amp;page=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aspberrypi.stackexchange.com/questions/98930/unable-to-open-device-dev-spi" TargetMode="External"/><Relationship Id="rId2" Type="http://schemas.openxmlformats.org/officeDocument/2006/relationships/hyperlink" Target="https://m.blog.naver.com/gbtec/22131321348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556587"/>
            <a:ext cx="9144000" cy="953375"/>
          </a:xfrm>
        </p:spPr>
        <p:txBody>
          <a:bodyPr>
            <a:normAutofit/>
          </a:bodyPr>
          <a:lstStyle/>
          <a:p>
            <a:r>
              <a:rPr lang="en-US" altLang="ko-KR" sz="4800" dirty="0">
                <a:latin typeface="HY견고딕" panose="02030600000101010101" pitchFamily="18" charset="-127"/>
                <a:ea typeface="HY견고딕" panose="02030600000101010101" pitchFamily="18" charset="-127"/>
              </a:rPr>
              <a:t>Edge </a:t>
            </a:r>
            <a:r>
              <a:rPr lang="ko-KR" altLang="en-US" sz="4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디바이스 리눅스 </a:t>
            </a:r>
            <a:r>
              <a:rPr lang="en-US" altLang="ko-KR" sz="4800" dirty="0">
                <a:latin typeface="HY견고딕" panose="02030600000101010101" pitchFamily="18" charset="-127"/>
                <a:ea typeface="HY견고딕" panose="02030600000101010101" pitchFamily="18" charset="-127"/>
              </a:rPr>
              <a:t>BSP</a:t>
            </a:r>
            <a:endParaRPr lang="ko-KR" altLang="en-US" sz="4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0422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3305" y="76147"/>
            <a:ext cx="2839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Buzzer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>
            <a:hlinkClick r:id="rId2"/>
          </p:cNvPr>
          <p:cNvSpPr/>
          <p:nvPr/>
        </p:nvSpPr>
        <p:spPr>
          <a:xfrm>
            <a:off x="1512924" y="1056078"/>
            <a:ext cx="8493967" cy="52629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import </a:t>
            </a:r>
            <a:r>
              <a:rPr lang="ko-KR" altLang="en-US" sz="1400" dirty="0" err="1"/>
              <a:t>RPi.GPIO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GPIO                    </a:t>
            </a:r>
            <a:r>
              <a:rPr lang="en-US" altLang="ko-KR" sz="1400" dirty="0"/>
              <a:t>	</a:t>
            </a:r>
            <a:r>
              <a:rPr lang="ko-KR" altLang="en-US" sz="1400" dirty="0"/>
              <a:t># </a:t>
            </a:r>
            <a:r>
              <a:rPr lang="ko-KR" altLang="en-US" sz="1400" dirty="0" err="1"/>
              <a:t>RPi.GPIO에</a:t>
            </a:r>
            <a:r>
              <a:rPr lang="ko-KR" altLang="en-US" sz="1400" dirty="0"/>
              <a:t> 정의된 기능을 </a:t>
            </a:r>
            <a:r>
              <a:rPr lang="ko-KR" altLang="en-US" sz="1400" dirty="0" err="1"/>
              <a:t>GPIO라는</a:t>
            </a:r>
            <a:r>
              <a:rPr lang="ko-KR" altLang="en-US" sz="1400" dirty="0"/>
              <a:t> 명칭으로 사용</a:t>
            </a:r>
          </a:p>
          <a:p>
            <a:r>
              <a:rPr lang="ko-KR" altLang="en-US" sz="1400" dirty="0"/>
              <a:t>import time                                </a:t>
            </a:r>
            <a:r>
              <a:rPr lang="en-US" altLang="ko-KR" sz="1400" dirty="0"/>
              <a:t>	</a:t>
            </a:r>
            <a:r>
              <a:rPr lang="ko-KR" altLang="en-US" sz="1400" dirty="0"/>
              <a:t># time 모듈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GPIO.setmode</a:t>
            </a:r>
            <a:r>
              <a:rPr lang="ko-KR" altLang="en-US" sz="1400" dirty="0"/>
              <a:t>(GPIO.BCM)                     </a:t>
            </a:r>
            <a:r>
              <a:rPr lang="en-US" altLang="ko-KR" sz="1400" dirty="0"/>
              <a:t>	</a:t>
            </a:r>
            <a:r>
              <a:rPr lang="ko-KR" altLang="en-US" sz="1400" dirty="0"/>
              <a:t># GPIO 이름은 BCM 명칭 사용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buzz</a:t>
            </a:r>
            <a:r>
              <a:rPr lang="ko-KR" altLang="en-US" sz="1400" dirty="0"/>
              <a:t> = 18                                   </a:t>
            </a:r>
            <a:r>
              <a:rPr lang="en-US" altLang="ko-KR" sz="1400" dirty="0"/>
              <a:t>	</a:t>
            </a:r>
            <a:r>
              <a:rPr lang="ko-KR" altLang="en-US" sz="1400" dirty="0"/>
              <a:t># </a:t>
            </a:r>
            <a:r>
              <a:rPr lang="ko-KR" altLang="en-US" sz="1400" dirty="0" err="1"/>
              <a:t>핀번호</a:t>
            </a:r>
            <a:r>
              <a:rPr lang="ko-KR" altLang="en-US" sz="1400" dirty="0"/>
              <a:t> 1 대신 </a:t>
            </a:r>
            <a:r>
              <a:rPr lang="ko-KR" altLang="en-US" sz="1400" dirty="0" err="1"/>
              <a:t>buzz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명칭사용을</a:t>
            </a:r>
            <a:r>
              <a:rPr lang="ko-KR" altLang="en-US" sz="1400" dirty="0"/>
              <a:t> 위해 치환</a:t>
            </a:r>
          </a:p>
          <a:p>
            <a:r>
              <a:rPr lang="ko-KR" altLang="en-US" sz="1400" dirty="0" err="1"/>
              <a:t>GPIO.setup</a:t>
            </a:r>
            <a:r>
              <a:rPr lang="ko-KR" altLang="en-US" sz="1400" dirty="0"/>
              <a:t>(</a:t>
            </a:r>
            <a:r>
              <a:rPr lang="ko-KR" altLang="en-US" sz="1400" dirty="0" err="1"/>
              <a:t>buzz</a:t>
            </a:r>
            <a:r>
              <a:rPr lang="ko-KR" altLang="en-US" sz="1400" dirty="0"/>
              <a:t>, GPIO.OUT)                 </a:t>
            </a:r>
            <a:r>
              <a:rPr lang="en-US" altLang="ko-KR" sz="1400" dirty="0"/>
              <a:t>	</a:t>
            </a:r>
            <a:r>
              <a:rPr lang="ko-KR" altLang="en-US" sz="1400" dirty="0"/>
              <a:t># GPIO </a:t>
            </a:r>
            <a:r>
              <a:rPr lang="ko-KR" altLang="en-US" sz="1400" dirty="0" err="1"/>
              <a:t>buzz핀</a:t>
            </a:r>
            <a:r>
              <a:rPr lang="ko-KR" altLang="en-US" sz="1400" dirty="0"/>
              <a:t>(1)을 출력으로 설정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freq</a:t>
            </a:r>
            <a:r>
              <a:rPr lang="ko-KR" altLang="en-US" sz="1400" dirty="0"/>
              <a:t> = [523,587,659,698,784,880,988,1047]  </a:t>
            </a:r>
            <a:r>
              <a:rPr lang="en-US" altLang="ko-KR" sz="1400" dirty="0"/>
              <a:t>	</a:t>
            </a:r>
            <a:r>
              <a:rPr lang="ko-KR" altLang="en-US" sz="1400" dirty="0"/>
              <a:t># </a:t>
            </a:r>
            <a:r>
              <a:rPr lang="ko-KR" altLang="en-US" sz="1400" dirty="0" err="1"/>
              <a:t>freq</a:t>
            </a:r>
            <a:r>
              <a:rPr lang="ko-KR" altLang="en-US" sz="1400" dirty="0"/>
              <a:t> 리스트 ( 음계 주파수 리스트 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makeTone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freq</a:t>
            </a:r>
            <a:r>
              <a:rPr lang="ko-KR" altLang="en-US" sz="1400" dirty="0"/>
              <a:t>):                        </a:t>
            </a:r>
            <a:r>
              <a:rPr lang="en-US" altLang="ko-KR" sz="1400" dirty="0"/>
              <a:t>	</a:t>
            </a:r>
            <a:r>
              <a:rPr lang="ko-KR" altLang="en-US" sz="1400" dirty="0"/>
              <a:t># </a:t>
            </a:r>
            <a:r>
              <a:rPr lang="ko-KR" altLang="en-US" sz="1400" dirty="0" err="1"/>
              <a:t>매개변수로freq를</a:t>
            </a:r>
            <a:r>
              <a:rPr lang="ko-KR" altLang="en-US" sz="1400" dirty="0"/>
              <a:t> 받는 </a:t>
            </a:r>
            <a:r>
              <a:rPr lang="ko-KR" altLang="en-US" sz="1400" dirty="0" err="1"/>
              <a:t>makeTone함수</a:t>
            </a:r>
            <a:r>
              <a:rPr lang="ko-KR" altLang="en-US" sz="1400" dirty="0"/>
              <a:t> 정의 시작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scale</a:t>
            </a:r>
            <a:r>
              <a:rPr lang="ko-KR" altLang="en-US" sz="1400" dirty="0"/>
              <a:t> = GPIO.PWM(</a:t>
            </a:r>
            <a:r>
              <a:rPr lang="ko-KR" altLang="en-US" sz="1400" dirty="0" err="1"/>
              <a:t>buzz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freq</a:t>
            </a:r>
            <a:r>
              <a:rPr lang="ko-KR" altLang="en-US" sz="1400" dirty="0"/>
              <a:t>)           </a:t>
            </a:r>
            <a:r>
              <a:rPr lang="en-US" altLang="ko-KR" sz="1400" dirty="0"/>
              <a:t>	</a:t>
            </a:r>
            <a:r>
              <a:rPr lang="ko-KR" altLang="en-US" sz="1400" dirty="0"/>
              <a:t># </a:t>
            </a:r>
            <a:r>
              <a:rPr lang="ko-KR" altLang="en-US" sz="1400" dirty="0" err="1"/>
              <a:t>buzz핀으로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freq</a:t>
            </a:r>
            <a:r>
              <a:rPr lang="ko-KR" altLang="en-US" sz="1400" dirty="0"/>
              <a:t>(</a:t>
            </a:r>
            <a:r>
              <a:rPr lang="ko-KR" altLang="en-US" sz="1400" dirty="0" err="1"/>
              <a:t>Hz</a:t>
            </a:r>
            <a:r>
              <a:rPr lang="ko-KR" altLang="en-US" sz="1400" dirty="0"/>
              <a:t>) </a:t>
            </a:r>
            <a:r>
              <a:rPr lang="ko-KR" altLang="en-US" sz="1400" dirty="0" err="1"/>
              <a:t>PWM파형을</a:t>
            </a:r>
            <a:r>
              <a:rPr lang="ko-KR" altLang="en-US" sz="1400" dirty="0"/>
              <a:t> 생성하는 </a:t>
            </a:r>
            <a:r>
              <a:rPr lang="ko-KR" altLang="en-US" sz="1400" dirty="0" err="1"/>
              <a:t>scale</a:t>
            </a:r>
            <a:r>
              <a:rPr lang="ko-KR" altLang="en-US" sz="1400" dirty="0"/>
              <a:t> 정의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scale.start</a:t>
            </a:r>
            <a:r>
              <a:rPr lang="ko-KR" altLang="en-US" sz="1400" dirty="0"/>
              <a:t>(10)                        </a:t>
            </a:r>
            <a:r>
              <a:rPr lang="en-US" altLang="ko-KR" sz="1400" dirty="0"/>
              <a:t>	</a:t>
            </a:r>
            <a:r>
              <a:rPr lang="ko-KR" altLang="en-US" sz="1400" dirty="0"/>
              <a:t>#      </a:t>
            </a:r>
            <a:r>
              <a:rPr lang="ko-KR" altLang="en-US" sz="1400" dirty="0" err="1"/>
              <a:t>scale</a:t>
            </a:r>
            <a:r>
              <a:rPr lang="ko-KR" altLang="en-US" sz="1400" dirty="0"/>
              <a:t> 시작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time.sleep</a:t>
            </a:r>
            <a:r>
              <a:rPr lang="ko-KR" altLang="en-US" sz="1400" dirty="0"/>
              <a:t>(0.5)                        </a:t>
            </a:r>
            <a:r>
              <a:rPr lang="en-US" altLang="ko-KR" sz="1400" dirty="0"/>
              <a:t>	</a:t>
            </a:r>
            <a:r>
              <a:rPr lang="ko-KR" altLang="en-US" sz="1400" dirty="0"/>
              <a:t>#      0.5초 대기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scale.stop</a:t>
            </a:r>
            <a:r>
              <a:rPr lang="ko-KR" altLang="en-US" sz="1400" dirty="0"/>
              <a:t>()                           </a:t>
            </a:r>
            <a:r>
              <a:rPr lang="en-US" altLang="ko-KR" sz="1400" dirty="0"/>
              <a:t>	</a:t>
            </a:r>
            <a:r>
              <a:rPr lang="ko-KR" altLang="en-US" sz="1400" dirty="0"/>
              <a:t>#      </a:t>
            </a:r>
            <a:r>
              <a:rPr lang="ko-KR" altLang="en-US" sz="1400" dirty="0" err="1"/>
              <a:t>scale</a:t>
            </a:r>
            <a:r>
              <a:rPr lang="ko-KR" altLang="en-US" sz="1400" dirty="0"/>
              <a:t> 정지 ( </a:t>
            </a:r>
            <a:r>
              <a:rPr lang="ko-KR" altLang="en-US" sz="1400" dirty="0" err="1"/>
              <a:t>makeTone함수</a:t>
            </a:r>
            <a:r>
              <a:rPr lang="ko-KR" altLang="en-US" sz="1400" dirty="0"/>
              <a:t> 정의 끝 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try</a:t>
            </a:r>
            <a:r>
              <a:rPr lang="ko-KR" altLang="en-US" sz="1400" dirty="0"/>
              <a:t>: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for </a:t>
            </a:r>
            <a:r>
              <a:rPr lang="ko-KR" altLang="en-US" sz="1400" dirty="0" err="1"/>
              <a:t>x</a:t>
            </a:r>
            <a:r>
              <a:rPr lang="ko-KR" altLang="en-US" sz="1400" dirty="0"/>
              <a:t> in </a:t>
            </a:r>
            <a:r>
              <a:rPr lang="ko-KR" altLang="en-US" sz="1400" dirty="0" err="1"/>
              <a:t>freq</a:t>
            </a:r>
            <a:r>
              <a:rPr lang="ko-KR" altLang="en-US" sz="1400" dirty="0"/>
              <a:t>:                        </a:t>
            </a:r>
            <a:r>
              <a:rPr lang="en-US" altLang="ko-KR" sz="1400" dirty="0"/>
              <a:t>	</a:t>
            </a:r>
            <a:r>
              <a:rPr lang="ko-KR" altLang="en-US" sz="1400" dirty="0"/>
              <a:t>#   </a:t>
            </a:r>
            <a:r>
              <a:rPr lang="ko-KR" altLang="en-US" sz="1400" dirty="0" err="1"/>
              <a:t>freq</a:t>
            </a:r>
            <a:r>
              <a:rPr lang="ko-KR" altLang="en-US" sz="1400" dirty="0"/>
              <a:t> 리스트 만큼 반복 시작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makeTone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x</a:t>
            </a:r>
            <a:r>
              <a:rPr lang="ko-KR" altLang="en-US" sz="1400" dirty="0"/>
              <a:t>)                        </a:t>
            </a:r>
            <a:r>
              <a:rPr lang="en-US" altLang="ko-KR" sz="1400" dirty="0"/>
              <a:t>	</a:t>
            </a:r>
            <a:r>
              <a:rPr lang="ko-KR" altLang="en-US" sz="1400" dirty="0"/>
              <a:t>#   </a:t>
            </a:r>
            <a:r>
              <a:rPr lang="ko-KR" altLang="en-US" sz="1400" dirty="0" err="1"/>
              <a:t>makeTone</a:t>
            </a:r>
            <a:r>
              <a:rPr lang="ko-KR" altLang="en-US" sz="1400" dirty="0"/>
              <a:t> 함수에 </a:t>
            </a:r>
            <a:r>
              <a:rPr lang="ko-KR" altLang="en-US" sz="1400" dirty="0" err="1"/>
              <a:t>freq</a:t>
            </a:r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GPIO.cleanup</a:t>
            </a:r>
            <a:r>
              <a:rPr lang="ko-KR" altLang="en-US" sz="1400" dirty="0"/>
              <a:t>()                         </a:t>
            </a:r>
            <a:r>
              <a:rPr lang="en-US" altLang="ko-KR" sz="1400" dirty="0"/>
              <a:t>	</a:t>
            </a:r>
            <a:r>
              <a:rPr lang="ko-KR" altLang="en-US" sz="1400" dirty="0"/>
              <a:t>#   GPIO </a:t>
            </a:r>
            <a:r>
              <a:rPr lang="ko-KR" altLang="en-US" sz="1400" dirty="0" err="1"/>
              <a:t>관련설정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Clear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except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KeyboardInterrupt</a:t>
            </a:r>
            <a:r>
              <a:rPr lang="ko-KR" altLang="en-US" sz="1400" dirty="0"/>
              <a:t>:                 </a:t>
            </a:r>
            <a:r>
              <a:rPr lang="en-US" altLang="ko-KR" sz="1400" dirty="0"/>
              <a:t>	</a:t>
            </a:r>
            <a:r>
              <a:rPr lang="ko-KR" altLang="en-US" sz="1400" dirty="0"/>
              <a:t># </a:t>
            </a:r>
            <a:r>
              <a:rPr lang="ko-KR" altLang="en-US" sz="1400" dirty="0" err="1"/>
              <a:t>Ctrl</a:t>
            </a:r>
            <a:r>
              <a:rPr lang="ko-KR" altLang="en-US" sz="1400" dirty="0"/>
              <a:t>-C 입력 시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GPIO.cleanup</a:t>
            </a:r>
            <a:r>
              <a:rPr lang="ko-KR" altLang="en-US" sz="1400" dirty="0"/>
              <a:t>()                        </a:t>
            </a:r>
            <a:r>
              <a:rPr lang="en-US" altLang="ko-KR" sz="1400" dirty="0"/>
              <a:t>	</a:t>
            </a:r>
            <a:r>
              <a:rPr lang="ko-KR" altLang="en-US" sz="1400" dirty="0"/>
              <a:t># GPIO </a:t>
            </a:r>
            <a:r>
              <a:rPr lang="ko-KR" altLang="en-US" sz="1400" dirty="0" err="1"/>
              <a:t>관련설정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Clear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9724661" y="854468"/>
            <a:ext cx="14285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Buzzer11.py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8793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305" y="76147"/>
            <a:ext cx="2839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Buzzer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3932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305" y="76147"/>
            <a:ext cx="18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Reference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0343" y="1436914"/>
            <a:ext cx="993893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거침없이 배우는 </a:t>
            </a:r>
            <a:r>
              <a:rPr lang="ko-KR" altLang="en-US" dirty="0" err="1"/>
              <a:t>라즈베리</a:t>
            </a:r>
            <a:r>
              <a:rPr lang="ko-KR" altLang="en-US" dirty="0"/>
              <a:t> 파이 개정판</a:t>
            </a:r>
            <a:r>
              <a:rPr lang="en-US" altLang="ko-KR" dirty="0"/>
              <a:t>, </a:t>
            </a:r>
            <a:r>
              <a:rPr lang="ko-KR" altLang="en-US" dirty="0" err="1"/>
              <a:t>에벤</a:t>
            </a:r>
            <a:r>
              <a:rPr lang="ko-KR" altLang="en-US" dirty="0"/>
              <a:t> </a:t>
            </a:r>
            <a:r>
              <a:rPr lang="ko-KR" altLang="en-US" dirty="0" err="1"/>
              <a:t>업튼</a:t>
            </a:r>
            <a:r>
              <a:rPr lang="en-US" altLang="ko-KR" dirty="0"/>
              <a:t>, </a:t>
            </a:r>
            <a:r>
              <a:rPr lang="ko-KR" altLang="en-US" dirty="0" err="1"/>
              <a:t>가레스</a:t>
            </a:r>
            <a:r>
              <a:rPr lang="ko-KR" altLang="en-US" dirty="0"/>
              <a:t> </a:t>
            </a:r>
            <a:r>
              <a:rPr lang="ko-KR" altLang="en-US" dirty="0" err="1"/>
              <a:t>할퍼크리</a:t>
            </a:r>
            <a:r>
              <a:rPr lang="en-US" altLang="ko-KR" dirty="0"/>
              <a:t>, </a:t>
            </a:r>
            <a:r>
              <a:rPr lang="ko-KR" altLang="en-US" dirty="0" err="1"/>
              <a:t>유하영</a:t>
            </a:r>
            <a:r>
              <a:rPr lang="en-US" altLang="ko-KR" dirty="0"/>
              <a:t>, </a:t>
            </a:r>
            <a:r>
              <a:rPr lang="ko-KR" altLang="en-US" dirty="0" err="1"/>
              <a:t>전우영</a:t>
            </a:r>
            <a:r>
              <a:rPr lang="en-US" altLang="ko-KR" dirty="0"/>
              <a:t>, </a:t>
            </a:r>
            <a:r>
              <a:rPr lang="ko-KR" altLang="en-US" dirty="0" err="1"/>
              <a:t>지앤선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라즈베리파이 시작하기</a:t>
            </a:r>
            <a:r>
              <a:rPr lang="en-US" altLang="ko-KR" dirty="0"/>
              <a:t>, </a:t>
            </a:r>
            <a:r>
              <a:rPr lang="ko-KR" altLang="en-US" dirty="0"/>
              <a:t>매트 리처드슨</a:t>
            </a:r>
            <a:r>
              <a:rPr lang="en-US" altLang="ko-KR" dirty="0"/>
              <a:t>, </a:t>
            </a:r>
            <a:r>
              <a:rPr lang="ko-KR" altLang="en-US" dirty="0"/>
              <a:t>숀 </a:t>
            </a:r>
            <a:r>
              <a:rPr lang="ko-KR" altLang="en-US" dirty="0" err="1"/>
              <a:t>윌리스</a:t>
            </a:r>
            <a:r>
              <a:rPr lang="en-US" altLang="ko-KR" dirty="0"/>
              <a:t>, </a:t>
            </a:r>
            <a:r>
              <a:rPr lang="ko-KR" altLang="en-US" dirty="0" err="1"/>
              <a:t>배장열</a:t>
            </a:r>
            <a:r>
              <a:rPr lang="en-US" altLang="ko-KR" dirty="0"/>
              <a:t>, </a:t>
            </a:r>
            <a:r>
              <a:rPr lang="en-US" altLang="ko-KR" dirty="0" err="1"/>
              <a:t>Jpub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아두이노처럼</a:t>
            </a:r>
            <a:r>
              <a:rPr lang="ko-KR" altLang="en-US" dirty="0"/>
              <a:t> 사용하는 </a:t>
            </a:r>
            <a:r>
              <a:rPr lang="ko-KR" altLang="en-US" dirty="0" err="1"/>
              <a:t>라즈베리</a:t>
            </a:r>
            <a:r>
              <a:rPr lang="ko-KR" altLang="en-US" dirty="0"/>
              <a:t> 파이</a:t>
            </a:r>
            <a:r>
              <a:rPr lang="en-US" altLang="ko-KR" dirty="0"/>
              <a:t>3 </a:t>
            </a:r>
            <a:r>
              <a:rPr lang="ko-KR" altLang="en-US" dirty="0"/>
              <a:t>직접 코딩하기</a:t>
            </a:r>
            <a:r>
              <a:rPr lang="en-US" altLang="ko-KR" dirty="0"/>
              <a:t>, </a:t>
            </a:r>
            <a:r>
              <a:rPr lang="ko-KR" altLang="en-US" dirty="0" err="1"/>
              <a:t>서민우</a:t>
            </a:r>
            <a:r>
              <a:rPr lang="ko-KR" altLang="en-US" dirty="0"/>
              <a:t> 외 </a:t>
            </a:r>
            <a:r>
              <a:rPr lang="en-US" altLang="ko-KR" dirty="0"/>
              <a:t>4, </a:t>
            </a:r>
            <a:r>
              <a:rPr lang="ko-KR" altLang="en-US" dirty="0" err="1"/>
              <a:t>앤써북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라즈베리</a:t>
            </a:r>
            <a:r>
              <a:rPr lang="ko-KR" altLang="en-US" dirty="0"/>
              <a:t> 파일 </a:t>
            </a:r>
            <a:r>
              <a:rPr lang="ko-KR" altLang="en-US" dirty="0" err="1"/>
              <a:t>활용백서</a:t>
            </a:r>
            <a:r>
              <a:rPr lang="en-US" altLang="ko-KR" dirty="0"/>
              <a:t>:</a:t>
            </a:r>
            <a:r>
              <a:rPr lang="ko-KR" altLang="en-US" dirty="0"/>
              <a:t>실전 프로젝트 </a:t>
            </a:r>
            <a:r>
              <a:rPr lang="en-US" altLang="ko-KR" dirty="0"/>
              <a:t>20, </a:t>
            </a:r>
            <a:r>
              <a:rPr lang="ko-KR" altLang="en-US" dirty="0"/>
              <a:t>이재상</a:t>
            </a:r>
            <a:r>
              <a:rPr lang="en-US" altLang="ko-KR" dirty="0"/>
              <a:t>, </a:t>
            </a:r>
            <a:r>
              <a:rPr lang="ko-KR" altLang="en-US" dirty="0" err="1"/>
              <a:t>표윤석</a:t>
            </a:r>
            <a:r>
              <a:rPr lang="en-US" altLang="ko-KR" dirty="0"/>
              <a:t>, </a:t>
            </a:r>
            <a:r>
              <a:rPr lang="ko-KR" altLang="en-US" dirty="0" err="1"/>
              <a:t>비제이퍼블릭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IoT SMART PIONEER LIGHT</a:t>
            </a:r>
            <a:r>
              <a:rPr lang="ko-KR" altLang="en-US" dirty="0"/>
              <a:t>를 이용한 </a:t>
            </a:r>
            <a:r>
              <a:rPr lang="ko-KR" altLang="en-US" dirty="0" err="1"/>
              <a:t>클라우딩</a:t>
            </a:r>
            <a:r>
              <a:rPr lang="ko-KR" altLang="en-US" dirty="0"/>
              <a:t> 서비스 활용</a:t>
            </a:r>
            <a:r>
              <a:rPr lang="en-US" altLang="ko-KR" dirty="0"/>
              <a:t>, </a:t>
            </a:r>
            <a:r>
              <a:rPr lang="ko-KR" altLang="en-US" dirty="0" err="1"/>
              <a:t>한백전자</a:t>
            </a:r>
            <a:r>
              <a:rPr lang="ko-KR" altLang="en-US" dirty="0"/>
              <a:t> 기술연구소</a:t>
            </a:r>
            <a:r>
              <a:rPr lang="en-US" altLang="ko-KR" dirty="0"/>
              <a:t>, </a:t>
            </a:r>
            <a:r>
              <a:rPr lang="ko-KR" altLang="en-US" dirty="0" err="1"/>
              <a:t>한백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2"/>
              </a:rPr>
              <a:t>https://m.blog.naver.com/gbtec/221313213489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https://raspberrypi.stackexchange.com/questions/98930/unable-to-open-device-dev-spi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545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305" y="76147"/>
            <a:ext cx="2839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Buzzer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211077" y="854554"/>
            <a:ext cx="4817706" cy="52629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</a:t>
            </a:r>
            <a:endParaRPr lang="en-US" altLang="ko-KR" sz="1400" dirty="0"/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stdlib.h</a:t>
            </a:r>
            <a:r>
              <a:rPr lang="ko-KR" altLang="en-US" sz="1400" dirty="0"/>
              <a:t>&gt;</a:t>
            </a:r>
            <a:endParaRPr lang="en-US" altLang="ko-KR" sz="1400" dirty="0"/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  <a:endParaRPr lang="en-US" altLang="ko-KR" sz="1400" dirty="0"/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unistd.h</a:t>
            </a:r>
            <a:r>
              <a:rPr lang="ko-KR" altLang="en-US" sz="1400" dirty="0"/>
              <a:t>&gt;</a:t>
            </a:r>
            <a:endParaRPr lang="en-US" altLang="ko-KR" sz="1400" dirty="0"/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time.h</a:t>
            </a:r>
            <a:r>
              <a:rPr lang="ko-KR" altLang="en-US" sz="1400" dirty="0"/>
              <a:t>&gt;</a:t>
            </a:r>
            <a:endParaRPr lang="en-US" altLang="ko-KR" sz="1400" dirty="0"/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define</a:t>
            </a:r>
            <a:r>
              <a:rPr lang="ko-KR" altLang="en-US" sz="1400" dirty="0"/>
              <a:t> BUZZER 14</a:t>
            </a:r>
            <a:endParaRPr lang="en-US" altLang="ko-KR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){</a:t>
            </a:r>
            <a:endParaRPr lang="en-US" altLang="ko-KR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buzzer_val</a:t>
            </a:r>
            <a:r>
              <a:rPr lang="ko-KR" altLang="en-US" sz="1400" dirty="0"/>
              <a:t>,</a:t>
            </a:r>
            <a:r>
              <a:rPr lang="en-US" altLang="ko-KR" sz="1400" dirty="0"/>
              <a:t>I</a:t>
            </a:r>
            <a:r>
              <a:rPr lang="ko-KR" altLang="en-US" sz="1400" dirty="0"/>
              <a:t>;</a:t>
            </a:r>
            <a:endParaRPr lang="en-US" altLang="ko-KR" sz="1400" dirty="0"/>
          </a:p>
          <a:p>
            <a:r>
              <a:rPr lang="ko-KR" altLang="en-US" sz="1400" dirty="0"/>
              <a:t>	if(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 () == -1)</a:t>
            </a:r>
            <a:endParaRPr lang="en-US" altLang="ko-KR" sz="1400" dirty="0"/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1;		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(BUZZER,OUTPUT);</a:t>
            </a:r>
            <a:endParaRPr lang="en-US" altLang="ko-KR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printf</a:t>
            </a:r>
            <a:r>
              <a:rPr lang="ko-KR" altLang="en-US" sz="1400" dirty="0"/>
              <a:t>("</a:t>
            </a:r>
            <a:r>
              <a:rPr lang="ko-KR" altLang="en-US" sz="1400" dirty="0" err="1"/>
              <a:t>Buzzer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Control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Start</a:t>
            </a:r>
            <a:r>
              <a:rPr lang="ko-KR" altLang="en-US" sz="1400" dirty="0"/>
              <a:t> !! \n");</a:t>
            </a:r>
            <a:endParaRPr lang="en-US" altLang="ko-KR" sz="1400" dirty="0"/>
          </a:p>
          <a:p>
            <a:r>
              <a:rPr lang="ko-KR" altLang="en-US" sz="1400" dirty="0"/>
              <a:t>	for(i=0;i&lt;20;i++){	</a:t>
            </a:r>
            <a:endParaRPr lang="en-US" altLang="ko-KR" sz="1400" dirty="0"/>
          </a:p>
          <a:p>
            <a:r>
              <a:rPr lang="ko-KR" altLang="en-US" sz="1400" dirty="0"/>
              <a:t>	</a:t>
            </a:r>
            <a:r>
              <a:rPr lang="en-US" altLang="ko-KR" sz="1400" dirty="0"/>
              <a:t>	</a:t>
            </a:r>
            <a:r>
              <a:rPr lang="ko-KR" altLang="en-US" sz="1400" dirty="0" err="1"/>
              <a:t>buzzer_val</a:t>
            </a:r>
            <a:r>
              <a:rPr lang="ko-KR" altLang="en-US" sz="1400" dirty="0"/>
              <a:t> = 1;</a:t>
            </a:r>
            <a:endParaRPr lang="en-US" altLang="ko-KR" sz="1400" dirty="0"/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printf</a:t>
            </a:r>
            <a:r>
              <a:rPr lang="ko-KR" altLang="en-US" sz="1400" dirty="0"/>
              <a:t>("BUZZER ON !!!\n");</a:t>
            </a:r>
            <a:endParaRPr lang="en-US" altLang="ko-KR" sz="1400" dirty="0"/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BUZZER,buzzer_val</a:t>
            </a:r>
            <a:r>
              <a:rPr lang="ko-KR" altLang="en-US" sz="1400" dirty="0"/>
              <a:t>);</a:t>
            </a:r>
            <a:endParaRPr lang="en-US" altLang="ko-KR" sz="1400" dirty="0"/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sleep</a:t>
            </a:r>
            <a:r>
              <a:rPr lang="ko-KR" altLang="en-US" sz="1400" dirty="0"/>
              <a:t>(1);</a:t>
            </a:r>
            <a:endParaRPr lang="en-US" altLang="ko-KR" sz="1400" dirty="0"/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buzzer_val</a:t>
            </a:r>
            <a:r>
              <a:rPr lang="ko-KR" altLang="en-US" sz="1400" dirty="0"/>
              <a:t> = 0;</a:t>
            </a:r>
            <a:endParaRPr lang="en-US" altLang="ko-KR" sz="1400" dirty="0"/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printf</a:t>
            </a:r>
            <a:r>
              <a:rPr lang="ko-KR" altLang="en-US" sz="1400" dirty="0"/>
              <a:t>("BUZZER OFF !!!\n");</a:t>
            </a:r>
            <a:endParaRPr lang="en-US" altLang="ko-KR" sz="1400" dirty="0"/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BUZZER,buzzer_val</a:t>
            </a:r>
            <a:r>
              <a:rPr lang="ko-KR" altLang="en-US" sz="1400" dirty="0"/>
              <a:t>);</a:t>
            </a:r>
            <a:endParaRPr lang="en-US" altLang="ko-KR" sz="1400" dirty="0"/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sleep</a:t>
            </a:r>
            <a:r>
              <a:rPr lang="ko-KR" altLang="en-US" sz="1400" dirty="0"/>
              <a:t>(1);</a:t>
            </a:r>
            <a:endParaRPr lang="en-US" altLang="ko-KR" sz="1400" dirty="0"/>
          </a:p>
          <a:p>
            <a:r>
              <a:rPr lang="ko-KR" altLang="en-US" sz="1400" dirty="0"/>
              <a:t>	}	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0;</a:t>
            </a:r>
            <a:endParaRPr lang="en-US" altLang="ko-KR" sz="1400" dirty="0"/>
          </a:p>
          <a:p>
            <a:r>
              <a:rPr lang="ko-KR" altLang="en-US" sz="1400" dirty="0"/>
              <a:t>}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75511"/>
          <a:stretch/>
        </p:blipFill>
        <p:spPr>
          <a:xfrm>
            <a:off x="190349" y="1070863"/>
            <a:ext cx="5684826" cy="1112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50285" y="701531"/>
            <a:ext cx="115929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Buzzer1.c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20451" t="27693" r="21118" b="1037"/>
          <a:stretch/>
        </p:blipFill>
        <p:spPr>
          <a:xfrm>
            <a:off x="1119673" y="2285999"/>
            <a:ext cx="4256741" cy="414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17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305" y="76147"/>
            <a:ext cx="2839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Buzzer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59159" y="1405947"/>
            <a:ext cx="3810000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 {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const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buzzer_pin</a:t>
            </a:r>
            <a:r>
              <a:rPr lang="ko-KR" altLang="en-US" sz="1400" dirty="0"/>
              <a:t> = 1;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buzzer_pin</a:t>
            </a:r>
            <a:r>
              <a:rPr lang="ko-KR" altLang="en-US" sz="1400" dirty="0"/>
              <a:t>, PWM_OUTPUT);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pwmSetClock</a:t>
            </a:r>
            <a:r>
              <a:rPr lang="ko-KR" altLang="en-US" sz="1400" dirty="0"/>
              <a:t>(19);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pwmSetMode</a:t>
            </a:r>
            <a:r>
              <a:rPr lang="ko-KR" altLang="en-US" sz="1400" dirty="0"/>
              <a:t>(PWM_MODE_MS);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pwmSetRange</a:t>
            </a:r>
            <a:r>
              <a:rPr lang="ko-KR" altLang="en-US" sz="1400" dirty="0"/>
              <a:t>(1000000/262);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buzzer_pin</a:t>
            </a:r>
            <a:r>
              <a:rPr lang="ko-KR" altLang="en-US" sz="1400" dirty="0"/>
              <a:t>, 1000000/262/2);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delay</a:t>
            </a:r>
            <a:r>
              <a:rPr lang="ko-KR" altLang="en-US" sz="1400" dirty="0"/>
              <a:t>(3000);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buzzer_pin</a:t>
            </a:r>
            <a:r>
              <a:rPr lang="ko-KR" altLang="en-US" sz="1400" dirty="0"/>
              <a:t>, 0);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78694" y="1221281"/>
            <a:ext cx="115929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Buzzer2.c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7986" y="1879426"/>
            <a:ext cx="565972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pwmSetRange</a:t>
            </a:r>
            <a:r>
              <a:rPr lang="en-US" altLang="ko-KR" sz="1600" dirty="0"/>
              <a:t> </a:t>
            </a:r>
            <a:r>
              <a:rPr lang="ko-KR" altLang="en-US" sz="1600" dirty="0"/>
              <a:t>함수를 호출하여 </a:t>
            </a:r>
            <a:r>
              <a:rPr lang="en-US" altLang="ko-KR" sz="1600" dirty="0"/>
              <a:t>Range </a:t>
            </a:r>
            <a:r>
              <a:rPr lang="ko-KR" altLang="en-US" sz="1600" dirty="0"/>
              <a:t>레지스터 값을 마이크로초로 설정</a:t>
            </a:r>
            <a:r>
              <a:rPr lang="en-US" altLang="ko-KR" sz="1600" dirty="0"/>
              <a:t>(1000000/262)</a:t>
            </a:r>
          </a:p>
          <a:p>
            <a:r>
              <a:rPr lang="en-US" altLang="ko-KR" sz="1600" dirty="0"/>
              <a:t>262Hz</a:t>
            </a:r>
            <a:r>
              <a:rPr lang="ko-KR" altLang="en-US" sz="1600" dirty="0"/>
              <a:t>의 주파수가 생성되어 도 음을 낼 수 있음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/>
              <a:t>pwmWrite</a:t>
            </a:r>
            <a:r>
              <a:rPr lang="en-US" altLang="ko-KR" sz="1600" dirty="0"/>
              <a:t> </a:t>
            </a:r>
            <a:r>
              <a:rPr lang="ko-KR" altLang="en-US" sz="1600" dirty="0"/>
              <a:t>함수를 호출하여 </a:t>
            </a:r>
            <a:r>
              <a:rPr lang="en-US" altLang="ko-KR" sz="1600" dirty="0" err="1"/>
              <a:t>buzzer_pin</a:t>
            </a:r>
            <a:r>
              <a:rPr lang="ko-KR" altLang="en-US" sz="1600" dirty="0"/>
              <a:t>으로 나가는 </a:t>
            </a:r>
            <a:r>
              <a:rPr lang="en-US" altLang="ko-KR" sz="1600" dirty="0"/>
              <a:t>PWM</a:t>
            </a:r>
            <a:r>
              <a:rPr lang="ko-KR" altLang="en-US" sz="1600" dirty="0"/>
              <a:t>의 </a:t>
            </a:r>
            <a:r>
              <a:rPr lang="en-US" altLang="ko-KR" sz="1600" dirty="0"/>
              <a:t>HIGH</a:t>
            </a:r>
            <a:r>
              <a:rPr lang="ko-KR" altLang="en-US" sz="1600" dirty="0"/>
              <a:t>의 개수를</a:t>
            </a:r>
            <a:r>
              <a:rPr lang="en-US" altLang="ko-KR" sz="1600" dirty="0"/>
              <a:t>(10000000/262/2) </a:t>
            </a:r>
            <a:r>
              <a:rPr lang="ko-KR" altLang="en-US" sz="1600" dirty="0"/>
              <a:t>값으로</a:t>
            </a:r>
            <a:r>
              <a:rPr lang="en-US" altLang="ko-KR" sz="1600" dirty="0"/>
              <a:t> </a:t>
            </a:r>
            <a:r>
              <a:rPr lang="ko-KR" altLang="en-US" sz="1600" dirty="0"/>
              <a:t>설정</a:t>
            </a:r>
            <a:endParaRPr lang="en-US" altLang="ko-KR" sz="1600" dirty="0"/>
          </a:p>
          <a:p>
            <a:r>
              <a:rPr lang="ko-KR" altLang="en-US" sz="1600" dirty="0"/>
              <a:t>사각 파형의 </a:t>
            </a:r>
            <a:r>
              <a:rPr lang="en-US" altLang="ko-KR" sz="1600" dirty="0"/>
              <a:t>50%</a:t>
            </a:r>
            <a:r>
              <a:rPr lang="ko-KR" altLang="en-US" sz="1600" dirty="0"/>
              <a:t>가 </a:t>
            </a:r>
            <a:r>
              <a:rPr lang="en-US" altLang="ko-KR" sz="1600" dirty="0"/>
              <a:t>HIGH </a:t>
            </a:r>
            <a:r>
              <a:rPr lang="ko-KR" altLang="en-US" sz="1600" dirty="0"/>
              <a:t>구간을 갖음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3</a:t>
            </a:r>
            <a:r>
              <a:rPr lang="ko-KR" altLang="en-US" sz="1600" dirty="0"/>
              <a:t>초 기다림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/>
              <a:t>pwmWrite</a:t>
            </a:r>
            <a:r>
              <a:rPr lang="en-US" altLang="ko-KR" sz="1600" dirty="0"/>
              <a:t> </a:t>
            </a:r>
            <a:r>
              <a:rPr lang="ko-KR" altLang="en-US" sz="1600" dirty="0"/>
              <a:t>함수를</a:t>
            </a:r>
            <a:r>
              <a:rPr lang="en-US" altLang="ko-KR" sz="1600" dirty="0"/>
              <a:t> </a:t>
            </a:r>
            <a:r>
              <a:rPr lang="ko-KR" altLang="en-US" sz="1600" dirty="0"/>
              <a:t>호출하여 </a:t>
            </a:r>
            <a:r>
              <a:rPr lang="en-US" altLang="ko-KR" sz="1600" dirty="0" err="1"/>
              <a:t>buzzer_pin</a:t>
            </a:r>
            <a:r>
              <a:rPr lang="ko-KR" altLang="en-US" sz="1600" dirty="0"/>
              <a:t>으로 나가는 </a:t>
            </a:r>
            <a:r>
              <a:rPr lang="en-US" altLang="ko-KR" sz="1600" dirty="0"/>
              <a:t>PWM</a:t>
            </a:r>
            <a:r>
              <a:rPr lang="ko-KR" altLang="en-US" sz="1600" dirty="0"/>
              <a:t>의 </a:t>
            </a:r>
            <a:r>
              <a:rPr lang="en-US" altLang="ko-KR" sz="1600" dirty="0"/>
              <a:t>HIGH </a:t>
            </a:r>
            <a:r>
              <a:rPr lang="ko-KR" altLang="en-US" sz="1600" dirty="0"/>
              <a:t>개수를 </a:t>
            </a:r>
            <a:r>
              <a:rPr lang="en-US" altLang="ko-KR" sz="1600" dirty="0"/>
              <a:t>0 </a:t>
            </a:r>
            <a:r>
              <a:rPr lang="ko-KR" altLang="en-US" sz="1600" dirty="0"/>
              <a:t>값으로 설정</a:t>
            </a:r>
            <a:endParaRPr lang="en-US" altLang="ko-KR" sz="1600" dirty="0"/>
          </a:p>
          <a:p>
            <a:r>
              <a:rPr lang="ko-KR" altLang="en-US" sz="1600" dirty="0"/>
              <a:t>소리 꺼짐</a:t>
            </a:r>
          </a:p>
        </p:txBody>
      </p:sp>
    </p:spTree>
    <p:extLst>
      <p:ext uri="{BB962C8B-B14F-4D97-AF65-F5344CB8AC3E}">
        <p14:creationId xmlns:p14="http://schemas.microsoft.com/office/powerpoint/2010/main" val="30407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305" y="76147"/>
            <a:ext cx="2839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Buzzer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63013" y="1030690"/>
            <a:ext cx="4444482" cy="54784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 {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const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buzzer_pin</a:t>
            </a:r>
            <a:r>
              <a:rPr lang="ko-KR" altLang="en-US" sz="1400" dirty="0"/>
              <a:t> = 1;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buzzer_pin</a:t>
            </a:r>
            <a:r>
              <a:rPr lang="ko-KR" altLang="en-US" sz="1400" dirty="0"/>
              <a:t>, PWM_OUTPUT);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pwmSetClock</a:t>
            </a:r>
            <a:r>
              <a:rPr lang="ko-KR" altLang="en-US" sz="1400" dirty="0"/>
              <a:t>(19);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pwmSetMode</a:t>
            </a:r>
            <a:r>
              <a:rPr lang="ko-KR" altLang="en-US" sz="1400" dirty="0"/>
              <a:t>(PWM_MODE_MS);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cnt</a:t>
            </a:r>
            <a:r>
              <a:rPr lang="ko-KR" altLang="en-US" sz="1400" dirty="0"/>
              <a:t>;</a:t>
            </a:r>
          </a:p>
          <a:p>
            <a:r>
              <a:rPr lang="ko-KR" altLang="en-US" sz="1400" dirty="0"/>
              <a:t>        for(</a:t>
            </a:r>
            <a:r>
              <a:rPr lang="ko-KR" altLang="en-US" sz="1400" dirty="0" err="1"/>
              <a:t>cnt</a:t>
            </a:r>
            <a:r>
              <a:rPr lang="ko-KR" altLang="en-US" sz="1400" dirty="0"/>
              <a:t>=0;cnt&lt;=2;cnt++) {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pwmSetRange</a:t>
            </a:r>
            <a:r>
              <a:rPr lang="ko-KR" altLang="en-US" sz="1400" dirty="0"/>
              <a:t>(1000000/262);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pwmWrite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buzzer_pin</a:t>
            </a:r>
            <a:r>
              <a:rPr lang="ko-KR" altLang="en-US" sz="1400" dirty="0"/>
              <a:t>, 1000000/262/2);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delay</a:t>
            </a:r>
            <a:r>
              <a:rPr lang="ko-KR" altLang="en-US" sz="1400" dirty="0"/>
              <a:t>(1000);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pwmSetRange</a:t>
            </a:r>
            <a:r>
              <a:rPr lang="ko-KR" altLang="en-US" sz="1400" dirty="0"/>
              <a:t>(1000000/294);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pwmWrite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buzzer_pin</a:t>
            </a:r>
            <a:r>
              <a:rPr lang="ko-KR" altLang="en-US" sz="1400" dirty="0"/>
              <a:t>, 1000000/294/2);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delay</a:t>
            </a:r>
            <a:r>
              <a:rPr lang="ko-KR" altLang="en-US" sz="1400" dirty="0"/>
              <a:t>(1000);</a:t>
            </a:r>
          </a:p>
          <a:p>
            <a:r>
              <a:rPr lang="ko-KR" altLang="en-US" sz="1400" dirty="0"/>
              <a:t>        }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buzzer_pin</a:t>
            </a:r>
            <a:r>
              <a:rPr lang="ko-KR" altLang="en-US" sz="1400" dirty="0"/>
              <a:t>, 0);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59897" y="846024"/>
            <a:ext cx="115929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Buzzer3.c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19189" y="1720806"/>
            <a:ext cx="4338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도 음과 레 음이 </a:t>
            </a:r>
            <a:r>
              <a:rPr lang="en-US" altLang="ko-KR" sz="1600" dirty="0"/>
              <a:t>2</a:t>
            </a:r>
            <a:r>
              <a:rPr lang="ko-KR" altLang="en-US" sz="1600" dirty="0"/>
              <a:t>초 주기로 </a:t>
            </a:r>
            <a:r>
              <a:rPr lang="en-US" altLang="ko-KR" sz="1600" dirty="0"/>
              <a:t>3</a:t>
            </a:r>
            <a:r>
              <a:rPr lang="ko-KR" altLang="en-US" sz="1600" dirty="0"/>
              <a:t>회 반복</a:t>
            </a:r>
          </a:p>
        </p:txBody>
      </p:sp>
    </p:spTree>
    <p:extLst>
      <p:ext uri="{BB962C8B-B14F-4D97-AF65-F5344CB8AC3E}">
        <p14:creationId xmlns:p14="http://schemas.microsoft.com/office/powerpoint/2010/main" val="367235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305" y="76147"/>
            <a:ext cx="2839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Buzzer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35225" y="874990"/>
            <a:ext cx="5125616" cy="56938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 {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const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buzzer_pin</a:t>
            </a:r>
            <a:r>
              <a:rPr lang="ko-KR" altLang="en-US" sz="1400" dirty="0"/>
              <a:t> = 1;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buzzer_pin</a:t>
            </a:r>
            <a:r>
              <a:rPr lang="ko-KR" altLang="en-US" sz="1400" dirty="0"/>
              <a:t>, PWM_OUTPUT);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pwmSetClock</a:t>
            </a:r>
            <a:r>
              <a:rPr lang="ko-KR" altLang="en-US" sz="1400" dirty="0"/>
              <a:t>(19);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pwmSetMode</a:t>
            </a:r>
            <a:r>
              <a:rPr lang="ko-KR" altLang="en-US" sz="1400" dirty="0"/>
              <a:t>(PWM_MODE_MS);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const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melody</a:t>
            </a:r>
            <a:r>
              <a:rPr lang="ko-KR" altLang="en-US" sz="1400" dirty="0"/>
              <a:t>[] = {</a:t>
            </a:r>
          </a:p>
          <a:p>
            <a:r>
              <a:rPr lang="ko-KR" altLang="en-US" sz="1400" dirty="0"/>
              <a:t>                262, 294, 330, 349, 392, 440, 494, 523,</a:t>
            </a:r>
          </a:p>
          <a:p>
            <a:r>
              <a:rPr lang="ko-KR" altLang="en-US" sz="1400" dirty="0"/>
              <a:t>        };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note</a:t>
            </a:r>
            <a:r>
              <a:rPr lang="ko-KR" altLang="en-US" sz="1400" dirty="0"/>
              <a:t>;</a:t>
            </a:r>
          </a:p>
          <a:p>
            <a:r>
              <a:rPr lang="ko-KR" altLang="en-US" sz="1400" dirty="0"/>
              <a:t>        for(</a:t>
            </a:r>
            <a:r>
              <a:rPr lang="ko-KR" altLang="en-US" sz="1400" dirty="0" err="1"/>
              <a:t>note</a:t>
            </a:r>
            <a:r>
              <a:rPr lang="ko-KR" altLang="en-US" sz="1400" dirty="0"/>
              <a:t>=0;note&lt;=7;note++) {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pwmSetRange</a:t>
            </a:r>
            <a:r>
              <a:rPr lang="ko-KR" altLang="en-US" sz="1400" dirty="0"/>
              <a:t>(1000000/</a:t>
            </a:r>
            <a:r>
              <a:rPr lang="ko-KR" altLang="en-US" sz="1400" dirty="0" err="1"/>
              <a:t>melody</a:t>
            </a:r>
            <a:r>
              <a:rPr lang="ko-KR" altLang="en-US" sz="1400" dirty="0"/>
              <a:t>[</a:t>
            </a:r>
            <a:r>
              <a:rPr lang="ko-KR" altLang="en-US" sz="1400" dirty="0" err="1"/>
              <a:t>note</a:t>
            </a:r>
            <a:r>
              <a:rPr lang="ko-KR" altLang="en-US" sz="1400" dirty="0"/>
              <a:t>]);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pwmWrite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buzzer_pin</a:t>
            </a:r>
            <a:r>
              <a:rPr lang="ko-KR" altLang="en-US" sz="1400" dirty="0"/>
              <a:t>, 1000000/</a:t>
            </a:r>
            <a:r>
              <a:rPr lang="ko-KR" altLang="en-US" sz="1400" dirty="0" err="1"/>
              <a:t>melody</a:t>
            </a:r>
            <a:r>
              <a:rPr lang="ko-KR" altLang="en-US" sz="1400" dirty="0"/>
              <a:t>[</a:t>
            </a:r>
            <a:r>
              <a:rPr lang="ko-KR" altLang="en-US" sz="1400" dirty="0" err="1"/>
              <a:t>note</a:t>
            </a:r>
            <a:r>
              <a:rPr lang="ko-KR" altLang="en-US" sz="1400" dirty="0"/>
              <a:t>]/2);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delay</a:t>
            </a:r>
            <a:r>
              <a:rPr lang="ko-KR" altLang="en-US" sz="1400" dirty="0"/>
              <a:t>(1000);</a:t>
            </a:r>
          </a:p>
          <a:p>
            <a:r>
              <a:rPr lang="ko-KR" altLang="en-US" sz="1400" dirty="0"/>
              <a:t>        }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buzzer_pin</a:t>
            </a:r>
            <a:r>
              <a:rPr lang="ko-KR" altLang="en-US" sz="1400" dirty="0"/>
              <a:t>, 0);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19189" y="1720806"/>
            <a:ext cx="4916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r>
              <a:rPr lang="ko-KR" altLang="en-US" sz="1600" dirty="0"/>
              <a:t>초 간격으로 도</a:t>
            </a:r>
            <a:r>
              <a:rPr lang="en-US" altLang="ko-KR" sz="1600" dirty="0"/>
              <a:t>, </a:t>
            </a:r>
            <a:r>
              <a:rPr lang="ko-KR" altLang="en-US" sz="1600" dirty="0"/>
              <a:t>레</a:t>
            </a:r>
            <a:r>
              <a:rPr lang="en-US" altLang="ko-KR" sz="1600" dirty="0"/>
              <a:t>, </a:t>
            </a:r>
            <a:r>
              <a:rPr lang="ko-KR" altLang="en-US" sz="1600" dirty="0"/>
              <a:t>미</a:t>
            </a:r>
            <a:r>
              <a:rPr lang="en-US" altLang="ko-KR" sz="1600" dirty="0"/>
              <a:t>, </a:t>
            </a:r>
            <a:r>
              <a:rPr lang="ko-KR" altLang="en-US" sz="1600" dirty="0"/>
              <a:t>파</a:t>
            </a:r>
            <a:r>
              <a:rPr lang="en-US" altLang="ko-KR" sz="1600" dirty="0"/>
              <a:t>, </a:t>
            </a:r>
            <a:r>
              <a:rPr lang="ko-KR" altLang="en-US" sz="1600" dirty="0"/>
              <a:t>솔</a:t>
            </a:r>
            <a:r>
              <a:rPr lang="en-US" altLang="ko-KR" sz="1600" dirty="0"/>
              <a:t>, </a:t>
            </a:r>
            <a:r>
              <a:rPr lang="ko-KR" altLang="en-US" sz="1600" dirty="0"/>
              <a:t>라</a:t>
            </a:r>
            <a:r>
              <a:rPr lang="en-US" altLang="ko-KR" sz="1600" dirty="0"/>
              <a:t>, </a:t>
            </a:r>
            <a:r>
              <a:rPr lang="ko-KR" altLang="en-US" sz="1600" dirty="0"/>
              <a:t>시</a:t>
            </a:r>
            <a:r>
              <a:rPr lang="en-US" altLang="ko-KR" sz="1600" dirty="0"/>
              <a:t>, </a:t>
            </a:r>
            <a:r>
              <a:rPr lang="ko-KR" altLang="en-US" sz="1600" dirty="0"/>
              <a:t>도 음이 연주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59897" y="742347"/>
            <a:ext cx="115929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Buzzer4.c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4632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305" y="76147"/>
            <a:ext cx="2839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Buzzer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41918" y="958392"/>
            <a:ext cx="4519127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 {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const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buzzer_pin</a:t>
            </a:r>
            <a:r>
              <a:rPr lang="ko-KR" altLang="en-US" sz="1400" dirty="0"/>
              <a:t> = 1;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buzzer_pin</a:t>
            </a:r>
            <a:r>
              <a:rPr lang="ko-KR" altLang="en-US" sz="1400" dirty="0"/>
              <a:t>, PWM_OUTPUT);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pwmSetClock</a:t>
            </a:r>
            <a:r>
              <a:rPr lang="ko-KR" altLang="en-US" sz="1400" dirty="0"/>
              <a:t>(19);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pwmSetMode</a:t>
            </a:r>
            <a:r>
              <a:rPr lang="ko-KR" altLang="en-US" sz="1400" dirty="0"/>
              <a:t>(PWM_MODE_MS);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const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melody</a:t>
            </a:r>
            <a:r>
              <a:rPr lang="ko-KR" altLang="en-US" sz="1400" dirty="0"/>
              <a:t>[] = {</a:t>
            </a:r>
          </a:p>
          <a:p>
            <a:r>
              <a:rPr lang="ko-KR" altLang="en-US" sz="1400" dirty="0"/>
              <a:t>                262, 294, 330, 349, 392, 440, 494, 523,</a:t>
            </a:r>
          </a:p>
          <a:p>
            <a:r>
              <a:rPr lang="ko-KR" altLang="en-US" sz="1400" dirty="0"/>
              <a:t>        };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061787" y="958392"/>
            <a:ext cx="5200261" cy="3108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       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note</a:t>
            </a:r>
            <a:r>
              <a:rPr lang="ko-KR" altLang="en-US" sz="1400" dirty="0"/>
              <a:t>;</a:t>
            </a:r>
          </a:p>
          <a:p>
            <a:r>
              <a:rPr lang="ko-KR" altLang="en-US" sz="1400" dirty="0"/>
              <a:t>        for(</a:t>
            </a:r>
            <a:r>
              <a:rPr lang="ko-KR" altLang="en-US" sz="1400" dirty="0" err="1"/>
              <a:t>note</a:t>
            </a:r>
            <a:r>
              <a:rPr lang="ko-KR" altLang="en-US" sz="1400" dirty="0"/>
              <a:t>=0;note&lt;=7;note++) {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pwmSetRange</a:t>
            </a:r>
            <a:r>
              <a:rPr lang="ko-KR" altLang="en-US" sz="1400" dirty="0"/>
              <a:t>(1000000/</a:t>
            </a:r>
            <a:r>
              <a:rPr lang="ko-KR" altLang="en-US" sz="1400" dirty="0" err="1"/>
              <a:t>melody</a:t>
            </a:r>
            <a:r>
              <a:rPr lang="ko-KR" altLang="en-US" sz="1400" dirty="0"/>
              <a:t>[</a:t>
            </a:r>
            <a:r>
              <a:rPr lang="ko-KR" altLang="en-US" sz="1400" dirty="0" err="1"/>
              <a:t>note</a:t>
            </a:r>
            <a:r>
              <a:rPr lang="ko-KR" altLang="en-US" sz="1400" dirty="0"/>
              <a:t>]);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pwmWrite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buzzer_pin</a:t>
            </a:r>
            <a:r>
              <a:rPr lang="ko-KR" altLang="en-US" sz="1400" dirty="0"/>
              <a:t>, 1000000/</a:t>
            </a:r>
            <a:r>
              <a:rPr lang="ko-KR" altLang="en-US" sz="1400" dirty="0" err="1"/>
              <a:t>melody</a:t>
            </a:r>
            <a:r>
              <a:rPr lang="ko-KR" altLang="en-US" sz="1400" dirty="0"/>
              <a:t>[</a:t>
            </a:r>
            <a:r>
              <a:rPr lang="ko-KR" altLang="en-US" sz="1400" dirty="0" err="1"/>
              <a:t>note</a:t>
            </a:r>
            <a:r>
              <a:rPr lang="ko-KR" altLang="en-US" sz="1400" dirty="0"/>
              <a:t>]/2);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delay</a:t>
            </a:r>
            <a:r>
              <a:rPr lang="ko-KR" altLang="en-US" sz="1400" dirty="0"/>
              <a:t>(1000);</a:t>
            </a:r>
          </a:p>
          <a:p>
            <a:r>
              <a:rPr lang="ko-KR" altLang="en-US" sz="1400" dirty="0"/>
              <a:t>        }</a:t>
            </a:r>
          </a:p>
          <a:p>
            <a:r>
              <a:rPr lang="ko-KR" altLang="en-US" sz="1400" dirty="0"/>
              <a:t>        for(</a:t>
            </a:r>
            <a:r>
              <a:rPr lang="ko-KR" altLang="en-US" sz="1400" dirty="0" err="1"/>
              <a:t>note</a:t>
            </a:r>
            <a:r>
              <a:rPr lang="ko-KR" altLang="en-US" sz="1400" dirty="0"/>
              <a:t>=7;note&gt;=0;note--) {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pwmSetRange</a:t>
            </a:r>
            <a:r>
              <a:rPr lang="ko-KR" altLang="en-US" sz="1400" dirty="0"/>
              <a:t>(1000000/</a:t>
            </a:r>
            <a:r>
              <a:rPr lang="ko-KR" altLang="en-US" sz="1400" dirty="0" err="1"/>
              <a:t>melody</a:t>
            </a:r>
            <a:r>
              <a:rPr lang="ko-KR" altLang="en-US" sz="1400" dirty="0"/>
              <a:t>[</a:t>
            </a:r>
            <a:r>
              <a:rPr lang="ko-KR" altLang="en-US" sz="1400" dirty="0" err="1"/>
              <a:t>note</a:t>
            </a:r>
            <a:r>
              <a:rPr lang="ko-KR" altLang="en-US" sz="1400" dirty="0"/>
              <a:t>]);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pwmWrite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buzzer_pin</a:t>
            </a:r>
            <a:r>
              <a:rPr lang="ko-KR" altLang="en-US" sz="1400" dirty="0"/>
              <a:t>, 1000000/</a:t>
            </a:r>
            <a:r>
              <a:rPr lang="ko-KR" altLang="en-US" sz="1400" dirty="0" err="1"/>
              <a:t>melody</a:t>
            </a:r>
            <a:r>
              <a:rPr lang="ko-KR" altLang="en-US" sz="1400" dirty="0"/>
              <a:t>[</a:t>
            </a:r>
            <a:r>
              <a:rPr lang="ko-KR" altLang="en-US" sz="1400" dirty="0" err="1"/>
              <a:t>note</a:t>
            </a:r>
            <a:r>
              <a:rPr lang="ko-KR" altLang="en-US" sz="1400" dirty="0"/>
              <a:t>]/2);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delay</a:t>
            </a:r>
            <a:r>
              <a:rPr lang="ko-KR" altLang="en-US" sz="1400" dirty="0"/>
              <a:t>(1000);</a:t>
            </a:r>
          </a:p>
          <a:p>
            <a:r>
              <a:rPr lang="ko-KR" altLang="en-US" sz="1400" dirty="0"/>
              <a:t>        }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buzzer_pin</a:t>
            </a:r>
            <a:r>
              <a:rPr lang="ko-KR" altLang="en-US" sz="1400" dirty="0"/>
              <a:t>, 0);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35425" y="4893214"/>
            <a:ext cx="7435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r>
              <a:rPr lang="ko-KR" altLang="en-US" sz="1600" dirty="0"/>
              <a:t>초 간격으로 도</a:t>
            </a:r>
            <a:r>
              <a:rPr lang="en-US" altLang="ko-KR" sz="1600" dirty="0"/>
              <a:t>, </a:t>
            </a:r>
            <a:r>
              <a:rPr lang="ko-KR" altLang="en-US" sz="1600" dirty="0"/>
              <a:t>레</a:t>
            </a:r>
            <a:r>
              <a:rPr lang="en-US" altLang="ko-KR" sz="1600" dirty="0"/>
              <a:t>, </a:t>
            </a:r>
            <a:r>
              <a:rPr lang="ko-KR" altLang="en-US" sz="1600" dirty="0"/>
              <a:t>미</a:t>
            </a:r>
            <a:r>
              <a:rPr lang="en-US" altLang="ko-KR" sz="1600" dirty="0"/>
              <a:t>, </a:t>
            </a:r>
            <a:r>
              <a:rPr lang="ko-KR" altLang="en-US" sz="1600" dirty="0"/>
              <a:t>파</a:t>
            </a:r>
            <a:r>
              <a:rPr lang="en-US" altLang="ko-KR" sz="1600" dirty="0"/>
              <a:t>, </a:t>
            </a:r>
            <a:r>
              <a:rPr lang="ko-KR" altLang="en-US" sz="1600" dirty="0"/>
              <a:t>솔</a:t>
            </a:r>
            <a:r>
              <a:rPr lang="en-US" altLang="ko-KR" sz="1600" dirty="0"/>
              <a:t>, </a:t>
            </a:r>
            <a:r>
              <a:rPr lang="ko-KR" altLang="en-US" sz="1600" dirty="0"/>
              <a:t>라</a:t>
            </a:r>
            <a:r>
              <a:rPr lang="en-US" altLang="ko-KR" sz="1600" dirty="0"/>
              <a:t>, </a:t>
            </a:r>
            <a:r>
              <a:rPr lang="ko-KR" altLang="en-US" sz="1600" dirty="0"/>
              <a:t>시</a:t>
            </a:r>
            <a:r>
              <a:rPr lang="en-US" altLang="ko-KR" sz="1600" dirty="0"/>
              <a:t>, </a:t>
            </a:r>
            <a:r>
              <a:rPr lang="ko-KR" altLang="en-US" sz="1600" dirty="0"/>
              <a:t>도</a:t>
            </a:r>
            <a:r>
              <a:rPr lang="en-US" altLang="ko-KR" sz="1600" dirty="0"/>
              <a:t>, </a:t>
            </a:r>
            <a:r>
              <a:rPr lang="ko-KR" altLang="en-US" sz="1600" dirty="0"/>
              <a:t>도</a:t>
            </a:r>
            <a:r>
              <a:rPr lang="en-US" altLang="ko-KR" sz="1600" dirty="0"/>
              <a:t>, </a:t>
            </a:r>
            <a:r>
              <a:rPr lang="ko-KR" altLang="en-US" sz="1600" dirty="0"/>
              <a:t>시</a:t>
            </a:r>
            <a:r>
              <a:rPr lang="en-US" altLang="ko-KR" sz="1600" dirty="0"/>
              <a:t>, </a:t>
            </a:r>
            <a:r>
              <a:rPr lang="ko-KR" altLang="en-US" sz="1600" dirty="0"/>
              <a:t>라</a:t>
            </a:r>
            <a:r>
              <a:rPr lang="en-US" altLang="ko-KR" sz="1600" dirty="0"/>
              <a:t>, </a:t>
            </a:r>
            <a:r>
              <a:rPr lang="ko-KR" altLang="en-US" sz="1600" dirty="0"/>
              <a:t>솔</a:t>
            </a:r>
            <a:r>
              <a:rPr lang="en-US" altLang="ko-KR" sz="1600" dirty="0"/>
              <a:t>, </a:t>
            </a:r>
            <a:r>
              <a:rPr lang="ko-KR" altLang="en-US" sz="1600" dirty="0"/>
              <a:t>파</a:t>
            </a:r>
            <a:r>
              <a:rPr lang="en-US" altLang="ko-KR" sz="1600" dirty="0"/>
              <a:t>, </a:t>
            </a:r>
            <a:r>
              <a:rPr lang="ko-KR" altLang="en-US" sz="1600" dirty="0"/>
              <a:t>미</a:t>
            </a:r>
            <a:r>
              <a:rPr lang="en-US" altLang="ko-KR" sz="1600" dirty="0"/>
              <a:t>, </a:t>
            </a:r>
            <a:r>
              <a:rPr lang="ko-KR" altLang="en-US" sz="1600" dirty="0"/>
              <a:t>레</a:t>
            </a:r>
            <a:r>
              <a:rPr lang="en-US" altLang="ko-KR" sz="1600" dirty="0"/>
              <a:t>, </a:t>
            </a:r>
            <a:r>
              <a:rPr lang="ko-KR" altLang="en-US" sz="1600" dirty="0"/>
              <a:t>도 음이 연주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76126" y="773726"/>
            <a:ext cx="115929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Buzzer5.c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9399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3305" y="76147"/>
            <a:ext cx="2839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Buzzer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7571" y="1042625"/>
            <a:ext cx="4145902" cy="3108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import </a:t>
            </a:r>
            <a:r>
              <a:rPr lang="ko-KR" altLang="en-US" sz="1400" dirty="0" err="1"/>
              <a:t>RPi.GPIO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GPIO</a:t>
            </a:r>
          </a:p>
          <a:p>
            <a:r>
              <a:rPr lang="ko-KR" altLang="en-US" sz="1400" dirty="0"/>
              <a:t>import time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buzzer</a:t>
            </a:r>
            <a:r>
              <a:rPr lang="ko-KR" altLang="en-US" sz="1400" dirty="0"/>
              <a:t> = 18</a:t>
            </a:r>
          </a:p>
          <a:p>
            <a:r>
              <a:rPr lang="ko-KR" altLang="en-US" sz="1400" dirty="0" err="1"/>
              <a:t>GPIO.setmode</a:t>
            </a:r>
            <a:r>
              <a:rPr lang="ko-KR" altLang="en-US" sz="1400" dirty="0"/>
              <a:t>(GPIO.BCM)</a:t>
            </a:r>
          </a:p>
          <a:p>
            <a:r>
              <a:rPr lang="ko-KR" altLang="en-US" sz="1400" dirty="0" err="1"/>
              <a:t>GPIO.setup</a:t>
            </a:r>
            <a:r>
              <a:rPr lang="ko-KR" altLang="en-US" sz="1400" dirty="0"/>
              <a:t>(</a:t>
            </a:r>
            <a:r>
              <a:rPr lang="ko-KR" altLang="en-US" sz="1400" dirty="0" err="1"/>
              <a:t>buzzer</a:t>
            </a:r>
            <a:r>
              <a:rPr lang="ko-KR" altLang="en-US" sz="1400" dirty="0"/>
              <a:t>, GPIO.OUT)</a:t>
            </a:r>
          </a:p>
          <a:p>
            <a:r>
              <a:rPr lang="ko-KR" altLang="en-US" sz="1400" dirty="0" err="1"/>
              <a:t>GPIO.setwarnings</a:t>
            </a:r>
            <a:r>
              <a:rPr lang="ko-KR" altLang="en-US" sz="1400" dirty="0"/>
              <a:t>(</a:t>
            </a:r>
            <a:r>
              <a:rPr lang="ko-KR" altLang="en-US" sz="1400" dirty="0" err="1"/>
              <a:t>False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pwm</a:t>
            </a:r>
            <a:r>
              <a:rPr lang="ko-KR" altLang="en-US" sz="1400" dirty="0"/>
              <a:t> = GPIO.PWM(</a:t>
            </a:r>
            <a:r>
              <a:rPr lang="ko-KR" altLang="en-US" sz="1400" dirty="0" err="1"/>
              <a:t>buzzer</a:t>
            </a:r>
            <a:r>
              <a:rPr lang="ko-KR" altLang="en-US" sz="1400" dirty="0"/>
              <a:t>, 262)</a:t>
            </a:r>
          </a:p>
          <a:p>
            <a:r>
              <a:rPr lang="ko-KR" altLang="en-US" sz="1400" dirty="0" err="1"/>
              <a:t>pwm.start</a:t>
            </a:r>
            <a:r>
              <a:rPr lang="ko-KR" altLang="en-US" sz="1400" dirty="0"/>
              <a:t>(50.0) #</a:t>
            </a:r>
            <a:r>
              <a:rPr lang="ko-KR" altLang="en-US" sz="1400" dirty="0" err="1"/>
              <a:t>듀티비를</a:t>
            </a:r>
            <a:r>
              <a:rPr lang="ko-KR" altLang="en-US" sz="1400" dirty="0"/>
              <a:t> 50%로 높여 설정함</a:t>
            </a:r>
          </a:p>
          <a:p>
            <a:r>
              <a:rPr lang="ko-KR" altLang="en-US" sz="1400" dirty="0" err="1"/>
              <a:t>time.sleep</a:t>
            </a:r>
            <a:r>
              <a:rPr lang="ko-KR" altLang="en-US" sz="1400" dirty="0"/>
              <a:t>(1.5) #1.5초간 음이 울리도록 시간지연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pwm.stop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 err="1"/>
              <a:t>GPIO.cleanup</a:t>
            </a:r>
            <a:r>
              <a:rPr lang="ko-KR" altLang="en-US" sz="1400" dirty="0"/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08510" y="857959"/>
            <a:ext cx="13019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Buzzer6.py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931563" y="1042625"/>
            <a:ext cx="5330486" cy="50475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import </a:t>
            </a:r>
            <a:r>
              <a:rPr lang="ko-KR" altLang="en-US" sz="1400" dirty="0" err="1"/>
              <a:t>RPi.GPIO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GPIO</a:t>
            </a:r>
          </a:p>
          <a:p>
            <a:r>
              <a:rPr lang="ko-KR" altLang="en-US" sz="1400" dirty="0"/>
              <a:t>import time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buzzer</a:t>
            </a:r>
            <a:r>
              <a:rPr lang="ko-KR" altLang="en-US" sz="1400" dirty="0"/>
              <a:t> = 18</a:t>
            </a:r>
          </a:p>
          <a:p>
            <a:r>
              <a:rPr lang="ko-KR" altLang="en-US" sz="1400" dirty="0" err="1"/>
              <a:t>GPIO.setmode</a:t>
            </a:r>
            <a:r>
              <a:rPr lang="ko-KR" altLang="en-US" sz="1400" dirty="0"/>
              <a:t>(GPIO.BCM)</a:t>
            </a:r>
          </a:p>
          <a:p>
            <a:r>
              <a:rPr lang="ko-KR" altLang="en-US" sz="1400" dirty="0" err="1"/>
              <a:t>GPIO.setup</a:t>
            </a:r>
            <a:r>
              <a:rPr lang="ko-KR" altLang="en-US" sz="1400" dirty="0"/>
              <a:t>(</a:t>
            </a:r>
            <a:r>
              <a:rPr lang="ko-KR" altLang="en-US" sz="1400" dirty="0" err="1"/>
              <a:t>buzzer</a:t>
            </a:r>
            <a:r>
              <a:rPr lang="ko-KR" altLang="en-US" sz="1400" dirty="0"/>
              <a:t>, GPIO.OUT)</a:t>
            </a:r>
          </a:p>
          <a:p>
            <a:r>
              <a:rPr lang="ko-KR" altLang="en-US" sz="1400" dirty="0" err="1"/>
              <a:t>GPIO.setwarnings</a:t>
            </a:r>
            <a:r>
              <a:rPr lang="ko-KR" altLang="en-US" sz="1400" dirty="0"/>
              <a:t>(</a:t>
            </a:r>
            <a:r>
              <a:rPr lang="ko-KR" altLang="en-US" sz="1400" dirty="0" err="1"/>
              <a:t>False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pwm</a:t>
            </a:r>
            <a:r>
              <a:rPr lang="ko-KR" altLang="en-US" sz="1400" dirty="0"/>
              <a:t> = GPIO.PWM(</a:t>
            </a:r>
            <a:r>
              <a:rPr lang="ko-KR" altLang="en-US" sz="1400" dirty="0" err="1"/>
              <a:t>buzzer</a:t>
            </a:r>
            <a:r>
              <a:rPr lang="ko-KR" altLang="en-US" sz="1400" dirty="0"/>
              <a:t>, 1.0) #초기 주파수 설정을 1Hz로 함</a:t>
            </a:r>
          </a:p>
          <a:p>
            <a:r>
              <a:rPr lang="ko-KR" altLang="en-US" sz="1400" dirty="0" err="1"/>
              <a:t>pwm.start</a:t>
            </a:r>
            <a:r>
              <a:rPr lang="ko-KR" altLang="en-US" sz="1400" dirty="0"/>
              <a:t>(50.0) #</a:t>
            </a:r>
            <a:r>
              <a:rPr lang="ko-KR" altLang="en-US" sz="1400" dirty="0" err="1"/>
              <a:t>듀티비를</a:t>
            </a:r>
            <a:r>
              <a:rPr lang="ko-KR" altLang="en-US" sz="1400" dirty="0"/>
              <a:t> 50%로 높여 설정함</a:t>
            </a:r>
          </a:p>
          <a:p>
            <a:endParaRPr lang="ko-KR" altLang="en-US" sz="1400" dirty="0"/>
          </a:p>
          <a:p>
            <a:r>
              <a:rPr lang="ko-KR" altLang="en-US" sz="1400" dirty="0"/>
              <a:t>for </a:t>
            </a:r>
            <a:r>
              <a:rPr lang="ko-KR" altLang="en-US" sz="1400" dirty="0" err="1"/>
              <a:t>cnt</a:t>
            </a:r>
            <a:r>
              <a:rPr lang="ko-KR" altLang="en-US" sz="1400" dirty="0"/>
              <a:t> in range(0, 3):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pwm.ChangeFrequency</a:t>
            </a:r>
            <a:r>
              <a:rPr lang="ko-KR" altLang="en-US" sz="1400" dirty="0"/>
              <a:t>(262)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time.sleep</a:t>
            </a:r>
            <a:r>
              <a:rPr lang="ko-KR" altLang="en-US" sz="1400" dirty="0"/>
              <a:t>(1.0)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pwm.ChangeFrequency</a:t>
            </a:r>
            <a:r>
              <a:rPr lang="ko-KR" altLang="en-US" sz="1400" dirty="0"/>
              <a:t>(294)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time.sleep</a:t>
            </a:r>
            <a:r>
              <a:rPr lang="ko-KR" altLang="en-US" sz="1400" dirty="0"/>
              <a:t>(1.0)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pwm.ChangeFrequency</a:t>
            </a:r>
            <a:r>
              <a:rPr lang="ko-KR" altLang="en-US" sz="1400" dirty="0"/>
              <a:t>(330)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time.sleep</a:t>
            </a:r>
            <a:r>
              <a:rPr lang="ko-KR" altLang="en-US" sz="1400" dirty="0"/>
              <a:t>(1.0)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pwm.ChangeDutyCycle</a:t>
            </a:r>
            <a:r>
              <a:rPr lang="ko-KR" altLang="en-US" sz="1400" dirty="0"/>
              <a:t>(0.0)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pwm.stop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 err="1"/>
              <a:t>GPIO.cleanup</a:t>
            </a:r>
            <a:r>
              <a:rPr lang="ko-KR" altLang="en-US" sz="1400" dirty="0"/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450689" y="857959"/>
            <a:ext cx="13019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Buzzer7.py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2431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3305" y="76147"/>
            <a:ext cx="2839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Buzzer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89992" y="1039134"/>
            <a:ext cx="4127241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import </a:t>
            </a:r>
            <a:r>
              <a:rPr lang="ko-KR" altLang="en-US" sz="1400" dirty="0" err="1"/>
              <a:t>RPi.GPIO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GPIO</a:t>
            </a:r>
          </a:p>
          <a:p>
            <a:r>
              <a:rPr lang="ko-KR" altLang="en-US" sz="1400" dirty="0"/>
              <a:t>import time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buzzer</a:t>
            </a:r>
            <a:r>
              <a:rPr lang="ko-KR" altLang="en-US" sz="1400" dirty="0"/>
              <a:t> = 18</a:t>
            </a:r>
          </a:p>
          <a:p>
            <a:r>
              <a:rPr lang="ko-KR" altLang="en-US" sz="1400" dirty="0" err="1"/>
              <a:t>GPIO.setmode</a:t>
            </a:r>
            <a:r>
              <a:rPr lang="ko-KR" altLang="en-US" sz="1400" dirty="0"/>
              <a:t>(GPIO.BCM)</a:t>
            </a:r>
          </a:p>
          <a:p>
            <a:r>
              <a:rPr lang="ko-KR" altLang="en-US" sz="1400" dirty="0" err="1"/>
              <a:t>GPIO.setup</a:t>
            </a:r>
            <a:r>
              <a:rPr lang="ko-KR" altLang="en-US" sz="1400" dirty="0"/>
              <a:t>(</a:t>
            </a:r>
            <a:r>
              <a:rPr lang="ko-KR" altLang="en-US" sz="1400" dirty="0" err="1"/>
              <a:t>buzzer</a:t>
            </a:r>
            <a:r>
              <a:rPr lang="ko-KR" altLang="en-US" sz="1400" dirty="0"/>
              <a:t>, GPIO.OUT)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pwm</a:t>
            </a:r>
            <a:r>
              <a:rPr lang="ko-KR" altLang="en-US" sz="1400" dirty="0"/>
              <a:t> = GPIO.PWM(</a:t>
            </a:r>
            <a:r>
              <a:rPr lang="ko-KR" altLang="en-US" sz="1400" dirty="0" err="1"/>
              <a:t>buzzer</a:t>
            </a:r>
            <a:r>
              <a:rPr lang="ko-KR" altLang="en-US" sz="1400" dirty="0"/>
              <a:t>, 1.0)</a:t>
            </a:r>
          </a:p>
          <a:p>
            <a:r>
              <a:rPr lang="ko-KR" altLang="en-US" sz="1400" dirty="0" err="1"/>
              <a:t>pwm.start</a:t>
            </a:r>
            <a:r>
              <a:rPr lang="ko-KR" altLang="en-US" sz="1400" dirty="0"/>
              <a:t>(50.0)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scale</a:t>
            </a:r>
            <a:r>
              <a:rPr lang="ko-KR" altLang="en-US" sz="1400" dirty="0"/>
              <a:t> = [262, 294, 330, 349, 392, 440, 494, 523]</a:t>
            </a:r>
          </a:p>
          <a:p>
            <a:endParaRPr lang="ko-KR" altLang="en-US" sz="1400" dirty="0"/>
          </a:p>
          <a:p>
            <a:r>
              <a:rPr lang="ko-KR" altLang="en-US" sz="1400" dirty="0"/>
              <a:t>for i in range(0, 8):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pwm.ChangeFrequency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scale</a:t>
            </a:r>
            <a:r>
              <a:rPr lang="ko-KR" altLang="en-US" sz="1400" dirty="0"/>
              <a:t>[i])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time.sleep</a:t>
            </a:r>
            <a:r>
              <a:rPr lang="ko-KR" altLang="en-US" sz="1400" dirty="0"/>
              <a:t>(1.0)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pwm.stop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 err="1"/>
              <a:t>GPIO.cleanup</a:t>
            </a:r>
            <a:r>
              <a:rPr lang="ko-KR" altLang="en-US" sz="1400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21897" y="854468"/>
            <a:ext cx="13019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Buzzer8.py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257731" y="1039134"/>
            <a:ext cx="4117910" cy="48320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import </a:t>
            </a:r>
            <a:r>
              <a:rPr lang="ko-KR" altLang="en-US" sz="1400" dirty="0" err="1"/>
              <a:t>RPi.GPIO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GPIO</a:t>
            </a:r>
          </a:p>
          <a:p>
            <a:r>
              <a:rPr lang="ko-KR" altLang="en-US" sz="1400" dirty="0"/>
              <a:t>import time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buzzer</a:t>
            </a:r>
            <a:r>
              <a:rPr lang="ko-KR" altLang="en-US" sz="1400" dirty="0"/>
              <a:t> = 18</a:t>
            </a:r>
          </a:p>
          <a:p>
            <a:r>
              <a:rPr lang="ko-KR" altLang="en-US" sz="1400" dirty="0" err="1"/>
              <a:t>GPIO.setmode</a:t>
            </a:r>
            <a:r>
              <a:rPr lang="ko-KR" altLang="en-US" sz="1400" dirty="0"/>
              <a:t>(GPIO.BCM)</a:t>
            </a:r>
          </a:p>
          <a:p>
            <a:r>
              <a:rPr lang="ko-KR" altLang="en-US" sz="1400" dirty="0" err="1"/>
              <a:t>GPIO.setup</a:t>
            </a:r>
            <a:r>
              <a:rPr lang="ko-KR" altLang="en-US" sz="1400" dirty="0"/>
              <a:t>(</a:t>
            </a:r>
            <a:r>
              <a:rPr lang="ko-KR" altLang="en-US" sz="1400" dirty="0" err="1"/>
              <a:t>buzzer</a:t>
            </a:r>
            <a:r>
              <a:rPr lang="ko-KR" altLang="en-US" sz="1400" dirty="0"/>
              <a:t>, GPIO.OUT)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pwm</a:t>
            </a:r>
            <a:r>
              <a:rPr lang="ko-KR" altLang="en-US" sz="1400" dirty="0"/>
              <a:t> = GPIO.PWM(</a:t>
            </a:r>
            <a:r>
              <a:rPr lang="ko-KR" altLang="en-US" sz="1400" dirty="0" err="1"/>
              <a:t>buzzer</a:t>
            </a:r>
            <a:r>
              <a:rPr lang="ko-KR" altLang="en-US" sz="1400" dirty="0"/>
              <a:t>, 1.0)</a:t>
            </a:r>
          </a:p>
          <a:p>
            <a:r>
              <a:rPr lang="ko-KR" altLang="en-US" sz="1400" dirty="0" err="1"/>
              <a:t>pwm.start</a:t>
            </a:r>
            <a:r>
              <a:rPr lang="ko-KR" altLang="en-US" sz="1400" dirty="0"/>
              <a:t>(50.0)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scale</a:t>
            </a:r>
            <a:r>
              <a:rPr lang="ko-KR" altLang="en-US" sz="1400" dirty="0"/>
              <a:t> = [262, 294, 330, 349, 392, 440, 494, 523]</a:t>
            </a:r>
          </a:p>
          <a:p>
            <a:endParaRPr lang="ko-KR" altLang="en-US" sz="1400" dirty="0"/>
          </a:p>
          <a:p>
            <a:r>
              <a:rPr lang="ko-KR" altLang="en-US" sz="1400" dirty="0"/>
              <a:t>for i in range(0, 8):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pwm.ChangeFrequency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scale</a:t>
            </a:r>
            <a:r>
              <a:rPr lang="ko-KR" altLang="en-US" sz="1400" dirty="0"/>
              <a:t>[i])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time.sleep</a:t>
            </a:r>
            <a:r>
              <a:rPr lang="ko-KR" altLang="en-US" sz="1400" dirty="0"/>
              <a:t>(1.0)</a:t>
            </a:r>
          </a:p>
          <a:p>
            <a:endParaRPr lang="ko-KR" altLang="en-US" sz="1400" dirty="0"/>
          </a:p>
          <a:p>
            <a:r>
              <a:rPr lang="ko-KR" altLang="en-US" sz="1400" dirty="0"/>
              <a:t>for i in range(7, 1, -1):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pwm.ChangeFrequency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scale</a:t>
            </a:r>
            <a:r>
              <a:rPr lang="ko-KR" altLang="en-US" sz="1400" dirty="0"/>
              <a:t>[i])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time.sleep</a:t>
            </a:r>
            <a:r>
              <a:rPr lang="ko-KR" altLang="en-US" sz="1400" dirty="0"/>
              <a:t>(1.0)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pwm.stop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 err="1"/>
              <a:t>GPIO.cleanup</a:t>
            </a:r>
            <a:r>
              <a:rPr lang="ko-KR" altLang="en-US" sz="1400" dirty="0"/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24661" y="854468"/>
            <a:ext cx="13019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Buzzer9.py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3854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305" y="76147"/>
            <a:ext cx="2839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Buzzer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6808" y="836022"/>
            <a:ext cx="8326016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import </a:t>
            </a:r>
            <a:r>
              <a:rPr lang="ko-KR" altLang="en-US" sz="1400" dirty="0" err="1"/>
              <a:t>RPi.GPIO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GPIO</a:t>
            </a:r>
          </a:p>
          <a:p>
            <a:r>
              <a:rPr lang="ko-KR" altLang="en-US" sz="1400" dirty="0"/>
              <a:t>import time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buzzer</a:t>
            </a:r>
            <a:r>
              <a:rPr lang="ko-KR" altLang="en-US" sz="1400" dirty="0"/>
              <a:t> = 18</a:t>
            </a:r>
          </a:p>
          <a:p>
            <a:r>
              <a:rPr lang="ko-KR" altLang="en-US" sz="1400" dirty="0" err="1"/>
              <a:t>GPIO.setmode</a:t>
            </a:r>
            <a:r>
              <a:rPr lang="ko-KR" altLang="en-US" sz="1400" dirty="0"/>
              <a:t>(GPIO.BCM)</a:t>
            </a:r>
          </a:p>
          <a:p>
            <a:r>
              <a:rPr lang="ko-KR" altLang="en-US" sz="1400" dirty="0" err="1"/>
              <a:t>GPIO.setup</a:t>
            </a:r>
            <a:r>
              <a:rPr lang="ko-KR" altLang="en-US" sz="1400" dirty="0"/>
              <a:t>(</a:t>
            </a:r>
            <a:r>
              <a:rPr lang="ko-KR" altLang="en-US" sz="1400" dirty="0" err="1"/>
              <a:t>buzzer</a:t>
            </a:r>
            <a:r>
              <a:rPr lang="ko-KR" altLang="en-US" sz="1400" dirty="0"/>
              <a:t>, GPIO.OUT)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pwm</a:t>
            </a:r>
            <a:r>
              <a:rPr lang="ko-KR" altLang="en-US" sz="1400" dirty="0"/>
              <a:t> = GPIO.PWM(</a:t>
            </a:r>
            <a:r>
              <a:rPr lang="ko-KR" altLang="en-US" sz="1400" dirty="0" err="1"/>
              <a:t>buzzer</a:t>
            </a:r>
            <a:r>
              <a:rPr lang="ko-KR" altLang="en-US" sz="1400" dirty="0"/>
              <a:t>, 1.0) #초기 주파수를 1Hz로 설정</a:t>
            </a:r>
          </a:p>
          <a:p>
            <a:r>
              <a:rPr lang="ko-KR" altLang="en-US" sz="1400" dirty="0" err="1"/>
              <a:t>pwm.start</a:t>
            </a:r>
            <a:r>
              <a:rPr lang="ko-KR" altLang="en-US" sz="1400" dirty="0"/>
              <a:t>(90.0) #</a:t>
            </a:r>
            <a:r>
              <a:rPr lang="ko-KR" altLang="en-US" sz="1400" dirty="0" err="1"/>
              <a:t>듀티비를</a:t>
            </a:r>
            <a:r>
              <a:rPr lang="ko-KR" altLang="en-US" sz="1400" dirty="0"/>
              <a:t> 90%로 높여 설정함(음 구분이 더 잘되고 조금 더 부드럽게 들림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==동요 : 반짝 </a:t>
            </a:r>
            <a:r>
              <a:rPr lang="ko-KR" altLang="en-US" sz="1400" dirty="0" err="1"/>
              <a:t>반짝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작은별</a:t>
            </a:r>
            <a:r>
              <a:rPr lang="ko-KR" altLang="en-US" sz="1400" dirty="0"/>
              <a:t> 계이름 ==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도도솔솔라라솔파라미미레리도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솔솔파파미미레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솔솔파파미미레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도도솔솔라라솔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파파미미레레도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4 옥타브: 도(1)/ 레(2)/ 미(3)/ 파(4)/ 솔(5)/ 라(6)/ 시(7)</a:t>
            </a:r>
          </a:p>
          <a:p>
            <a:r>
              <a:rPr lang="ko-KR" altLang="en-US" sz="1400" dirty="0" err="1"/>
              <a:t>scale</a:t>
            </a:r>
            <a:r>
              <a:rPr lang="ko-KR" altLang="en-US" sz="1400" dirty="0"/>
              <a:t> = [262, 294, 330, 349, 392, 440, 494]</a:t>
            </a:r>
          </a:p>
          <a:p>
            <a:r>
              <a:rPr lang="ko-KR" altLang="en-US" sz="1400" dirty="0" err="1"/>
              <a:t>twinkle</a:t>
            </a:r>
            <a:r>
              <a:rPr lang="ko-KR" altLang="en-US" sz="1400" dirty="0"/>
              <a:t> = [1, 1, 5, 5, 6, 6, 5, 4, 4, 3, 3, 2, 2, 1, \</a:t>
            </a:r>
          </a:p>
          <a:p>
            <a:r>
              <a:rPr lang="ko-KR" altLang="en-US" sz="1400" dirty="0"/>
              <a:t>           5, 5, 4, 4, 3, 3, 2, 5, 5, 4, 4, 3, 3, 2, \</a:t>
            </a:r>
          </a:p>
          <a:p>
            <a:r>
              <a:rPr lang="ko-KR" altLang="en-US" sz="1400" dirty="0"/>
              <a:t>           1, 1, 5, 5, 6, 6, 5, 4, 4, 3, 3, 2, 2, 1]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561045" y="3898399"/>
            <a:ext cx="6096000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endParaRPr lang="ko-KR" altLang="en-US" sz="1400" dirty="0"/>
          </a:p>
          <a:p>
            <a:r>
              <a:rPr lang="ko-KR" altLang="en-US" sz="1400" dirty="0" err="1"/>
              <a:t>try</a:t>
            </a:r>
            <a:r>
              <a:rPr lang="ko-KR" altLang="en-US" sz="1400" dirty="0"/>
              <a:t>:</a:t>
            </a:r>
          </a:p>
          <a:p>
            <a:r>
              <a:rPr lang="ko-KR" altLang="en-US" sz="1400" dirty="0"/>
              <a:t>        for i in range(0, 42):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pwm.ChangeFrequency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scale</a:t>
            </a:r>
            <a:r>
              <a:rPr lang="ko-KR" altLang="en-US" sz="1400" dirty="0"/>
              <a:t>[</a:t>
            </a:r>
            <a:r>
              <a:rPr lang="ko-KR" altLang="en-US" sz="1400" dirty="0" err="1"/>
              <a:t>twinkle</a:t>
            </a:r>
            <a:r>
              <a:rPr lang="ko-KR" altLang="en-US" sz="1400" dirty="0"/>
              <a:t>[i]])</a:t>
            </a:r>
          </a:p>
          <a:p>
            <a:r>
              <a:rPr lang="ko-KR" altLang="en-US" sz="1400" dirty="0"/>
              <a:t>                if i==6 </a:t>
            </a:r>
            <a:r>
              <a:rPr lang="ko-KR" altLang="en-US" sz="1400" dirty="0" err="1"/>
              <a:t>or</a:t>
            </a:r>
            <a:r>
              <a:rPr lang="ko-KR" altLang="en-US" sz="1400" dirty="0"/>
              <a:t> i==13 </a:t>
            </a:r>
            <a:r>
              <a:rPr lang="ko-KR" altLang="en-US" sz="1400" dirty="0" err="1"/>
              <a:t>or</a:t>
            </a:r>
            <a:r>
              <a:rPr lang="ko-KR" altLang="en-US" sz="1400" dirty="0"/>
              <a:t> i==20 </a:t>
            </a:r>
            <a:r>
              <a:rPr lang="ko-KR" altLang="en-US" sz="1400" dirty="0" err="1"/>
              <a:t>or</a:t>
            </a:r>
            <a:r>
              <a:rPr lang="ko-KR" altLang="en-US" sz="1400" dirty="0"/>
              <a:t> i==27 </a:t>
            </a:r>
            <a:r>
              <a:rPr lang="ko-KR" altLang="en-US" sz="1400" dirty="0" err="1"/>
              <a:t>or</a:t>
            </a:r>
            <a:r>
              <a:rPr lang="ko-KR" altLang="en-US" sz="1400" dirty="0"/>
              <a:t> i ==34 </a:t>
            </a:r>
            <a:r>
              <a:rPr lang="ko-KR" altLang="en-US" sz="1400" dirty="0" err="1"/>
              <a:t>or</a:t>
            </a:r>
            <a:r>
              <a:rPr lang="ko-KR" altLang="en-US" sz="1400" dirty="0"/>
              <a:t> i==41:</a:t>
            </a:r>
          </a:p>
          <a:p>
            <a:r>
              <a:rPr lang="ko-KR" altLang="en-US" sz="1400" dirty="0"/>
              <a:t>                        </a:t>
            </a:r>
            <a:r>
              <a:rPr lang="ko-KR" altLang="en-US" sz="1400" dirty="0" err="1"/>
              <a:t>time.sleep</a:t>
            </a:r>
            <a:r>
              <a:rPr lang="ko-KR" altLang="en-US" sz="1400" dirty="0"/>
              <a:t>(1.0)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else</a:t>
            </a:r>
            <a:r>
              <a:rPr lang="ko-KR" altLang="en-US" sz="1400" dirty="0"/>
              <a:t>:</a:t>
            </a:r>
          </a:p>
          <a:p>
            <a:r>
              <a:rPr lang="ko-KR" altLang="en-US" sz="1400" dirty="0"/>
              <a:t>                        </a:t>
            </a:r>
            <a:r>
              <a:rPr lang="ko-KR" altLang="en-US" sz="1400" dirty="0" err="1"/>
              <a:t>time.sleep</a:t>
            </a:r>
            <a:r>
              <a:rPr lang="ko-KR" altLang="en-US" sz="1400" dirty="0"/>
              <a:t>(0.5)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pwm.stop</a:t>
            </a:r>
            <a:r>
              <a:rPr lang="ko-KR" altLang="en-US" sz="1400" dirty="0"/>
              <a:t>()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finally</a:t>
            </a:r>
            <a:r>
              <a:rPr lang="ko-KR" altLang="en-US" sz="1400" dirty="0"/>
              <a:t>: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GPIO.cleanup</a:t>
            </a:r>
            <a:r>
              <a:rPr lang="ko-KR" altLang="en-US" sz="1400" dirty="0"/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59285" y="651356"/>
            <a:ext cx="14285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Buzzer10.py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9397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3651</TotalTime>
  <Words>1944</Words>
  <Application>Microsoft Office PowerPoint</Application>
  <PresentationFormat>와이드스크린</PresentationFormat>
  <Paragraphs>301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HY견고딕</vt:lpstr>
      <vt:lpstr>맑은 고딕</vt:lpstr>
      <vt:lpstr>Arial</vt:lpstr>
      <vt:lpstr>Office 테마</vt:lpstr>
      <vt:lpstr>Edge 디바이스 리눅스 BSP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Edge 디바이스 리눅스 BSP</dc:title>
  <dc:creator>isadora</dc:creator>
  <cp:lastModifiedBy>PC00</cp:lastModifiedBy>
  <cp:revision>91</cp:revision>
  <dcterms:created xsi:type="dcterms:W3CDTF">2024-01-21T05:31:50Z</dcterms:created>
  <dcterms:modified xsi:type="dcterms:W3CDTF">2024-01-31T00:45:39Z</dcterms:modified>
</cp:coreProperties>
</file>