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55" r:id="rId4"/>
    <p:sldId id="344" r:id="rId5"/>
    <p:sldId id="345" r:id="rId6"/>
    <p:sldId id="347" r:id="rId7"/>
    <p:sldId id="378" r:id="rId8"/>
    <p:sldId id="346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9" r:id="rId37"/>
    <p:sldId id="380" r:id="rId38"/>
    <p:sldId id="381" r:id="rId39"/>
    <p:sldId id="382" r:id="rId40"/>
    <p:sldId id="383" r:id="rId41"/>
    <p:sldId id="390" r:id="rId42"/>
    <p:sldId id="27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mattrichardson.com/Raspberry-Pi-Flask/index.html" TargetMode="External"/><Relationship Id="rId3" Type="http://schemas.openxmlformats.org/officeDocument/2006/relationships/hyperlink" Target="https://wikidocs.net/78004" TargetMode="External"/><Relationship Id="rId7" Type="http://schemas.openxmlformats.org/officeDocument/2006/relationships/hyperlink" Target="https://projects.raspberrypi.org/en/projects/python-web-server-with-flask" TargetMode="External"/><Relationship Id="rId2" Type="http://schemas.openxmlformats.org/officeDocument/2006/relationships/hyperlink" Target="https://raspberrypi.stackexchange.com/questions/98930/unable-to-open-device-dev-s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hyperlink" Target="https://gpiozero.readthedocs.io/en/stable/index.html" TargetMode="External"/><Relationship Id="rId4" Type="http://schemas.openxmlformats.org/officeDocument/2006/relationships/hyperlink" Target="https://blog.naver.com/emperonics/221859037718" TargetMode="External"/><Relationship Id="rId9" Type="http://schemas.openxmlformats.org/officeDocument/2006/relationships/hyperlink" Target="https://towardsdatascience.com/python-webserver-with-flask-and-raspberry-pi-398423cc6f5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B%B9_%EC%84%9C%EB%B2%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3FCBD-CB32-BACD-39A4-D682DDEAA4C0}"/>
              </a:ext>
            </a:extLst>
          </p:cNvPr>
          <p:cNvSpPr txBox="1"/>
          <p:nvPr/>
        </p:nvSpPr>
        <p:spPr>
          <a:xfrm>
            <a:off x="325531" y="1115829"/>
            <a:ext cx="1154093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	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   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		 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	    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&lt;h3&gt;전체 LED 한번에 제어&lt;/h3&gt;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="padding-left:50px;"&gt; </a:t>
            </a:r>
          </a:p>
          <a:p>
            <a:r>
              <a:rPr lang="ko-KR" altLang="en-US" sz="1400" dirty="0"/>
              <a:t>                  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 	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8777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 상태 값 표현하기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83B4F-69A3-6085-93BE-F76E60C7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69" y="1161733"/>
            <a:ext cx="671606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 상태 값 표현하기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F5572-FC93-FA6B-1EB7-9E83801AC7BF}"/>
              </a:ext>
            </a:extLst>
          </p:cNvPr>
          <p:cNvSpPr txBox="1"/>
          <p:nvPr/>
        </p:nvSpPr>
        <p:spPr>
          <a:xfrm>
            <a:off x="2177428" y="1551563"/>
            <a:ext cx="835398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#14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4편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웹사이트에서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현재 상태(스위치 눌림 여부, </a:t>
            </a:r>
            <a:r>
              <a:rPr lang="ko-KR" altLang="en-US" sz="1400" dirty="0" err="1"/>
              <a:t>센서값</a:t>
            </a:r>
            <a:r>
              <a:rPr lang="ko-KR" altLang="en-US" sz="1400" dirty="0"/>
              <a:t> 등)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확인하는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sw_pin_list</a:t>
            </a:r>
            <a:r>
              <a:rPr lang="ko-KR" altLang="en-US" sz="1400" dirty="0"/>
              <a:t> = [14, 15, 18]  # 3개의 스위치 핀을 </a:t>
            </a:r>
            <a:r>
              <a:rPr lang="ko-KR" altLang="en-US" sz="1400" dirty="0" err="1"/>
              <a:t>list형</a:t>
            </a:r>
            <a:r>
              <a:rPr lang="ko-KR" altLang="en-US" sz="1400" dirty="0"/>
              <a:t> 변수로 선언</a:t>
            </a:r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각각의 스위치 핀들을 </a:t>
            </a:r>
            <a:r>
              <a:rPr lang="ko-KR" altLang="en-US" sz="1400" dirty="0" err="1"/>
              <a:t>풀다운</a:t>
            </a:r>
            <a:r>
              <a:rPr lang="ko-KR" altLang="en-US" sz="1400" dirty="0"/>
              <a:t> 저항이 있는 입력으로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sw_pin_list</a:t>
            </a:r>
            <a:r>
              <a:rPr lang="ko-KR" altLang="en-US" sz="1400" dirty="0"/>
              <a:t>[0], GPIO.IN, </a:t>
            </a:r>
            <a:r>
              <a:rPr lang="ko-KR" altLang="en-US" sz="1400" dirty="0" err="1"/>
              <a:t>pull_up_down</a:t>
            </a:r>
            <a:r>
              <a:rPr lang="ko-KR" altLang="en-US" sz="1400" dirty="0"/>
              <a:t> = GPIO.PUD_DOWN) 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sw_pin_list</a:t>
            </a:r>
            <a:r>
              <a:rPr lang="ko-KR" altLang="en-US" sz="1400" dirty="0"/>
              <a:t>[1], GPIO.IN, </a:t>
            </a:r>
            <a:r>
              <a:rPr lang="ko-KR" altLang="en-US" sz="1400" dirty="0" err="1"/>
              <a:t>pull_up_down</a:t>
            </a:r>
            <a:r>
              <a:rPr lang="ko-KR" altLang="en-US" sz="1400" dirty="0"/>
              <a:t> = GPIO.PUD_DOWN)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sw_pin_list</a:t>
            </a:r>
            <a:r>
              <a:rPr lang="ko-KR" altLang="en-US" sz="1400" dirty="0"/>
              <a:t>[2], GPIO.IN, </a:t>
            </a:r>
            <a:r>
              <a:rPr lang="ko-KR" altLang="en-US" sz="1400" dirty="0" err="1"/>
              <a:t>pull_up_down</a:t>
            </a:r>
            <a:r>
              <a:rPr lang="ko-KR" altLang="en-US" sz="1400" dirty="0"/>
              <a:t> = GPIO.PUD_DOWN)</a:t>
            </a:r>
          </a:p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B13C5-08D6-4C32-4C87-98E46B899531}"/>
              </a:ext>
            </a:extLst>
          </p:cNvPr>
          <p:cNvSpPr txBox="1"/>
          <p:nvPr/>
        </p:nvSpPr>
        <p:spPr>
          <a:xfrm>
            <a:off x="9450719" y="1366897"/>
            <a:ext cx="1706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buttonState.py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5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 상태 값 표현하기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BCC4C-A288-7181-B4DE-2F1824B5440D}"/>
              </a:ext>
            </a:extLst>
          </p:cNvPr>
          <p:cNvSpPr txBox="1"/>
          <p:nvPr/>
        </p:nvSpPr>
        <p:spPr>
          <a:xfrm>
            <a:off x="2436890" y="1638849"/>
            <a:ext cx="731821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sw_state_list</a:t>
            </a:r>
            <a:r>
              <a:rPr lang="ko-KR" altLang="en-US" sz="1400" dirty="0"/>
              <a:t> = [0, 0, 0]   # 스위치의 </a:t>
            </a:r>
            <a:r>
              <a:rPr lang="ko-KR" altLang="en-US" sz="1400" dirty="0" err="1"/>
              <a:t>눌림여부를</a:t>
            </a:r>
            <a:r>
              <a:rPr lang="ko-KR" altLang="en-US" sz="1400" dirty="0"/>
              <a:t> 기록한 </a:t>
            </a:r>
            <a:r>
              <a:rPr lang="ko-KR" altLang="en-US" sz="1400" dirty="0" err="1"/>
              <a:t>list형</a:t>
            </a:r>
            <a:r>
              <a:rPr lang="ko-KR" altLang="en-US" sz="1400" dirty="0"/>
              <a:t> 변수 선언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@app.route('/')          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range</a:t>
            </a:r>
            <a:r>
              <a:rPr lang="ko-KR" altLang="en-US" sz="1400" dirty="0"/>
              <a:t>(3):               # 스위치의 </a:t>
            </a:r>
            <a:r>
              <a:rPr lang="ko-KR" altLang="en-US" sz="1400" dirty="0" err="1"/>
              <a:t>눌림여부를</a:t>
            </a:r>
            <a:r>
              <a:rPr lang="ko-KR" altLang="en-US" sz="1400" dirty="0"/>
              <a:t> 현황 변수에 저장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ii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GPIO.input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sw_pin_list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ii</a:t>
            </a:r>
            <a:r>
              <a:rPr lang="ko-KR" altLang="en-US" sz="1400" dirty="0"/>
              <a:t>])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(‘</a:t>
            </a:r>
            <a:r>
              <a:rPr lang="en-US" altLang="ko-KR" sz="1400" dirty="0" err="1"/>
              <a:t>buttonState</a:t>
            </a:r>
            <a:r>
              <a:rPr lang="ko-KR" altLang="en-US" sz="1400" dirty="0"/>
              <a:t>.html',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)   </a:t>
            </a:r>
          </a:p>
          <a:p>
            <a:r>
              <a:rPr lang="ko-KR" altLang="en-US" sz="1400" dirty="0"/>
              <a:t>    #</a:t>
            </a:r>
            <a:r>
              <a:rPr lang="en-US" altLang="ko-KR" sz="1400" dirty="0" err="1"/>
              <a:t>buttonState</a:t>
            </a:r>
            <a:r>
              <a:rPr lang="ko-KR" altLang="en-US" sz="1400" dirty="0"/>
              <a:t>.html에 스위치의 눌림 여부 현황을 전달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754EC-F8EA-4E77-5B2E-D64B14EF2EB9}"/>
              </a:ext>
            </a:extLst>
          </p:cNvPr>
          <p:cNvSpPr txBox="1"/>
          <p:nvPr/>
        </p:nvSpPr>
        <p:spPr>
          <a:xfrm>
            <a:off x="8778366" y="1454183"/>
            <a:ext cx="1706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buttonState.py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9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 상태 값 표현하기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27A37-8521-E06A-2A6E-790D6A173F51}"/>
              </a:ext>
            </a:extLst>
          </p:cNvPr>
          <p:cNvSpPr txBox="1"/>
          <p:nvPr/>
        </p:nvSpPr>
        <p:spPr>
          <a:xfrm>
            <a:off x="1740399" y="1532634"/>
            <a:ext cx="764129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    &lt;!--공대선배 라즈베리 파이썬 #13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제어용 웹사이트 만들기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파일--&gt;</a:t>
            </a:r>
          </a:p>
          <a:p>
            <a:r>
              <a:rPr lang="ko-KR" altLang="en-US" sz="1400" dirty="0"/>
              <a:t>    &lt;!--https://www.youtube.com/channel/UCsiwB64NJe1JYFZ6iUeFQqA--&gt;</a:t>
            </a:r>
          </a:p>
          <a:p>
            <a:r>
              <a:rPr lang="ko-KR" altLang="en-US" sz="1400" dirty="0"/>
              <a:t>    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&gt;RASPBERRY PI STATE VIEWER&lt;/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    &lt;!--1초마다 웹사이트 </a:t>
            </a:r>
            <a:r>
              <a:rPr lang="ko-KR" altLang="en-US" sz="1400" dirty="0" err="1"/>
              <a:t>새로고침을</a:t>
            </a:r>
            <a:r>
              <a:rPr lang="ko-KR" altLang="en-US" sz="1400" dirty="0"/>
              <a:t> 하여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상태를 갱신--&gt;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http-equiv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refresh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&lt;h1&gt;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스위치 </a:t>
            </a:r>
            <a:r>
              <a:rPr lang="ko-KR" altLang="en-US" sz="1400" dirty="0" err="1"/>
              <a:t>눌림여부를</a:t>
            </a:r>
            <a:r>
              <a:rPr lang="ko-KR" altLang="en-US" sz="1400" dirty="0"/>
              <a:t> 웹사이트로 전달&lt;/h1&gt;</a:t>
            </a:r>
          </a:p>
          <a:p>
            <a:r>
              <a:rPr lang="ko-KR" altLang="en-US" sz="1400" dirty="0"/>
              <a:t>    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570EB-38A3-DE90-530E-B6B0E685578F}"/>
              </a:ext>
            </a:extLst>
          </p:cNvPr>
          <p:cNvSpPr txBox="1"/>
          <p:nvPr/>
        </p:nvSpPr>
        <p:spPr>
          <a:xfrm>
            <a:off x="8469083" y="1347968"/>
            <a:ext cx="1928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buttonState.html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8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버튼 상태 값 표현하기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71C62-41C9-33A7-3699-A9665BABFEFC}"/>
              </a:ext>
            </a:extLst>
          </p:cNvPr>
          <p:cNvSpPr txBox="1"/>
          <p:nvPr/>
        </p:nvSpPr>
        <p:spPr>
          <a:xfrm>
            <a:off x="404147" y="966787"/>
            <a:ext cx="8434667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    &lt;!--h3는 중간크기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&lt;h3&gt;각각의 스위치 상태&lt;/h3&gt;</a:t>
            </a:r>
          </a:p>
          <a:p>
            <a:r>
              <a:rPr lang="ko-KR" altLang="en-US" sz="1400" dirty="0"/>
              <a:t>    &lt;!--</a:t>
            </a:r>
            <a:r>
              <a:rPr lang="ko-KR" altLang="en-US" sz="1400" dirty="0" err="1"/>
              <a:t>p는</a:t>
            </a:r>
            <a:r>
              <a:rPr lang="ko-KR" altLang="en-US" sz="1400" dirty="0"/>
              <a:t> 위아래로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띄어서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    &lt;!--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 '</a:t>
            </a:r>
            <a:r>
              <a:rPr lang="ko-KR" altLang="en-US" sz="1400" dirty="0" err="1"/>
              <a:t>red'의</a:t>
            </a:r>
            <a:r>
              <a:rPr lang="ko-KR" altLang="en-US" sz="1400" dirty="0"/>
              <a:t> 요소가 1이면 빨간 LED: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출력됨--&gt;</a:t>
            </a:r>
          </a:p>
          <a:p>
            <a:r>
              <a:rPr lang="ko-KR" altLang="en-US" sz="1400" dirty="0"/>
              <a:t>    &lt;!--</a:t>
            </a:r>
            <a:r>
              <a:rPr lang="ko-KR" altLang="en-US" sz="1400" dirty="0" err="1"/>
              <a:t>b는</a:t>
            </a:r>
            <a:r>
              <a:rPr lang="ko-KR" altLang="en-US" sz="1400" dirty="0"/>
              <a:t> 글자를 굵게(</a:t>
            </a:r>
            <a:r>
              <a:rPr lang="ko-KR" altLang="en-US" sz="1400" dirty="0" err="1"/>
              <a:t>bold</a:t>
            </a:r>
            <a:r>
              <a:rPr lang="ko-KR" altLang="en-US" sz="1400" dirty="0"/>
              <a:t>) 표시함--&gt;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&gt;왼쪽 스위치: {%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[0]!=0 %}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	    {%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[0]==0 %} 꺼짐</a:t>
            </a:r>
          </a:p>
          <a:p>
            <a:r>
              <a:rPr lang="ko-KR" altLang="en-US" sz="1400" dirty="0"/>
              <a:t>            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&gt;중간 스위치: {%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[1]!=0 %}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   	    {%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[1]==0 %} 꺼짐</a:t>
            </a:r>
          </a:p>
          <a:p>
            <a:r>
              <a:rPr lang="ko-KR" altLang="en-US" sz="1400" dirty="0"/>
              <a:t>            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8CA4-76E0-5CCC-AFA9-8CB77D1D1AE9}"/>
              </a:ext>
            </a:extLst>
          </p:cNvPr>
          <p:cNvSpPr txBox="1"/>
          <p:nvPr/>
        </p:nvSpPr>
        <p:spPr>
          <a:xfrm>
            <a:off x="5789694" y="3671047"/>
            <a:ext cx="6098240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&gt;오른쪽 스위치: {%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[2]!=0 %}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	    {%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sw_state_list</a:t>
            </a:r>
            <a:r>
              <a:rPr lang="ko-KR" altLang="en-US" sz="1400" dirty="0"/>
              <a:t>[2]==0 %} 꺼짐</a:t>
            </a:r>
          </a:p>
          <a:p>
            <a:r>
              <a:rPr lang="ko-KR" altLang="en-US" sz="1400" dirty="0"/>
              <a:t>            {% </a:t>
            </a:r>
            <a:r>
              <a:rPr lang="ko-KR" altLang="en-US" sz="1400" dirty="0" err="1"/>
              <a:t>endif</a:t>
            </a:r>
            <a:r>
              <a:rPr lang="ko-KR" altLang="en-US" sz="1400" dirty="0"/>
              <a:t> %}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AD2A1-F834-1F51-9B67-E2D34DB8EAAF}"/>
              </a:ext>
            </a:extLst>
          </p:cNvPr>
          <p:cNvSpPr txBox="1"/>
          <p:nvPr/>
        </p:nvSpPr>
        <p:spPr>
          <a:xfrm>
            <a:off x="7874768" y="782121"/>
            <a:ext cx="1928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buttonState.html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43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7A18B-C332-984D-6943-C2362D42E3C6}"/>
              </a:ext>
            </a:extLst>
          </p:cNvPr>
          <p:cNvSpPr txBox="1"/>
          <p:nvPr/>
        </p:nvSpPr>
        <p:spPr>
          <a:xfrm>
            <a:off x="912159" y="1533747"/>
            <a:ext cx="10367681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#15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5편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3초간 켜졌다가 꺼지는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                # 시간 관련 모듈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threading</a:t>
            </a:r>
            <a:r>
              <a:rPr lang="ko-KR" altLang="en-US" sz="1400" dirty="0"/>
              <a:t>            # 스레드 관련 모듈 불러옴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14,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15,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18}     # LED 핀들을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변수로 선언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GPIO.OUT)   # 각각의 LED 핀들을 출력으로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GPIO.OUT)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GPIO.OUT)   </a:t>
            </a:r>
          </a:p>
          <a:p>
            <a:r>
              <a:rPr lang="ko-KR" altLang="en-US" sz="1400" dirty="0" err="1"/>
              <a:t>thread_state</a:t>
            </a:r>
            <a:r>
              <a:rPr lang="ko-KR" altLang="en-US" sz="1400" dirty="0"/>
              <a:t> = {'red':0, 'green':0, 'blue':0}   # 각각의 스레드의 상태를 나타내는 변수(0이면 진행상황 안보임(대기), 1이면 보임(실행))</a:t>
            </a:r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 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C8E14-5BD5-EAB9-1FB7-37C5E7273112}"/>
              </a:ext>
            </a:extLst>
          </p:cNvPr>
          <p:cNvSpPr txBox="1"/>
          <p:nvPr/>
        </p:nvSpPr>
        <p:spPr>
          <a:xfrm>
            <a:off x="10482172" y="1349081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led3Sec.py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21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2AE544-B5D8-1A9A-7F67-BB3CE9B43611}"/>
              </a:ext>
            </a:extLst>
          </p:cNvPr>
          <p:cNvSpPr txBox="1"/>
          <p:nvPr/>
        </p:nvSpPr>
        <p:spPr>
          <a:xfrm>
            <a:off x="1287556" y="1147714"/>
            <a:ext cx="961688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 외부 변수인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]의 값이 1이면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3초간 켜주고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# 꺼주고 난 뒤에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0으로 만들어주어서 다시 켜지지 않음</a:t>
            </a:r>
          </a:p>
          <a:p>
            <a:r>
              <a:rPr lang="ko-KR" altLang="en-US" sz="1400" dirty="0"/>
              <a:t># 다시 켜려면 웹사이트의 버튼을 눌러서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1로 만들어주어야 함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LED_on_3_sec_core(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     # 3초간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켜주는 함수 선언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                                         # 무한루프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       # 과거시간 측정(정수로)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]:                      # 해당 컬러의 스레드 상태가 1이면(0이면 과거시간만 측정함)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GPIO.HIGH) # 해당 컬러의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켜줌</a:t>
            </a:r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# 현재시간 측정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&gt; 3:            # 현재시간 - 과거시간이 3초 이상이면(3초가 지나면) 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GPIO.LOW)  # 3초가 지났으니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# 해당 컬러의 스레드 상태를 0으로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(더이상 켜고 꺼지지 않음)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3개의 색상에 해당하는 스레드를 </a:t>
            </a:r>
            <a:r>
              <a:rPr lang="ko-KR" altLang="en-US" sz="1400" dirty="0" err="1"/>
              <a:t>만들어줌</a:t>
            </a:r>
            <a:r>
              <a:rPr lang="ko-KR" altLang="en-US" sz="1400" dirty="0"/>
              <a:t>(위의 함수를 백그라운드에서 계속 돌리는 것)</a:t>
            </a:r>
          </a:p>
          <a:p>
            <a:r>
              <a:rPr lang="ko-KR" altLang="en-US" sz="1400" dirty="0" err="1"/>
              <a:t>thread_dict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)), </a:t>
            </a:r>
          </a:p>
          <a:p>
            <a:r>
              <a:rPr lang="ko-KR" altLang="en-US" sz="1400" dirty="0"/>
              <a:t>               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 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)), </a:t>
            </a:r>
          </a:p>
          <a:p>
            <a:r>
              <a:rPr lang="ko-KR" altLang="en-US" sz="1400" dirty="0"/>
              <a:t>               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))}</a:t>
            </a:r>
          </a:p>
          <a:p>
            <a:r>
              <a:rPr lang="ko-KR" altLang="en-US" sz="1400" dirty="0"/>
              <a:t># 만든 스레드들을 실행시킴</a:t>
            </a:r>
          </a:p>
          <a:p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thread_dict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].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()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@app.route('/')                     # </a:t>
            </a:r>
            <a:r>
              <a:rPr lang="ko-KR" altLang="en-US" sz="1400" dirty="0"/>
              <a:t>기본 주소</a:t>
            </a:r>
          </a:p>
          <a:p>
            <a:r>
              <a:rPr lang="en-US" altLang="ko-KR" sz="1400" dirty="0"/>
              <a:t>def home():                         # 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led3sec.html</a:t>
            </a:r>
            <a:r>
              <a:rPr lang="ko-KR" altLang="en-US" sz="1400" dirty="0"/>
              <a:t>을 화면에 보여줌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render_template</a:t>
            </a:r>
            <a:r>
              <a:rPr lang="en-US" altLang="ko-KR" sz="1400" dirty="0"/>
              <a:t>(‘led3sec.html') </a:t>
            </a:r>
            <a:endParaRPr lang="ko-KR" altLang="en-US" sz="1400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A8A7CE48-36DD-F405-687D-20CF1CA00E75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3CBCD-A24F-CBBF-9EFC-16B3B9DCBD67}"/>
              </a:ext>
            </a:extLst>
          </p:cNvPr>
          <p:cNvSpPr txBox="1"/>
          <p:nvPr/>
        </p:nvSpPr>
        <p:spPr>
          <a:xfrm>
            <a:off x="10259075" y="963048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led3Sec.py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74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A8592F-AAD2-04FD-2453-B15BE1CD3E75}"/>
              </a:ext>
            </a:extLst>
          </p:cNvPr>
          <p:cNvSpPr txBox="1"/>
          <p:nvPr/>
        </p:nvSpPr>
        <p:spPr>
          <a:xfrm>
            <a:off x="1201271" y="941294"/>
            <a:ext cx="9789458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@app.route('/&lt;color&gt;/&lt;int:state&gt;')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주소(ON, OFF 버튼을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스레드를 대기로(ON, OFF 버튼 </a:t>
            </a:r>
            <a:r>
              <a:rPr lang="ko-KR" altLang="en-US" sz="1400" dirty="0" err="1"/>
              <a:t>누른게</a:t>
            </a:r>
            <a:r>
              <a:rPr lang="ko-KR" altLang="en-US" sz="1400" dirty="0"/>
              <a:t> 우선)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바탕으로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조절해줌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@app.route('/&lt;color&gt;')        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3초간 켜고 끄기 위한 주소(3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눌렀을 때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LED_on_3_sec(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    # 해당 컬러의 스레드 상태 변수를 1로 만들어서 3초간 켜졌다 끄게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(실행)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@app.route('/all/&lt;int:state&gt;')     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0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1: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0이나 1(ON, OFF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    # 모든 스레드를 대기로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  # 각각의 LED 핀들에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인가해서 켜거나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2:            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2이면(3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      # 모든 스레드를 실행으로(3초간 켰다가 </a:t>
            </a:r>
            <a:r>
              <a:rPr lang="ko-KR" altLang="en-US" sz="1400" dirty="0" err="1"/>
              <a:t>꺼줌</a:t>
            </a:r>
            <a:r>
              <a:rPr lang="ko-KR" altLang="en-US" sz="1400" dirty="0"/>
              <a:t>)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    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88468DA7-8B1F-8989-2967-1DDAC3503DDA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17C7E-F8AE-7757-E9F7-8B2BE3C76B43}"/>
              </a:ext>
            </a:extLst>
          </p:cNvPr>
          <p:cNvSpPr txBox="1"/>
          <p:nvPr/>
        </p:nvSpPr>
        <p:spPr>
          <a:xfrm>
            <a:off x="10509066" y="756628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led3Sec.py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7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AD2B26-5FD3-29EC-B8EE-1F99E0578E02}"/>
              </a:ext>
            </a:extLst>
          </p:cNvPr>
          <p:cNvSpPr txBox="1"/>
          <p:nvPr/>
        </p:nvSpPr>
        <p:spPr>
          <a:xfrm>
            <a:off x="2242296" y="1228397"/>
            <a:ext cx="6928597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&lt;!--</a:t>
            </a:r>
          </a:p>
          <a:p>
            <a:r>
              <a:rPr lang="ko-KR" altLang="en-US" sz="1400" dirty="0"/>
              <a:t>   공대선배 라즈베리 파이썬 #15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   3초간 켜졌다가 꺼지는 코드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</a:t>
            </a:r>
          </a:p>
          <a:p>
            <a:r>
              <a:rPr lang="ko-KR" altLang="en-US" sz="1400" dirty="0"/>
              <a:t>   채널 주소 : https://www.youtube.com/channel/UCsiwB64NJe1JYFZ6iUeFQqA</a:t>
            </a:r>
          </a:p>
          <a:p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 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&lt;h1&gt;</a:t>
            </a:r>
            <a:r>
              <a:rPr lang="ko-KR" altLang="en-US" sz="1400" dirty="0" err="1"/>
              <a:t>Web에서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LED 제어하기1: 3초간 켜고 끄기&lt;/h1&gt;</a:t>
            </a:r>
          </a:p>
          <a:p>
            <a:r>
              <a:rPr lang="ko-KR" altLang="en-US" sz="1400" dirty="0"/>
              <a:t>	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        &lt;!--h3는 중간크기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	   &lt;h3&gt;</a:t>
            </a:r>
            <a:r>
              <a:rPr lang="ko-KR" altLang="en-US" sz="1400" dirty="0" err="1"/>
              <a:t>적,녹,청</a:t>
            </a:r>
            <a:r>
              <a:rPr lang="ko-KR" altLang="en-US" sz="1400" dirty="0"/>
              <a:t> LED 각각 제어&lt;/h3&gt;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E52FB-3291-8A27-28E9-A232A4AFF07F}"/>
              </a:ext>
            </a:extLst>
          </p:cNvPr>
          <p:cNvSpPr txBox="1"/>
          <p:nvPr/>
        </p:nvSpPr>
        <p:spPr>
          <a:xfrm>
            <a:off x="8212791" y="1043731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led3sec.html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0D467321-F299-5BB7-11B7-969BFA713356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</p:spTree>
    <p:extLst>
      <p:ext uri="{BB962C8B-B14F-4D97-AF65-F5344CB8AC3E}">
        <p14:creationId xmlns:p14="http://schemas.microsoft.com/office/powerpoint/2010/main" val="18327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 서버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CC0C5-8C59-D1B6-DAE6-18503F5AA20C}"/>
              </a:ext>
            </a:extLst>
          </p:cNvPr>
          <p:cNvSpPr txBox="1"/>
          <p:nvPr/>
        </p:nvSpPr>
        <p:spPr>
          <a:xfrm>
            <a:off x="1572311" y="1273111"/>
            <a:ext cx="7316195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#11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1편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flask를</a:t>
            </a:r>
            <a:r>
              <a:rPr lang="ko-KR" altLang="en-US" sz="1400" dirty="0"/>
              <a:t> 이용해 간단한 웹사이트 만들기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 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불러움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@app.route('/')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                # 해당 주소에서 실행되는 함수 정의 (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!"    # 반드시 </a:t>
            </a:r>
            <a:r>
              <a:rPr lang="ko-KR" altLang="en-US" sz="1400" dirty="0" err="1"/>
              <a:t>return이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있어야하며</a:t>
            </a:r>
            <a:r>
              <a:rPr lang="ko-KR" altLang="en-US" sz="1400" dirty="0"/>
              <a:t>, 해당 값을 화면에 보여줌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1D68F-D6CD-370C-41D1-0A549A4B149C}"/>
              </a:ext>
            </a:extLst>
          </p:cNvPr>
          <p:cNvSpPr txBox="1"/>
          <p:nvPr/>
        </p:nvSpPr>
        <p:spPr>
          <a:xfrm>
            <a:off x="8296836" y="1088445"/>
            <a:ext cx="1097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server.py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1A56-10BD-527F-485A-C6800EB24770}"/>
              </a:ext>
            </a:extLst>
          </p:cNvPr>
          <p:cNvSpPr txBox="1"/>
          <p:nvPr/>
        </p:nvSpPr>
        <p:spPr>
          <a:xfrm>
            <a:off x="6575612" y="597029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브라우저 주소 창 </a:t>
            </a:r>
            <a:r>
              <a:rPr lang="en-US" altLang="ko-KR" dirty="0"/>
              <a:t>: 192.168.1.4:8080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96188-8FB0-ABD2-36D3-3C7930C4DC32}"/>
              </a:ext>
            </a:extLst>
          </p:cNvPr>
          <p:cNvSpPr txBox="1"/>
          <p:nvPr/>
        </p:nvSpPr>
        <p:spPr>
          <a:xfrm>
            <a:off x="6575612" y="5476350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python server.py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09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2E4F9-8CFA-EE69-1366-79184F8ED1FD}"/>
              </a:ext>
            </a:extLst>
          </p:cNvPr>
          <p:cNvSpPr txBox="1"/>
          <p:nvPr/>
        </p:nvSpPr>
        <p:spPr>
          <a:xfrm>
            <a:off x="717176" y="926623"/>
            <a:ext cx="10730753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&lt;!--</a:t>
            </a:r>
            <a:r>
              <a:rPr lang="ko-KR" altLang="en-US" sz="1400" dirty="0" err="1"/>
              <a:t>p는</a:t>
            </a:r>
            <a:r>
              <a:rPr lang="ko-KR" altLang="en-US" sz="1400" dirty="0"/>
              <a:t> 위아래로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띄어서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           &lt;!--</a:t>
            </a:r>
            <a:r>
              <a:rPr lang="ko-KR" altLang="en-US" sz="1400" dirty="0" err="1"/>
              <a:t>b는</a:t>
            </a:r>
            <a:r>
              <a:rPr lang="ko-KR" altLang="en-US" sz="1400" dirty="0"/>
              <a:t> 글자를 굵게(</a:t>
            </a:r>
            <a:r>
              <a:rPr lang="ko-KR" altLang="en-US" sz="1400" dirty="0" err="1"/>
              <a:t>bold</a:t>
            </a:r>
            <a:r>
              <a:rPr lang="ko-KR" altLang="en-US" sz="1400" dirty="0"/>
              <a:t>) 표시함--&gt;</a:t>
            </a:r>
          </a:p>
          <a:p>
            <a:r>
              <a:rPr lang="ko-KR" altLang="en-US" sz="1400" dirty="0"/>
              <a:t>	      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&gt;빨간색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          	&lt;!--버튼을 만들어서, 버튼을 누르면 파이썬 코드의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, LED_on_3_sec 함수가 실행됨--&gt;</a:t>
            </a:r>
          </a:p>
          <a:p>
            <a:r>
              <a:rPr lang="ko-KR" altLang="en-US" sz="1400" dirty="0"/>
              <a:t>              	&lt;!--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state는</a:t>
            </a:r>
            <a:r>
              <a:rPr lang="ko-KR" altLang="en-US" sz="1400" dirty="0"/>
              <a:t> 함수의 입력인자--&gt;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&lt;!--ON, OFF 버튼을 누르면 파이썬 파일의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	&lt;!--3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누르면 파이썬 파일의 LED_on_3_sec 함수가 실행되며, 함수에 </a:t>
            </a:r>
            <a:r>
              <a:rPr lang="ko-KR" altLang="en-US" sz="1400" dirty="0" err="1"/>
              <a:t>color를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		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38221-67B3-723A-9AA0-95A8566C2D3B}"/>
              </a:ext>
            </a:extLst>
          </p:cNvPr>
          <p:cNvSpPr txBox="1"/>
          <p:nvPr/>
        </p:nvSpPr>
        <p:spPr>
          <a:xfrm>
            <a:off x="10418109" y="741957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led3sec.html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27B200D9-454D-3E79-3475-1C40BA8A3E3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</p:spTree>
    <p:extLst>
      <p:ext uri="{BB962C8B-B14F-4D97-AF65-F5344CB8AC3E}">
        <p14:creationId xmlns:p14="http://schemas.microsoft.com/office/powerpoint/2010/main" val="415356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80D690-9A36-2F01-5F3F-C28E323E65F0}"/>
              </a:ext>
            </a:extLst>
          </p:cNvPr>
          <p:cNvSpPr txBox="1"/>
          <p:nvPr/>
        </p:nvSpPr>
        <p:spPr>
          <a:xfrm>
            <a:off x="1022711" y="1527246"/>
            <a:ext cx="1039384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   &lt;h3&gt;전체 LED 한번에 제어&lt;/h3&gt;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="padding-left:50px;"&gt; </a:t>
            </a:r>
          </a:p>
          <a:p>
            <a:r>
              <a:rPr lang="ko-KR" altLang="en-US" sz="1400" dirty="0"/>
              <a:t>        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=2)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   &lt;!--ON, OFF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0 혹은 1을 넘겨줌--&gt;</a:t>
            </a:r>
          </a:p>
          <a:p>
            <a:r>
              <a:rPr lang="ko-KR" altLang="en-US" sz="1400" dirty="0"/>
              <a:t>	      &lt;!--3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2를 넘겨줌--&gt;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BEAE-3446-1CFE-B467-1DECB8AECD71}"/>
              </a:ext>
            </a:extLst>
          </p:cNvPr>
          <p:cNvSpPr txBox="1"/>
          <p:nvPr/>
        </p:nvSpPr>
        <p:spPr>
          <a:xfrm>
            <a:off x="10421296" y="1342580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led3sec.html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F31F2F7C-BF91-55EA-689B-B904423128F5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초간 켜기 </a:t>
            </a:r>
          </a:p>
        </p:txBody>
      </p:sp>
    </p:spTree>
    <p:extLst>
      <p:ext uri="{BB962C8B-B14F-4D97-AF65-F5344CB8AC3E}">
        <p14:creationId xmlns:p14="http://schemas.microsoft.com/office/powerpoint/2010/main" val="413784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CEFFA-D130-55D3-FDC1-EB9939EF6901}"/>
              </a:ext>
            </a:extLst>
          </p:cNvPr>
          <p:cNvSpPr txBox="1"/>
          <p:nvPr/>
        </p:nvSpPr>
        <p:spPr>
          <a:xfrm>
            <a:off x="609600" y="1544773"/>
            <a:ext cx="10972799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#16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6편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1초간격으로 깜빡이는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                # 시간 관련 모듈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threading</a:t>
            </a:r>
            <a:r>
              <a:rPr lang="ko-KR" altLang="en-US" sz="1400" dirty="0"/>
              <a:t>            # 스레드 관련 모듈 불러옴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14,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15,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18}     # LED 핀들을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변수로 선언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GPIO.OUT)               # 각각의 LED 핀들을 출력으로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GPIO.OUT)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GPIO.OUT) 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thread_state</a:t>
            </a:r>
            <a:r>
              <a:rPr lang="ko-KR" altLang="en-US" sz="1400" dirty="0"/>
              <a:t> = {'red':0, 'green':0, 'blue':0}   # 각각의 스레드의 상태를 나타내는 변수(0이면 진행상황 안보임(비활성), 1이면 보임(활성))</a:t>
            </a:r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             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44C6-8877-81B6-C544-F0A2DFC66B42}"/>
              </a:ext>
            </a:extLst>
          </p:cNvPr>
          <p:cNvSpPr txBox="1"/>
          <p:nvPr/>
        </p:nvSpPr>
        <p:spPr>
          <a:xfrm>
            <a:off x="10555766" y="1360107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47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775735-C375-81E5-F8FA-78BEDCA84CE3}"/>
              </a:ext>
            </a:extLst>
          </p:cNvPr>
          <p:cNvSpPr txBox="1"/>
          <p:nvPr/>
        </p:nvSpPr>
        <p:spPr>
          <a:xfrm>
            <a:off x="596153" y="1120966"/>
            <a:ext cx="10999693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 외부 변수인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]의 값이 1이면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1초간격으로 켜주고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# 사실 LED 상태를 1초마다 갱신을 해주다가,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]가 1일때만 LED 핀에 반영을 해주는 것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LED_blink_core</a:t>
            </a:r>
            <a:r>
              <a:rPr lang="ko-KR" altLang="en-US" sz="1400" dirty="0"/>
              <a:t>():                      # 3초간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켜주는 함수 선언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   # 과거시간 측정(정수로)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0,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0,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0}  # </a:t>
            </a:r>
            <a:r>
              <a:rPr lang="ko-KR" altLang="en-US" sz="1400" dirty="0" err="1"/>
              <a:t>LED의</a:t>
            </a:r>
            <a:r>
              <a:rPr lang="ko-KR" altLang="en-US" sz="1400" dirty="0"/>
              <a:t> 현재상태를 나타내는 변수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                                 # 무한루프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# 현재시간 측정(정수로)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&gt; 0.9:        # 현재시간 - 과거시간이 1초 이상이면(1초가 지나면) 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# 모든 색상(3가지)에 대해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  # </a:t>
            </a:r>
            <a:r>
              <a:rPr lang="ko-KR" altLang="en-US" sz="1400" dirty="0" err="1"/>
              <a:t>LED의</a:t>
            </a:r>
            <a:r>
              <a:rPr lang="ko-KR" altLang="en-US" sz="1400" dirty="0"/>
              <a:t> 현재 상태 </a:t>
            </a:r>
            <a:r>
              <a:rPr lang="ko-KR" altLang="en-US" sz="1400" dirty="0" err="1"/>
              <a:t>토글</a:t>
            </a:r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]:       # 해당 컬러의 스레드 상태가 1이면(스레드를 실행하도록 설정하면)</a:t>
            </a:r>
          </a:p>
          <a:p>
            <a:r>
              <a:rPr lang="ko-KR" altLang="en-US" sz="1400" dirty="0"/>
              <a:t>    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])    # 해당 LED 핀에 LED 상태를 반영(켜주거나 꺼주도록)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           # 과거시간을 현재시간으로 갱신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3개의 색상에 해당하는 스레드를 </a:t>
            </a:r>
            <a:r>
              <a:rPr lang="ko-KR" altLang="en-US" sz="1400" dirty="0" err="1"/>
              <a:t>만들어줌</a:t>
            </a:r>
            <a:r>
              <a:rPr lang="ko-KR" altLang="en-US" sz="1400" dirty="0"/>
              <a:t>(위의 함수를 백그라운드에서 계속 돌리는 것)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LED_blink_core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=()) </a:t>
            </a:r>
          </a:p>
          <a:p>
            <a:r>
              <a:rPr lang="ko-KR" altLang="en-US" sz="1400" dirty="0"/>
              <a:t>                </a:t>
            </a:r>
          </a:p>
          <a:p>
            <a:r>
              <a:rPr lang="ko-KR" altLang="en-US" sz="1400" dirty="0"/>
              <a:t># 만든 스레드를 실행시킴</a:t>
            </a:r>
          </a:p>
          <a:p>
            <a:r>
              <a:rPr lang="ko-KR" altLang="en-US" sz="1400" dirty="0" err="1"/>
              <a:t>thread.start</a:t>
            </a:r>
            <a:r>
              <a:rPr lang="ko-KR" altLang="en-US" sz="1400" dirty="0"/>
              <a:t>()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@app.route('/')                    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                                     # 여기서 </a:t>
            </a:r>
            <a:r>
              <a:rPr lang="en-US" altLang="ko-KR" sz="1400" dirty="0"/>
              <a:t>led1sec</a:t>
            </a:r>
            <a:r>
              <a:rPr lang="ko-KR" altLang="en-US" sz="1400" dirty="0"/>
              <a:t>.html을 화면에 보여줌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</a:t>
            </a:r>
            <a:r>
              <a:rPr lang="en-US" altLang="ko-KR" sz="1400" dirty="0"/>
              <a:t>‘led1sec</a:t>
            </a:r>
            <a:r>
              <a:rPr lang="ko-KR" altLang="en-US" sz="1400" dirty="0"/>
              <a:t>.html')  </a:t>
            </a:r>
          </a:p>
          <a:p>
            <a:endParaRPr lang="ko-KR" altLang="en-US" sz="1400" dirty="0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0C069F06-285D-BD4C-07A0-1D46B9C1D689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A9976-41CE-4B5D-4C3F-617EDCD91C9B}"/>
              </a:ext>
            </a:extLst>
          </p:cNvPr>
          <p:cNvSpPr txBox="1"/>
          <p:nvPr/>
        </p:nvSpPr>
        <p:spPr>
          <a:xfrm>
            <a:off x="10515425" y="936300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35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1D543B-4A5C-E3DF-CD0A-A5E893721180}"/>
              </a:ext>
            </a:extLst>
          </p:cNvPr>
          <p:cNvSpPr txBox="1"/>
          <p:nvPr/>
        </p:nvSpPr>
        <p:spPr>
          <a:xfrm>
            <a:off x="1021977" y="742347"/>
            <a:ext cx="1044836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/>
              <a:t>@app.route('/&lt;color&gt;/&lt;int:state&gt;')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주소(ON, OFF 버튼을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스레드를 대기로(ON, OFF 버튼 </a:t>
            </a:r>
            <a:r>
              <a:rPr lang="ko-KR" altLang="en-US" sz="1400" dirty="0" err="1"/>
              <a:t>누른게</a:t>
            </a:r>
            <a:r>
              <a:rPr lang="ko-KR" altLang="en-US" sz="1400" dirty="0"/>
              <a:t> 우선)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바탕으로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조절해줌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@app.route('/&lt;color&gt;')        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1초간격으로 깜빡이게 하기 위한 주소(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눌렀을 때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    # 해당 컬러의 스레드 상태 변수를 1로 만들어서 깜빡이게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(실행)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@app.route('/all/&lt;int:state&gt;')     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0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1: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0이나 1(ON, OFF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    # 모든 스레드를 대기로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  # 각각의 LED 핀들에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인가해서 켜거나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2:            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2이면(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      # 모든 스레드를 실행으로(깜빡이게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)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    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32FF8A41-DE91-9250-7DF8-DF76F7B7E017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1EABE-6B2F-805D-03FB-DCEFC9F50D6A}"/>
              </a:ext>
            </a:extLst>
          </p:cNvPr>
          <p:cNvSpPr txBox="1"/>
          <p:nvPr/>
        </p:nvSpPr>
        <p:spPr>
          <a:xfrm>
            <a:off x="10555766" y="557681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91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D16F8D3D-DE7F-C14C-FAEB-D1450283ADB4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ADD8E-FB17-9DB9-707A-B7E7A3324B44}"/>
              </a:ext>
            </a:extLst>
          </p:cNvPr>
          <p:cNvSpPr txBox="1"/>
          <p:nvPr/>
        </p:nvSpPr>
        <p:spPr>
          <a:xfrm>
            <a:off x="1167653" y="1353990"/>
            <a:ext cx="953620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&lt;!--</a:t>
            </a:r>
          </a:p>
          <a:p>
            <a:r>
              <a:rPr lang="ko-KR" altLang="en-US" sz="1400" dirty="0"/>
              <a:t>	공대선배 라즈베리 파이썬 #16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1초 간격으로 깜빡이는 코드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</a:t>
            </a:r>
          </a:p>
          <a:p>
            <a:r>
              <a:rPr lang="ko-KR" altLang="en-US" sz="1400" dirty="0"/>
              <a:t>	채널 주소 : https://www.youtube.com/channel/UCsiwB64NJe1JYFZ6iUeFQqA</a:t>
            </a:r>
          </a:p>
          <a:p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&lt;h1&gt;</a:t>
            </a:r>
            <a:r>
              <a:rPr lang="ko-KR" altLang="en-US" sz="1400" dirty="0" err="1"/>
              <a:t>Web에서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LED 제어하기2: 1초 간격으로 깜빡이게 하기&lt;/h1&gt;</a:t>
            </a:r>
          </a:p>
          <a:p>
            <a:r>
              <a:rPr lang="ko-KR" altLang="en-US" sz="1400" dirty="0"/>
              <a:t>	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   	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       	&lt;!--h3는 중간크기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   &lt;h3&gt;</a:t>
            </a:r>
            <a:r>
              <a:rPr lang="ko-KR" altLang="en-US" sz="1400" dirty="0" err="1"/>
              <a:t>적,녹,청</a:t>
            </a:r>
            <a:r>
              <a:rPr lang="ko-KR" altLang="en-US" sz="1400" dirty="0"/>
              <a:t> LED 각각 제어&lt;/h3&gt;</a:t>
            </a:r>
          </a:p>
          <a:p>
            <a:r>
              <a:rPr lang="ko-KR" altLang="en-US" sz="1400" dirty="0"/>
              <a:t>           &lt;!--</a:t>
            </a:r>
            <a:r>
              <a:rPr lang="ko-KR" altLang="en-US" sz="1400" dirty="0" err="1"/>
              <a:t>p는</a:t>
            </a:r>
            <a:r>
              <a:rPr lang="ko-KR" altLang="en-US" sz="1400" dirty="0"/>
              <a:t> 위아래로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띄어서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           &lt;!--</a:t>
            </a:r>
            <a:r>
              <a:rPr lang="ko-KR" altLang="en-US" sz="1400" dirty="0" err="1"/>
              <a:t>b는</a:t>
            </a:r>
            <a:r>
              <a:rPr lang="ko-KR" altLang="en-US" sz="1400" dirty="0"/>
              <a:t> 글자를 굵게(</a:t>
            </a:r>
            <a:r>
              <a:rPr lang="ko-KR" altLang="en-US" sz="1400" dirty="0" err="1"/>
              <a:t>bold</a:t>
            </a:r>
            <a:r>
              <a:rPr lang="ko-KR" altLang="en-US" sz="1400" dirty="0"/>
              <a:t>) 표시함--&gt;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EEEC0-0D2D-5AA1-D4D7-FE7462F29F74}"/>
              </a:ext>
            </a:extLst>
          </p:cNvPr>
          <p:cNvSpPr txBox="1"/>
          <p:nvPr/>
        </p:nvSpPr>
        <p:spPr>
          <a:xfrm>
            <a:off x="10085119" y="1169324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1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36C9-2388-BD20-6EA9-1859EAD738F3}"/>
              </a:ext>
            </a:extLst>
          </p:cNvPr>
          <p:cNvSpPr txBox="1"/>
          <p:nvPr/>
        </p:nvSpPr>
        <p:spPr>
          <a:xfrm>
            <a:off x="710453" y="1519239"/>
            <a:ext cx="1077109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&gt;빨간색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            &lt;!--버튼을 만들어서, 버튼을 누르면 파이썬 코드의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 함수가 실행됨--&gt;</a:t>
            </a:r>
          </a:p>
          <a:p>
            <a:r>
              <a:rPr lang="ko-KR" altLang="en-US" sz="1400" dirty="0"/>
              <a:t>                &lt;!--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state는</a:t>
            </a:r>
            <a:r>
              <a:rPr lang="ko-KR" altLang="en-US" sz="1400" dirty="0"/>
              <a:t> 함수의 입력인자--&gt;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&lt;!--ON, OFF 버튼을 누르면 파이썬 파일의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	&lt;!--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color를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		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6C300-020C-FF2D-7D5B-572DDF134DB9}"/>
              </a:ext>
            </a:extLst>
          </p:cNvPr>
          <p:cNvSpPr txBox="1"/>
          <p:nvPr/>
        </p:nvSpPr>
        <p:spPr>
          <a:xfrm>
            <a:off x="10367507" y="1334573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16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HY견고딕" panose="02030600000101010101" pitchFamily="18" charset="-127"/>
                <a:ea typeface="HY견고딕" panose="02030600000101010101" pitchFamily="18" charset="-127"/>
              </a:rPr>
              <a:t>LED 1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초 간격 켜고 끄기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284BA-173E-10CA-14E5-E26137E7C4A3}"/>
              </a:ext>
            </a:extLst>
          </p:cNvPr>
          <p:cNvSpPr txBox="1"/>
          <p:nvPr/>
        </p:nvSpPr>
        <p:spPr>
          <a:xfrm>
            <a:off x="914400" y="1179035"/>
            <a:ext cx="1055594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&lt;h3&gt;전체 LED 한번에 제어&lt;/h3&gt;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="padding-left:50px;"&gt; 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=2)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&lt;!--ON, OFF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0 혹은 1을 넘겨줌--&gt;</a:t>
            </a:r>
          </a:p>
          <a:p>
            <a:r>
              <a:rPr lang="ko-KR" altLang="en-US" sz="1400" dirty="0"/>
              <a:t>	   &lt;!--3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2를 넘겨줌--&gt;</a:t>
            </a:r>
          </a:p>
          <a:p>
            <a:r>
              <a:rPr lang="ko-KR" altLang="en-US" sz="1400" dirty="0"/>
              <a:t>	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D96E4-9ECE-4E38-9B50-E33E5C4B86CD}"/>
              </a:ext>
            </a:extLst>
          </p:cNvPr>
          <p:cNvSpPr txBox="1"/>
          <p:nvPr/>
        </p:nvSpPr>
        <p:spPr>
          <a:xfrm>
            <a:off x="10394402" y="994369"/>
            <a:ext cx="14959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led1sec.html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7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4715-5C29-BFD7-C411-27C861F89AA4}"/>
              </a:ext>
            </a:extLst>
          </p:cNvPr>
          <p:cNvSpPr txBox="1"/>
          <p:nvPr/>
        </p:nvSpPr>
        <p:spPr>
          <a:xfrm>
            <a:off x="2087095" y="1228253"/>
            <a:ext cx="8017809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#17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7편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3초 후에 꺼지는 + 1초간격으로 깜빡이는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                # 시간 관련 모듈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threading</a:t>
            </a:r>
            <a:r>
              <a:rPr lang="ko-KR" altLang="en-US" sz="1400" dirty="0"/>
              <a:t>            # 스레드 관련 모듈 불러옴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14,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15,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18}     # LED 핀들을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변수로 선언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GPIO.OUT)               # 각각의 LED 핀들을 출력으로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GPIO.OUT)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GPIO.OUT)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각각의 두 종류 스레드의 상태를 나타내는 변수(0이면 진행상황 안보임(대기), 1이면 보임(실행))</a:t>
            </a:r>
          </a:p>
          <a:p>
            <a:r>
              <a:rPr lang="ko-KR" altLang="en-US" sz="1400" dirty="0" err="1"/>
              <a:t>blink_thread_state</a:t>
            </a:r>
            <a:r>
              <a:rPr lang="ko-KR" altLang="en-US" sz="1400" dirty="0"/>
              <a:t> = {'red':0, 'green':0, 'blue':0}</a:t>
            </a:r>
          </a:p>
          <a:p>
            <a:r>
              <a:rPr lang="ko-KR" altLang="en-US" sz="1400" dirty="0" err="1"/>
              <a:t>time_thread_state</a:t>
            </a:r>
            <a:r>
              <a:rPr lang="ko-KR" altLang="en-US" sz="1400" dirty="0"/>
              <a:t> = {'red':0, 'green':0, 'blue':0} </a:t>
            </a:r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 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A6137-664F-9D2A-0E37-D1CD9A140096}"/>
              </a:ext>
            </a:extLst>
          </p:cNvPr>
          <p:cNvSpPr txBox="1"/>
          <p:nvPr/>
        </p:nvSpPr>
        <p:spPr>
          <a:xfrm>
            <a:off x="9129905" y="1043587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35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3CFCD-DA19-7D3A-DE23-AF3BD119F61F}"/>
              </a:ext>
            </a:extLst>
          </p:cNvPr>
          <p:cNvSpPr txBox="1"/>
          <p:nvPr/>
        </p:nvSpPr>
        <p:spPr>
          <a:xfrm>
            <a:off x="699248" y="872543"/>
            <a:ext cx="11053482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 외부 변수인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]의 값이 1이면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3초간 켜주고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# 꺼주고 난 뒤에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0으로 만들어주어서 다시 켜지지 않음</a:t>
            </a:r>
          </a:p>
          <a:p>
            <a:r>
              <a:rPr lang="ko-KR" altLang="en-US" sz="1400" dirty="0"/>
              <a:t># 다시 켜려면 웹사이트의 버튼을 눌러서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1로 만들어주어야 함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LED_on_3_sec_core(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     # 3초간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켜주는 함수 선언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                                         # 무한루프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       # 과거시간 측정(정수로) 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]:                      # 해당 컬러의 스레드 상태가 1이면(0이면 과거시간만 측정함)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GPIO.HIGH) # 해당 컬러의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켜줌</a:t>
            </a:r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# 현재시간 측정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&gt; 2.9:            # 현재시간 - 과거시간이 3초 이상이면(3초가 지나면) 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GPIO.LOW)  # 3초가 지났으니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 # 해당 컬러의 스레드 상태를 0으로 </a:t>
            </a:r>
            <a:r>
              <a:rPr lang="ko-KR" altLang="en-US" sz="1400" dirty="0" err="1"/>
              <a:t>해줌</a:t>
            </a:r>
            <a:r>
              <a:rPr lang="ko-KR" altLang="en-US" sz="1400" dirty="0"/>
              <a:t>(더이상 켜고 꺼지지 않음)</a:t>
            </a:r>
          </a:p>
          <a:p>
            <a:r>
              <a:rPr lang="ko-KR" altLang="en-US" sz="1400" dirty="0"/>
              <a:t>                </a:t>
            </a:r>
          </a:p>
          <a:p>
            <a:r>
              <a:rPr lang="ko-KR" altLang="en-US" sz="1400" dirty="0"/>
              <a:t># 외부 변수인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]의 값이 1이면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1초간격으로 켜주고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# 사실 LED 상태를 1초마다 갱신을 해주다가, </a:t>
            </a:r>
            <a:r>
              <a:rPr lang="ko-KR" altLang="en-US" sz="1400" dirty="0" err="1"/>
              <a:t>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]가 1일때만 LED 핀에 반영을 해주는 것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LED_blink_core</a:t>
            </a:r>
            <a:r>
              <a:rPr lang="ko-KR" altLang="en-US" sz="1400" dirty="0"/>
              <a:t>():                      # 3초간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켜주는 함수 선언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       # 과거시간 측정(정수로)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0,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0,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0}  # </a:t>
            </a:r>
            <a:r>
              <a:rPr lang="ko-KR" altLang="en-US" sz="1400" dirty="0" err="1"/>
              <a:t>LED의</a:t>
            </a:r>
            <a:r>
              <a:rPr lang="ko-KR" altLang="en-US" sz="1400" dirty="0"/>
              <a:t> 현재상태를 나타내는 변수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                                 # 무한루프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())         # 현재시간 측정(정수로)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&gt; 0.9:        # 현재시간 - 과거시간이 1초 이상이면(1초가 지나면) 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# 모든 색상(3가지)에 대해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  # </a:t>
            </a:r>
            <a:r>
              <a:rPr lang="ko-KR" altLang="en-US" sz="1400" dirty="0" err="1"/>
              <a:t>LED의</a:t>
            </a:r>
            <a:r>
              <a:rPr lang="ko-KR" altLang="en-US" sz="1400" dirty="0"/>
              <a:t> 현재 상태 </a:t>
            </a:r>
            <a:r>
              <a:rPr lang="ko-KR" altLang="en-US" sz="1400" dirty="0" err="1"/>
              <a:t>토글</a:t>
            </a:r>
            <a:endParaRPr lang="ko-KR" altLang="en-US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]:       # 해당 컬러의 스레드 상태가 1이면(스레드를 실행하도록 설정하면)</a:t>
            </a:r>
          </a:p>
          <a:p>
            <a:r>
              <a:rPr lang="ko-KR" altLang="en-US" sz="1400" dirty="0"/>
              <a:t>        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])    # 해당 LED 핀에 LED 상태를 반영(켜주거나 꺼주도록)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           # 과거시간을 현재시간으로 갱신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E94A3-E0D1-8141-9C30-895850895A6E}"/>
              </a:ext>
            </a:extLst>
          </p:cNvPr>
          <p:cNvSpPr txBox="1"/>
          <p:nvPr/>
        </p:nvSpPr>
        <p:spPr>
          <a:xfrm>
            <a:off x="10242002" y="687877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led3sec1sec.py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0293FF8A-1DBA-54A4-3826-99B8CE555ED6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32768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C6E7-9E56-C8B2-38C0-50EBD9981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20" y="1193610"/>
            <a:ext cx="8327759" cy="44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4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7EA834-3AC9-715B-A1C8-87EDBBE0E31C}"/>
              </a:ext>
            </a:extLst>
          </p:cNvPr>
          <p:cNvSpPr txBox="1"/>
          <p:nvPr/>
        </p:nvSpPr>
        <p:spPr>
          <a:xfrm>
            <a:off x="1021977" y="827667"/>
            <a:ext cx="10421469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 3개의 색상에 해당하는 스레드를 2종류 </a:t>
            </a:r>
            <a:r>
              <a:rPr lang="ko-KR" altLang="en-US" sz="1400" dirty="0" err="1"/>
              <a:t>만들어줌</a:t>
            </a:r>
            <a:r>
              <a:rPr lang="ko-KR" altLang="en-US" sz="1400" dirty="0"/>
              <a:t>(위의 함수를 백그라운드에서 계속 돌리는 것)</a:t>
            </a:r>
          </a:p>
          <a:p>
            <a:r>
              <a:rPr lang="ko-KR" altLang="en-US" sz="1400" dirty="0" err="1"/>
              <a:t>blink_thread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LED_blink_core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=())</a:t>
            </a:r>
          </a:p>
          <a:p>
            <a:r>
              <a:rPr lang="ko-KR" altLang="en-US" sz="1400" dirty="0" err="1"/>
              <a:t>time_thread_dict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)), </a:t>
            </a:r>
          </a:p>
          <a:p>
            <a:r>
              <a:rPr lang="ko-KR" altLang="en-US" sz="1400" dirty="0"/>
              <a:t>               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 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)), </a:t>
            </a:r>
          </a:p>
          <a:p>
            <a:r>
              <a:rPr lang="ko-KR" altLang="en-US" sz="1400" dirty="0"/>
              <a:t>               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</a:t>
            </a:r>
            <a:r>
              <a:rPr lang="ko-KR" altLang="en-US" sz="1400" dirty="0" err="1"/>
              <a:t>threading.Thread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=LED_on_3_sec_core, </a:t>
            </a:r>
            <a:r>
              <a:rPr lang="ko-KR" altLang="en-US" sz="1400" dirty="0" err="1"/>
              <a:t>args</a:t>
            </a:r>
            <a:r>
              <a:rPr lang="ko-KR" altLang="en-US" sz="1400" dirty="0"/>
              <a:t>=('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))}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각 스레드들을 모두 실행</a:t>
            </a:r>
          </a:p>
          <a:p>
            <a:r>
              <a:rPr lang="ko-KR" altLang="en-US" sz="1400" dirty="0" err="1"/>
              <a:t>blink_thread.start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time_thread_dict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].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@app.route('/')        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                         # 여기서 </a:t>
            </a:r>
            <a:r>
              <a:rPr lang="en-US" altLang="ko-KR" sz="1400" dirty="0"/>
              <a:t>led3sec1sec</a:t>
            </a:r>
            <a:r>
              <a:rPr lang="ko-KR" altLang="en-US" sz="1400" dirty="0"/>
              <a:t>.html을 화면에 보여줌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(‘</a:t>
            </a:r>
            <a:r>
              <a:rPr lang="en-US" altLang="ko-KR" sz="1400" dirty="0"/>
              <a:t>led3sec1sec</a:t>
            </a:r>
            <a:r>
              <a:rPr lang="ko-KR" altLang="en-US" sz="1400" dirty="0"/>
              <a:t>.html')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@app.route('/&lt;color&gt;/&lt;int:state&gt;')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주소(ON, OFF 버튼을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스레드가 </a:t>
            </a:r>
            <a:r>
              <a:rPr lang="ko-KR" altLang="en-US" sz="1400" dirty="0" err="1"/>
              <a:t>실행중이면</a:t>
            </a:r>
            <a:r>
              <a:rPr lang="ko-KR" altLang="en-US" sz="1400" dirty="0"/>
              <a:t> 대기로(ON, OFF 버튼 </a:t>
            </a:r>
            <a:r>
              <a:rPr lang="ko-KR" altLang="en-US" sz="1400" dirty="0" err="1"/>
              <a:t>누른게</a:t>
            </a:r>
            <a:r>
              <a:rPr lang="ko-KR" altLang="en-US" sz="1400" dirty="0"/>
              <a:t> 우선)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#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바탕으로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조절해줌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@app.route('/&lt;color&gt;/time')   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3초간 켜고 끄기 위한 주소(3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눌렀을 때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LED_on_3_sec(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# 해당 컬러의 깜빡임 스레드를 대기로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# 해당 컬러의 3초 스레드를 실행으로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7B8BD-4C4D-55DE-DC60-BFDCAE40AF0A}"/>
              </a:ext>
            </a:extLst>
          </p:cNvPr>
          <p:cNvSpPr txBox="1"/>
          <p:nvPr/>
        </p:nvSpPr>
        <p:spPr>
          <a:xfrm>
            <a:off x="10242002" y="643001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led3sec1sec.py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AB623E93-4064-E444-0C1C-5CD65CDB75B7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3863531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9B4D0D-6EE3-05A0-DF08-D080B9D1DC93}"/>
              </a:ext>
            </a:extLst>
          </p:cNvPr>
          <p:cNvSpPr txBox="1"/>
          <p:nvPr/>
        </p:nvSpPr>
        <p:spPr>
          <a:xfrm>
            <a:off x="838200" y="807606"/>
            <a:ext cx="105156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@app.route('/&lt;color&gt;/blink')            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1초간격으로 깜빡이게 하기 위한 주소(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눌렀을 때 실행됨)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):          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3초 스레드를 대기로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# 해당 컬러의 깜빡임 스레드를 실행으로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@app.route('/all/&lt;int:state&gt;')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제어하는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0 </a:t>
            </a:r>
            <a:r>
              <a:rPr lang="ko-KR" altLang="en-US" sz="1400" dirty="0" err="1"/>
              <a:t>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1: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0이나 1(ON, OFF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# 모든 스레드를 대기로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#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     # 각각의 LED 핀들에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인가해서 켜거나 </a:t>
            </a:r>
            <a:r>
              <a:rPr lang="ko-KR" altLang="en-US" sz="1400" dirty="0" err="1"/>
              <a:t>꺼줌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2:            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2이면 (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3초 스레드는 대기로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깜빡임 스레드는 실행으로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3:             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3이면 (3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눌렀으면)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']:          # 각각의 </a:t>
            </a:r>
            <a:r>
              <a:rPr lang="ko-KR" altLang="en-US" sz="1400" dirty="0" err="1"/>
              <a:t>색상값에</a:t>
            </a:r>
            <a:r>
              <a:rPr lang="ko-KR" altLang="en-US" sz="1400" dirty="0"/>
              <a:t> 대해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blink_thread_state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깜빡임 스레드는 대기로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time_thread_state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color_idx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            # 해당 </a:t>
            </a:r>
            <a:r>
              <a:rPr lang="ko-KR" altLang="en-US" sz="1400" dirty="0" err="1"/>
              <a:t>color의</a:t>
            </a:r>
            <a:r>
              <a:rPr lang="ko-KR" altLang="en-US" sz="1400" dirty="0"/>
              <a:t> 3초 스레드는 실행으로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# LED 제어가 끝나면 기본주소로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/>
              <a:t>if __name__ == "__main__":  # </a:t>
            </a:r>
            <a:r>
              <a:rPr lang="ko-KR" altLang="en-US" sz="1400" dirty="0"/>
              <a:t>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(host="192.168.1.4", port = "8080")</a:t>
            </a:r>
          </a:p>
          <a:p>
            <a:r>
              <a:rPr lang="en-US" altLang="ko-KR" sz="1400" dirty="0"/>
              <a:t>   # host</a:t>
            </a:r>
            <a:r>
              <a:rPr lang="ko-KR" altLang="en-US" sz="1400" dirty="0"/>
              <a:t>는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</a:t>
            </a:r>
            <a:r>
              <a:rPr lang="en-US" altLang="ko-KR" sz="1400" dirty="0"/>
              <a:t>IP, port</a:t>
            </a:r>
            <a:r>
              <a:rPr lang="ko-KR" altLang="en-US" sz="1400" dirty="0"/>
              <a:t>는 임의로 설정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# </a:t>
            </a:r>
            <a:r>
              <a:rPr lang="ko-KR" altLang="en-US" sz="1400" dirty="0"/>
              <a:t>해당 내부 </a:t>
            </a:r>
            <a:r>
              <a:rPr lang="en-US" altLang="ko-KR" sz="1400" dirty="0"/>
              <a:t>IP</a:t>
            </a:r>
            <a:r>
              <a:rPr lang="ko-KR" altLang="en-US" sz="1400" dirty="0"/>
              <a:t>와 </a:t>
            </a:r>
            <a:r>
              <a:rPr lang="en-US" altLang="ko-KR" sz="1400" dirty="0"/>
              <a:t>port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8A177-E07E-1466-3EA6-6BAB0F395AA4}"/>
              </a:ext>
            </a:extLst>
          </p:cNvPr>
          <p:cNvSpPr txBox="1"/>
          <p:nvPr/>
        </p:nvSpPr>
        <p:spPr>
          <a:xfrm>
            <a:off x="10111540" y="1460446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led3sec1sec.py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EF5DC68-DF39-F6AB-686E-C0EB1F1353D8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81266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146168-BB30-1AFF-8670-24CE501D2613}"/>
              </a:ext>
            </a:extLst>
          </p:cNvPr>
          <p:cNvSpPr txBox="1"/>
          <p:nvPr/>
        </p:nvSpPr>
        <p:spPr>
          <a:xfrm>
            <a:off x="1078567" y="1252966"/>
            <a:ext cx="1003486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&lt;!--</a:t>
            </a:r>
          </a:p>
          <a:p>
            <a:r>
              <a:rPr lang="ko-KR" altLang="en-US" sz="1400" dirty="0"/>
              <a:t>공대선배 라즈베리 파이썬 #17 웹사이트의 버튼을 누르면 </a:t>
            </a:r>
            <a:r>
              <a:rPr lang="ko-KR" altLang="en-US" sz="1400" dirty="0" err="1"/>
              <a:t>LED가</a:t>
            </a:r>
            <a:r>
              <a:rPr lang="ko-KR" altLang="en-US" sz="1400" dirty="0"/>
              <a:t> 3초 후에 꺼지는 + 1초간격으로 깜빡이는 코드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</a:t>
            </a:r>
          </a:p>
          <a:p>
            <a:r>
              <a:rPr lang="ko-KR" altLang="en-US" sz="1400" dirty="0"/>
              <a:t>채널 주소 : https://www.youtube.com/channel/UCsiwB64NJe1JYFZ6iUeFQqA</a:t>
            </a:r>
          </a:p>
          <a:p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&lt;h1&gt;</a:t>
            </a:r>
            <a:r>
              <a:rPr lang="ko-KR" altLang="en-US" sz="1400" dirty="0" err="1"/>
              <a:t>Web에서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LED 제어하기3: 3초간 켜고 끄기 + 1초간격 깜빡임&lt;/h1&gt;</a:t>
            </a:r>
          </a:p>
          <a:p>
            <a:r>
              <a:rPr lang="ko-KR" altLang="en-US" sz="1400" dirty="0"/>
              <a:t>   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   &lt;!--h3는 중간크기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&lt;h3&gt;</a:t>
            </a:r>
            <a:r>
              <a:rPr lang="ko-KR" altLang="en-US" sz="1400" dirty="0" err="1"/>
              <a:t>적,녹,청</a:t>
            </a:r>
            <a:r>
              <a:rPr lang="ko-KR" altLang="en-US" sz="1400" dirty="0"/>
              <a:t> LED 각각 제어&lt;/h3&gt;</a:t>
            </a:r>
          </a:p>
          <a:p>
            <a:r>
              <a:rPr lang="ko-KR" altLang="en-US" sz="1400" dirty="0"/>
              <a:t>	&lt;!--</a:t>
            </a:r>
            <a:r>
              <a:rPr lang="ko-KR" altLang="en-US" sz="1400" dirty="0" err="1"/>
              <a:t>p는</a:t>
            </a:r>
            <a:r>
              <a:rPr lang="ko-KR" altLang="en-US" sz="1400" dirty="0"/>
              <a:t> 위아래로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띄어서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        &lt;!--</a:t>
            </a:r>
            <a:r>
              <a:rPr lang="ko-KR" altLang="en-US" sz="1400" dirty="0" err="1"/>
              <a:t>b는</a:t>
            </a:r>
            <a:r>
              <a:rPr lang="ko-KR" altLang="en-US" sz="1400" dirty="0"/>
              <a:t> 글자를 굵게(</a:t>
            </a:r>
            <a:r>
              <a:rPr lang="ko-KR" altLang="en-US" sz="1400" dirty="0" err="1"/>
              <a:t>bold</a:t>
            </a:r>
            <a:r>
              <a:rPr lang="ko-KR" altLang="en-US" sz="1400" dirty="0"/>
              <a:t>) 표시함--&gt;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82908-EABC-EC94-4D00-E04117D940DA}"/>
              </a:ext>
            </a:extLst>
          </p:cNvPr>
          <p:cNvSpPr txBox="1"/>
          <p:nvPr/>
        </p:nvSpPr>
        <p:spPr>
          <a:xfrm>
            <a:off x="9909835" y="1068300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led3sec1sec.html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38617CFF-6DFB-CA82-6D41-EBF3E0F241A8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2088726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D7163C-C239-99A9-418E-C1A0F0E20FFE}"/>
              </a:ext>
            </a:extLst>
          </p:cNvPr>
          <p:cNvSpPr txBox="1"/>
          <p:nvPr/>
        </p:nvSpPr>
        <p:spPr>
          <a:xfrm>
            <a:off x="737348" y="997841"/>
            <a:ext cx="9966512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	   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&gt;빨간색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       &lt;!--버튼을 만들어서, 버튼을 누르면 파이썬 코드의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, LED_on_3_sec 함수가 실행됨--&gt;</a:t>
            </a:r>
          </a:p>
          <a:p>
            <a:r>
              <a:rPr lang="ko-KR" altLang="en-US" sz="1400" dirty="0"/>
              <a:t>           &lt;!--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state는</a:t>
            </a:r>
            <a:r>
              <a:rPr lang="ko-KR" altLang="en-US" sz="1400" dirty="0"/>
              <a:t> 함수의 입력인자--&gt;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&lt;!--ON, OFF 버튼을 누르면 파이썬 파일의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   &lt;!--3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누르면 파이썬 파일의 LED_on_3_sec 함수가 실행되며, 함수에 </a:t>
            </a:r>
            <a:r>
              <a:rPr lang="ko-KR" altLang="en-US" sz="1400" dirty="0" err="1"/>
              <a:t>color를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   &lt;!--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color를</a:t>
            </a:r>
            <a:r>
              <a:rPr lang="ko-KR" altLang="en-US" sz="1400" dirty="0"/>
              <a:t> 넘겨줌--&gt;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&gt;초록색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		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&gt;파란색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				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LED_blink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('LED_on_3_sec',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FA086-16CF-3C20-670A-A482E6D1598D}"/>
              </a:ext>
            </a:extLst>
          </p:cNvPr>
          <p:cNvSpPr txBox="1"/>
          <p:nvPr/>
        </p:nvSpPr>
        <p:spPr>
          <a:xfrm>
            <a:off x="9842599" y="813175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led3sec1sec.html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049F7957-DBE0-8EEC-4E54-40F3FEEA2672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66771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84B79A-752F-96EC-2C8B-8BC796F320D4}"/>
              </a:ext>
            </a:extLst>
          </p:cNvPr>
          <p:cNvSpPr txBox="1"/>
          <p:nvPr/>
        </p:nvSpPr>
        <p:spPr>
          <a:xfrm>
            <a:off x="999564" y="1570307"/>
            <a:ext cx="1019287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&lt;h3&gt;전체 LED 한번에 제어&lt;/h3&gt;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="padding-left:50px;"&gt; </a:t>
            </a:r>
          </a:p>
          <a:p>
            <a:r>
              <a:rPr lang="ko-KR" altLang="en-US" sz="1400" dirty="0"/>
              <a:t>       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=2)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=3)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   &lt;!--ON, OFF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0 혹은 1을 넘겨줌--&gt;</a:t>
            </a:r>
          </a:p>
          <a:p>
            <a:r>
              <a:rPr lang="ko-KR" altLang="en-US" sz="1400" dirty="0"/>
              <a:t>	   &lt;!--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2를 넘겨줌--&gt;</a:t>
            </a:r>
          </a:p>
          <a:p>
            <a:r>
              <a:rPr lang="ko-KR" altLang="en-US" sz="1400" dirty="0"/>
              <a:t>	   &lt;!--3 </a:t>
            </a:r>
            <a:r>
              <a:rPr lang="ko-KR" altLang="en-US" sz="1400" dirty="0" err="1"/>
              <a:t>sec</a:t>
            </a:r>
            <a:r>
              <a:rPr lang="ko-KR" altLang="en-US" sz="1400" dirty="0"/>
              <a:t> 버튼을 누르면 파이썬 파일의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 함수가 실행되며, 함수에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3를 넘겨줌--&gt;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&lt;/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48C8A-8DFE-14FA-7F4C-FA064929A8DF}"/>
              </a:ext>
            </a:extLst>
          </p:cNvPr>
          <p:cNvSpPr txBox="1"/>
          <p:nvPr/>
        </p:nvSpPr>
        <p:spPr>
          <a:xfrm>
            <a:off x="9909835" y="1385641"/>
            <a:ext cx="1949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led3sec1sec.html</a:t>
            </a:r>
            <a:endParaRPr lang="ko-KR" alt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2A4068D4-34BB-1B08-B287-C3E487344A2A}"/>
              </a:ext>
            </a:extLst>
          </p:cNvPr>
          <p:cNvSpPr txBox="1"/>
          <p:nvPr/>
        </p:nvSpPr>
        <p:spPr>
          <a:xfrm>
            <a:off x="121297" y="76147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3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켜고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 깜박임</a:t>
            </a:r>
          </a:p>
        </p:txBody>
      </p:sp>
    </p:spTree>
    <p:extLst>
      <p:ext uri="{BB962C8B-B14F-4D97-AF65-F5344CB8AC3E}">
        <p14:creationId xmlns:p14="http://schemas.microsoft.com/office/powerpoint/2010/main" val="76675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902AD-CFE3-7404-5CCB-0F313E6D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1329545"/>
            <a:ext cx="1004075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2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FAC976-29F8-0BBB-84CC-0F6F6AAE652F}"/>
              </a:ext>
            </a:extLst>
          </p:cNvPr>
          <p:cNvSpPr txBox="1"/>
          <p:nvPr/>
        </p:nvSpPr>
        <p:spPr>
          <a:xfrm>
            <a:off x="1928658" y="1238159"/>
            <a:ext cx="726477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#20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10편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웹사이트의 버튼, 슬라이더 바를 이용해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request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time</a:t>
            </a:r>
            <a:r>
              <a:rPr lang="ko-KR" altLang="en-US" sz="1400" dirty="0"/>
              <a:t>                 # 시간 관련 모듈을 불러옴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servo_pin</a:t>
            </a:r>
            <a:r>
              <a:rPr lang="ko-KR" altLang="en-US" sz="1400" dirty="0"/>
              <a:t> = 14                   # </a:t>
            </a:r>
            <a:r>
              <a:rPr lang="ko-KR" altLang="en-US" sz="1400" dirty="0" err="1"/>
              <a:t>서보핀은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14번핀으로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servo_pin</a:t>
            </a:r>
            <a:r>
              <a:rPr lang="ko-KR" altLang="en-US" sz="1400" dirty="0"/>
              <a:t>, GPIO.OUT)  # </a:t>
            </a:r>
            <a:r>
              <a:rPr lang="ko-KR" altLang="en-US" sz="1400" dirty="0" err="1"/>
              <a:t>서보핀을</a:t>
            </a:r>
            <a:r>
              <a:rPr lang="ko-KR" altLang="en-US" sz="1400" dirty="0"/>
              <a:t> 출력으로 설정 </a:t>
            </a:r>
          </a:p>
          <a:p>
            <a:r>
              <a:rPr lang="ko-KR" altLang="en-US" sz="1400" dirty="0" err="1"/>
              <a:t>servo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servo_pin</a:t>
            </a:r>
            <a:r>
              <a:rPr lang="ko-KR" altLang="en-US" sz="1400" dirty="0"/>
              <a:t>, 50)  # </a:t>
            </a:r>
            <a:r>
              <a:rPr lang="ko-KR" altLang="en-US" sz="1400" dirty="0" err="1"/>
              <a:t>서보핀을</a:t>
            </a:r>
            <a:r>
              <a:rPr lang="ko-KR" altLang="en-US" sz="1400" dirty="0"/>
              <a:t> PWM 모드 50Hz로 사용</a:t>
            </a:r>
          </a:p>
          <a:p>
            <a:r>
              <a:rPr lang="ko-KR" altLang="en-US" sz="1400" dirty="0" err="1"/>
              <a:t>servo.start</a:t>
            </a:r>
            <a:r>
              <a:rPr lang="ko-KR" altLang="en-US" sz="1400" dirty="0"/>
              <a:t>(0)  #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초기값을 0으로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servo_min_duty</a:t>
            </a:r>
            <a:r>
              <a:rPr lang="en-US" altLang="ko-KR" sz="1400" dirty="0"/>
              <a:t> = 3               # </a:t>
            </a:r>
            <a:r>
              <a:rPr lang="ko-KR" altLang="en-US" sz="1400" dirty="0"/>
              <a:t>최소 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으로</a:t>
            </a:r>
          </a:p>
          <a:p>
            <a:r>
              <a:rPr lang="en-US" altLang="ko-KR" sz="1400" dirty="0" err="1"/>
              <a:t>servo_max_duty</a:t>
            </a:r>
            <a:r>
              <a:rPr lang="en-US" altLang="ko-KR" sz="1400" dirty="0"/>
              <a:t> = 12              # </a:t>
            </a:r>
            <a:r>
              <a:rPr lang="ko-KR" altLang="en-US" sz="1400" dirty="0"/>
              <a:t>최대 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</a:t>
            </a:r>
            <a:r>
              <a:rPr lang="en-US" altLang="ko-KR" sz="1400" dirty="0"/>
              <a:t>13</a:t>
            </a:r>
            <a:r>
              <a:rPr lang="ko-KR" altLang="en-US" sz="1400" dirty="0"/>
              <a:t>로</a:t>
            </a:r>
          </a:p>
          <a:p>
            <a:r>
              <a:rPr lang="en-US" altLang="ko-KR" sz="1400" dirty="0" err="1"/>
              <a:t>current_deg</a:t>
            </a:r>
            <a:r>
              <a:rPr lang="en-US" altLang="ko-KR" sz="1400" dirty="0"/>
              <a:t> = 90                 # </a:t>
            </a:r>
            <a:r>
              <a:rPr lang="ko-KR" altLang="en-US" sz="1400" dirty="0"/>
              <a:t>현재 각도를 </a:t>
            </a:r>
            <a:r>
              <a:rPr lang="en-US" altLang="ko-KR" sz="1400" dirty="0"/>
              <a:t>90</a:t>
            </a:r>
            <a:r>
              <a:rPr lang="ko-KR" altLang="en-US" sz="1400" dirty="0"/>
              <a:t>도로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5B55EC96-B474-CBFF-7672-3350A2394A9E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1D7D9-E75A-314B-0677-007F257D6AF1}"/>
              </a:ext>
            </a:extLst>
          </p:cNvPr>
          <p:cNvSpPr txBox="1"/>
          <p:nvPr/>
        </p:nvSpPr>
        <p:spPr>
          <a:xfrm>
            <a:off x="8358748" y="1053493"/>
            <a:ext cx="167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servoMotor.py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16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01A784-FE3B-44F9-C8B4-0BB0202BA150}"/>
              </a:ext>
            </a:extLst>
          </p:cNvPr>
          <p:cNvSpPr txBox="1"/>
          <p:nvPr/>
        </p:nvSpPr>
        <p:spPr>
          <a:xfrm>
            <a:off x="1412676" y="1029346"/>
            <a:ext cx="9184341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set_servo_degree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):    # 각도를 입력하면 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알아서 설정해주고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움직이는 함수</a:t>
            </a:r>
          </a:p>
          <a:p>
            <a:r>
              <a:rPr lang="ko-KR" altLang="en-US" sz="1400" dirty="0"/>
              <a:t>    # #8.5편에 나온 방법대로 </a:t>
            </a:r>
            <a:r>
              <a:rPr lang="ko-KR" altLang="en-US" sz="1400" dirty="0" err="1"/>
              <a:t>서보모터가</a:t>
            </a:r>
            <a:r>
              <a:rPr lang="ko-KR" altLang="en-US" sz="1400" dirty="0"/>
              <a:t> 떨리지 않게 함</a:t>
            </a:r>
          </a:p>
          <a:p>
            <a:r>
              <a:rPr lang="ko-KR" altLang="en-US" sz="1400" dirty="0"/>
              <a:t>    # 각도는 최소0, 최대 180으로 설정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servo_pin</a:t>
            </a:r>
            <a:r>
              <a:rPr lang="ko-KR" altLang="en-US" sz="1400" dirty="0"/>
              <a:t>, GPIO.OUT)         # 모터를 움직여야 하니 </a:t>
            </a:r>
            <a:r>
              <a:rPr lang="ko-KR" altLang="en-US" sz="1400" dirty="0" err="1"/>
              <a:t>서보핀을</a:t>
            </a:r>
            <a:r>
              <a:rPr lang="ko-KR" altLang="en-US" sz="1400" dirty="0"/>
              <a:t> 출력으로 설정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                 # 과거 시간을 기록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 &gt; 180: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각도를 0~180도 사이로 재조정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 = 180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 &lt; 0: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 = 0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duty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servo_min_duty</a:t>
            </a:r>
            <a:r>
              <a:rPr lang="ko-KR" altLang="en-US" sz="1400" dirty="0"/>
              <a:t>+(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*(</a:t>
            </a:r>
            <a:r>
              <a:rPr lang="ko-KR" altLang="en-US" sz="1400" dirty="0" err="1"/>
              <a:t>servo_max_duty-servo_min_duty</a:t>
            </a:r>
            <a:r>
              <a:rPr lang="ko-KR" altLang="en-US" sz="1400" dirty="0"/>
              <a:t>)/180.0)    # 각도를 </a:t>
            </a:r>
            <a:r>
              <a:rPr lang="ko-KR" altLang="en-US" sz="1400" dirty="0" err="1"/>
              <a:t>듀티비로</a:t>
            </a:r>
            <a:r>
              <a:rPr lang="ko-KR" altLang="en-US" sz="1400" dirty="0"/>
              <a:t> 환산</a:t>
            </a:r>
          </a:p>
          <a:p>
            <a:r>
              <a:rPr lang="ko-KR" altLang="en-US" sz="1400" dirty="0"/>
              <a:t>    # 환산한 </a:t>
            </a:r>
            <a:r>
              <a:rPr lang="ko-KR" altLang="en-US" sz="1400" dirty="0" err="1"/>
              <a:t>듀티비를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전달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servo.ChangeDutyCycle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duty</a:t>
            </a:r>
            <a:r>
              <a:rPr lang="ko-KR" altLang="en-US" sz="1400" dirty="0"/>
              <a:t>)             # 해당 각도대로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움직임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                             # 이부분은 </a:t>
            </a:r>
            <a:r>
              <a:rPr lang="ko-KR" altLang="en-US" sz="1400" dirty="0" err="1"/>
              <a:t>sleep</a:t>
            </a:r>
            <a:r>
              <a:rPr lang="ko-KR" altLang="en-US" sz="1400" dirty="0"/>
              <a:t>(0.5)와 같음(움직이는 시간동안 대기)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time.time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current_time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past_time</a:t>
            </a:r>
            <a:r>
              <a:rPr lang="ko-KR" altLang="en-US" sz="1400" dirty="0"/>
              <a:t> &gt; 0.5:</a:t>
            </a:r>
          </a:p>
          <a:p>
            <a:r>
              <a:rPr lang="ko-KR" altLang="en-US" sz="1400" dirty="0"/>
              <a:t>            </a:t>
            </a:r>
            <a:r>
              <a:rPr lang="ko-KR" altLang="en-US" sz="1400" dirty="0" err="1"/>
              <a:t>break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servo_pin</a:t>
            </a:r>
            <a:r>
              <a:rPr lang="ko-KR" altLang="en-US" sz="1400" dirty="0"/>
              <a:t>, GPIO.IN)          # 0.5초간 기다린 후 </a:t>
            </a:r>
            <a:r>
              <a:rPr lang="ko-KR" altLang="en-US" sz="1400" dirty="0" err="1"/>
              <a:t>서보핀을</a:t>
            </a:r>
            <a:r>
              <a:rPr lang="ko-KR" altLang="en-US" sz="1400" dirty="0"/>
              <a:t> 입력으로 설정(</a:t>
            </a:r>
            <a:r>
              <a:rPr lang="ko-KR" altLang="en-US" sz="1400" dirty="0" err="1"/>
              <a:t>서보모터가</a:t>
            </a:r>
            <a:r>
              <a:rPr lang="ko-KR" altLang="en-US" sz="1400" dirty="0"/>
              <a:t> 움직이지 않음)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degree</a:t>
            </a:r>
            <a:r>
              <a:rPr lang="ko-KR" altLang="en-US" sz="1400" dirty="0"/>
              <a:t>                           #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각도를 출력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 err="1"/>
              <a:t>set_servo_degree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current_deg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 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34B5D173-7D7B-B753-206C-31EAB9F748E8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F6585-46BF-3FA4-E4EB-83803BE14A87}"/>
              </a:ext>
            </a:extLst>
          </p:cNvPr>
          <p:cNvSpPr txBox="1"/>
          <p:nvPr/>
        </p:nvSpPr>
        <p:spPr>
          <a:xfrm>
            <a:off x="9883414" y="1415534"/>
            <a:ext cx="16945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servoMotor.py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30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3B7F0C-69B8-BB1A-91DA-ADC6D6ED3088}"/>
              </a:ext>
            </a:extLst>
          </p:cNvPr>
          <p:cNvSpPr txBox="1"/>
          <p:nvPr/>
        </p:nvSpPr>
        <p:spPr>
          <a:xfrm>
            <a:off x="1698812" y="1222044"/>
            <a:ext cx="87943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@app.route('/')        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                         # 여기서 </a:t>
            </a:r>
            <a:r>
              <a:rPr lang="en-US" altLang="ko-KR" sz="1400" dirty="0" err="1"/>
              <a:t>servoMotor</a:t>
            </a:r>
            <a:r>
              <a:rPr lang="ko-KR" altLang="en-US" sz="1400" dirty="0"/>
              <a:t>.html을 화면에 보여주며,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각도를 전달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(‘</a:t>
            </a:r>
            <a:r>
              <a:rPr lang="en-US" altLang="ko-KR" sz="1400" dirty="0"/>
              <a:t>servomotor.html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current_deg</a:t>
            </a:r>
            <a:r>
              <a:rPr lang="ko-KR" altLang="en-US" sz="1400" dirty="0"/>
              <a:t>)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@app.route('/servo_control')        #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제어하기 위한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servo_control</a:t>
            </a:r>
            <a:r>
              <a:rPr lang="ko-KR" altLang="en-US" sz="1400" dirty="0"/>
              <a:t>():                #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request.args.get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')   # </a:t>
            </a:r>
            <a:r>
              <a:rPr lang="ko-KR" altLang="en-US" sz="1400" dirty="0" err="1"/>
              <a:t>html파일에서</a:t>
            </a:r>
            <a:r>
              <a:rPr lang="ko-KR" altLang="en-US" sz="1400" dirty="0"/>
              <a:t> 각도를 </a:t>
            </a:r>
            <a:r>
              <a:rPr lang="ko-KR" altLang="en-US" sz="1400" dirty="0" err="1"/>
              <a:t>입력받음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)                  # 각도를 정수형으로 바꿔주고 적절한 </a:t>
            </a:r>
            <a:r>
              <a:rPr lang="ko-KR" altLang="en-US" sz="1400" dirty="0" err="1"/>
              <a:t>범위로바꿔줌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&lt; 0: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= 0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&gt; 180: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= 180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set_servo_degree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)     #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각도를 </a:t>
            </a:r>
            <a:r>
              <a:rPr lang="ko-KR" altLang="en-US" sz="1400" dirty="0" err="1"/>
              <a:t>바꿔줌</a:t>
            </a:r>
            <a:endParaRPr lang="ko-KR" altLang="en-US" sz="1400" dirty="0"/>
          </a:p>
          <a:p>
            <a:r>
              <a:rPr lang="ko-KR" altLang="en-US" sz="1400" dirty="0"/>
              <a:t>    # index#20.html로 돌아가는데, 이때,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 값을 넘겨줌(이 넘겨준 값은 </a:t>
            </a:r>
            <a:r>
              <a:rPr lang="ko-KR" altLang="en-US" sz="1400" dirty="0" err="1"/>
              <a:t>html에서</a:t>
            </a:r>
            <a:r>
              <a:rPr lang="ko-KR" altLang="en-US" sz="1400" dirty="0"/>
              <a:t> 사용할 수 있음)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('index4#20.html', 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deg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4D6A1D24-2F1F-61A6-0603-13B0B885A04E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2EAF4-1196-82FA-9306-02CC386CAFCB}"/>
              </a:ext>
            </a:extLst>
          </p:cNvPr>
          <p:cNvSpPr txBox="1"/>
          <p:nvPr/>
        </p:nvSpPr>
        <p:spPr>
          <a:xfrm>
            <a:off x="9645936" y="1037378"/>
            <a:ext cx="16945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servoMotor.py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3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9A4547-FC61-14E6-5E0A-35D9C637B914}"/>
              </a:ext>
            </a:extLst>
          </p:cNvPr>
          <p:cNvSpPr txBox="1"/>
          <p:nvPr/>
        </p:nvSpPr>
        <p:spPr>
          <a:xfrm>
            <a:off x="1576107" y="1429086"/>
            <a:ext cx="903978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&lt;!--</a:t>
            </a:r>
          </a:p>
          <a:p>
            <a:r>
              <a:rPr lang="ko-KR" altLang="en-US" sz="1400" dirty="0"/>
              <a:t>공대선배 라즈베리 파이썬 #20 웹사이트의 버튼, 슬라이더 바를 이용해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제어하는 코드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</a:t>
            </a:r>
          </a:p>
          <a:p>
            <a:r>
              <a:rPr lang="ko-KR" altLang="en-US" sz="1400" dirty="0"/>
              <a:t>채널 주소 : https://www.youtube.com/channel/UCsiwB64NJe1JYFZ6iUeFQqA</a:t>
            </a:r>
          </a:p>
          <a:p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&gt;SERVO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   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&lt;h1&gt;</a:t>
            </a:r>
            <a:r>
              <a:rPr lang="ko-KR" altLang="en-US" sz="1400" dirty="0" err="1"/>
              <a:t>Web에서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제어하기&lt;/h1&gt;</a:t>
            </a:r>
          </a:p>
          <a:p>
            <a:r>
              <a:rPr lang="ko-KR" altLang="en-US" sz="1400" dirty="0"/>
              <a:t>   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A0A1E8E2-B1BE-931B-B738-1E8F99C395FE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91AA8-9BF7-0F3B-10C1-23E2E83C4901}"/>
              </a:ext>
            </a:extLst>
          </p:cNvPr>
          <p:cNvSpPr txBox="1"/>
          <p:nvPr/>
        </p:nvSpPr>
        <p:spPr>
          <a:xfrm>
            <a:off x="9654813" y="1244420"/>
            <a:ext cx="21382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servomMotor.html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1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9E41D-4C82-9EFC-40E8-CE6D502C5E99}"/>
              </a:ext>
            </a:extLst>
          </p:cNvPr>
          <p:cNvSpPr txBox="1"/>
          <p:nvPr/>
        </p:nvSpPr>
        <p:spPr>
          <a:xfrm>
            <a:off x="2282078" y="1049072"/>
            <a:ext cx="687536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#12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2편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flask를</a:t>
            </a:r>
            <a:r>
              <a:rPr lang="ko-KR" altLang="en-US" sz="1400" dirty="0"/>
              <a:t> 이용해 웹사이트에서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제어하는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 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모듈을 </a:t>
            </a:r>
            <a:r>
              <a:rPr lang="ko-KR" altLang="en-US" sz="1400" dirty="0" err="1"/>
              <a:t>불러움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red_pin</a:t>
            </a:r>
            <a:r>
              <a:rPr lang="ko-KR" altLang="en-US" sz="1400" dirty="0"/>
              <a:t> = 14                     # 빨간 LED 핀은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14번핀으로 </a:t>
            </a:r>
          </a:p>
          <a:p>
            <a:r>
              <a:rPr lang="ko-KR" altLang="en-US" sz="1400" dirty="0" err="1"/>
              <a:t>green_pin</a:t>
            </a:r>
            <a:r>
              <a:rPr lang="ko-KR" altLang="en-US" sz="1400" dirty="0"/>
              <a:t> = 15                   # 초록 LED 핀은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15번핀으로 </a:t>
            </a:r>
          </a:p>
          <a:p>
            <a:r>
              <a:rPr lang="ko-KR" altLang="en-US" sz="1400" dirty="0" err="1"/>
              <a:t>blue_pin</a:t>
            </a:r>
            <a:r>
              <a:rPr lang="ko-KR" altLang="en-US" sz="1400" dirty="0"/>
              <a:t> = 18                    # 파란 LED 핀은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18번핀으로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red_pin</a:t>
            </a:r>
            <a:r>
              <a:rPr lang="ko-KR" altLang="en-US" sz="1400" dirty="0"/>
              <a:t>, GPIO.OUT)    # 각각 LED 핀들을 출력으로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green_pin</a:t>
            </a:r>
            <a:r>
              <a:rPr lang="ko-KR" altLang="en-US" sz="1400" dirty="0"/>
              <a:t>, GPIO.OUT)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blue_pin</a:t>
            </a:r>
            <a:r>
              <a:rPr lang="ko-KR" altLang="en-US" sz="1400" dirty="0"/>
              <a:t>, GPIO.OUT) 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@app.route('/')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():                # 해당 주소에서 실행되는 함수 정의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"LED 제어를 위해 주소창을 변경하세요"    </a:t>
            </a:r>
          </a:p>
          <a:p>
            <a:r>
              <a:rPr lang="ko-KR" altLang="en-US" sz="1400" dirty="0"/>
              <a:t>   # 반드시 </a:t>
            </a:r>
            <a:r>
              <a:rPr lang="ko-KR" altLang="en-US" sz="1400" dirty="0" err="1"/>
              <a:t>return이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있어야하며</a:t>
            </a:r>
            <a:r>
              <a:rPr lang="ko-KR" altLang="en-US" sz="1400" dirty="0"/>
              <a:t>, 해당 값을 화면에 보여줌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915EE-5873-4BE0-478D-84D844D386EC}"/>
              </a:ext>
            </a:extLst>
          </p:cNvPr>
          <p:cNvSpPr txBox="1"/>
          <p:nvPr/>
        </p:nvSpPr>
        <p:spPr>
          <a:xfrm>
            <a:off x="8607040" y="864406"/>
            <a:ext cx="1627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ledToggle1.py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89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7A31-01C8-7C5F-F252-4D493D9D5A92}"/>
              </a:ext>
            </a:extLst>
          </p:cNvPr>
          <p:cNvSpPr txBox="1"/>
          <p:nvPr/>
        </p:nvSpPr>
        <p:spPr>
          <a:xfrm>
            <a:off x="253253" y="990775"/>
            <a:ext cx="11685494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 &lt;</a:t>
            </a:r>
            <a:r>
              <a:rPr lang="ko-KR" altLang="en-US" sz="1600" dirty="0" err="1"/>
              <a:t>div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style</a:t>
            </a:r>
            <a:r>
              <a:rPr lang="ko-KR" altLang="en-US" sz="1600" dirty="0"/>
              <a:t>="padding-left:20px;"&gt;</a:t>
            </a:r>
          </a:p>
          <a:p>
            <a:r>
              <a:rPr lang="ko-KR" altLang="en-US" sz="1600" dirty="0"/>
              <a:t>   &lt;!--h3는 중간크기 글씨로 글자를 </a:t>
            </a:r>
            <a:r>
              <a:rPr lang="ko-KR" altLang="en-US" sz="1600" dirty="0" err="1"/>
              <a:t>써줌</a:t>
            </a:r>
            <a:r>
              <a:rPr lang="ko-KR" altLang="en-US" sz="1600" dirty="0"/>
              <a:t>--&gt;</a:t>
            </a:r>
          </a:p>
          <a:p>
            <a:r>
              <a:rPr lang="ko-KR" altLang="en-US" sz="1600" dirty="0"/>
              <a:t>	&lt;h3&gt;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제어&lt;/h3&gt;</a:t>
            </a:r>
          </a:p>
          <a:p>
            <a:r>
              <a:rPr lang="ko-KR" altLang="en-US" sz="1600" dirty="0"/>
              <a:t>        &lt;!--</a:t>
            </a:r>
          </a:p>
          <a:p>
            <a:r>
              <a:rPr lang="ko-KR" altLang="en-US" sz="1600" dirty="0"/>
              <a:t>		</a:t>
            </a:r>
            <a:r>
              <a:rPr lang="ko-KR" altLang="en-US" sz="1600" dirty="0" err="1"/>
              <a:t>html에서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파이썬으로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변수값을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</a:t>
            </a:r>
            <a:r>
              <a:rPr lang="ko-KR" altLang="en-US" sz="1600" dirty="0"/>
              <a:t>, GET, POST 두가지 </a:t>
            </a:r>
            <a:r>
              <a:rPr lang="ko-KR" altLang="en-US" sz="1600" dirty="0" err="1"/>
              <a:t>방식중</a:t>
            </a:r>
            <a:r>
              <a:rPr lang="ko-KR" altLang="en-US" sz="1600" dirty="0"/>
              <a:t> 하나를 사용해서 넘겨줌</a:t>
            </a:r>
          </a:p>
          <a:p>
            <a:r>
              <a:rPr lang="ko-KR" altLang="en-US" sz="1600" dirty="0"/>
              <a:t>		여기서는 GET 방식을 사용함. 또한 </a:t>
            </a:r>
            <a:r>
              <a:rPr lang="ko-KR" altLang="en-US" sz="1600" dirty="0" err="1"/>
              <a:t>변수값</a:t>
            </a:r>
            <a:r>
              <a:rPr lang="ko-KR" altLang="en-US" sz="1600" dirty="0"/>
              <a:t> 전송은 </a:t>
            </a:r>
            <a:r>
              <a:rPr lang="ko-KR" altLang="en-US" sz="1600" dirty="0" err="1"/>
              <a:t>form</a:t>
            </a:r>
            <a:r>
              <a:rPr lang="ko-KR" altLang="en-US" sz="1600" dirty="0"/>
              <a:t> 형태로 </a:t>
            </a:r>
            <a:r>
              <a:rPr lang="ko-KR" altLang="en-US" sz="1600" dirty="0" err="1"/>
              <a:t>만들어둬야</a:t>
            </a:r>
            <a:r>
              <a:rPr lang="ko-KR" altLang="en-US" sz="1600" dirty="0"/>
              <a:t> 함</a:t>
            </a:r>
          </a:p>
          <a:p>
            <a:r>
              <a:rPr lang="ko-KR" altLang="en-US" sz="1600" dirty="0"/>
              <a:t>		또한 </a:t>
            </a:r>
            <a:r>
              <a:rPr lang="ko-KR" altLang="en-US" sz="1600" dirty="0" err="1"/>
              <a:t>action</a:t>
            </a:r>
            <a:r>
              <a:rPr lang="ko-KR" altLang="en-US" sz="1600" dirty="0"/>
              <a:t>="/</a:t>
            </a:r>
            <a:r>
              <a:rPr lang="ko-KR" altLang="en-US" sz="1600" dirty="0" err="1"/>
              <a:t>servo_control"로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해두면</a:t>
            </a:r>
            <a:r>
              <a:rPr lang="ko-KR" altLang="en-US" sz="1600" dirty="0"/>
              <a:t>, 해당 주소에서 변수를 요청해야 값을 넘겨줌</a:t>
            </a:r>
          </a:p>
          <a:p>
            <a:r>
              <a:rPr lang="ko-KR" altLang="en-US" sz="1600" dirty="0"/>
              <a:t>		복잡한 사이트에서 혼동을 방지하기 위한 것(사용자1용 페이지에서 사용자 2의 </a:t>
            </a:r>
            <a:r>
              <a:rPr lang="ko-KR" altLang="en-US" sz="1600" dirty="0" err="1"/>
              <a:t>변수값을</a:t>
            </a:r>
            <a:r>
              <a:rPr lang="ko-KR" altLang="en-US" sz="1600" dirty="0"/>
              <a:t> 요구할 수 없음) </a:t>
            </a:r>
          </a:p>
          <a:p>
            <a:r>
              <a:rPr lang="ko-KR" altLang="en-US" sz="1600" dirty="0"/>
              <a:t>		아래 두개는 버튼으로 각각 현재각도+10, -10을 해주는 것</a:t>
            </a:r>
          </a:p>
          <a:p>
            <a:r>
              <a:rPr lang="ko-KR" altLang="en-US" sz="1600" dirty="0"/>
              <a:t>		같은 함수를 사용하기 때문에 주소를 따로 나누지 않아도 됨</a:t>
            </a:r>
          </a:p>
          <a:p>
            <a:r>
              <a:rPr lang="ko-KR" altLang="en-US" sz="1600" dirty="0"/>
              <a:t>	--&gt;</a:t>
            </a:r>
          </a:p>
          <a:p>
            <a:r>
              <a:rPr lang="ko-KR" altLang="en-US" sz="1600" dirty="0"/>
              <a:t>	&lt;</a:t>
            </a:r>
            <a:r>
              <a:rPr lang="ko-KR" altLang="en-US" sz="1600" dirty="0" err="1"/>
              <a:t>form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method</a:t>
            </a:r>
            <a:r>
              <a:rPr lang="ko-KR" altLang="en-US" sz="1600" dirty="0"/>
              <a:t>="GET" </a:t>
            </a:r>
            <a:r>
              <a:rPr lang="ko-KR" altLang="en-US" sz="1600" dirty="0" err="1"/>
              <a:t>action</a:t>
            </a:r>
            <a:r>
              <a:rPr lang="ko-KR" altLang="en-US" sz="1600" dirty="0"/>
              <a:t>="/</a:t>
            </a:r>
            <a:r>
              <a:rPr lang="ko-KR" altLang="en-US" sz="1600" dirty="0" err="1"/>
              <a:t>servo_control</a:t>
            </a:r>
            <a:r>
              <a:rPr lang="ko-KR" altLang="en-US" sz="1600" dirty="0"/>
              <a:t>"&gt;</a:t>
            </a:r>
          </a:p>
          <a:p>
            <a:r>
              <a:rPr lang="ko-KR" altLang="en-US" sz="1600" dirty="0"/>
              <a:t>	   &lt;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" </a:t>
            </a:r>
            <a:r>
              <a:rPr lang="ko-KR" altLang="en-US" sz="1600" dirty="0" err="1"/>
              <a:t>min</a:t>
            </a:r>
            <a:r>
              <a:rPr lang="ko-KR" altLang="en-US" sz="1600" dirty="0"/>
              <a:t>="0" </a:t>
            </a:r>
            <a:r>
              <a:rPr lang="ko-KR" altLang="en-US" sz="1600" dirty="0" err="1"/>
              <a:t>max</a:t>
            </a:r>
            <a:r>
              <a:rPr lang="ko-KR" altLang="en-US" sz="1600" dirty="0"/>
              <a:t>="180" 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deg</a:t>
            </a:r>
            <a:r>
              <a:rPr lang="ko-KR" altLang="en-US" sz="1600" dirty="0"/>
              <a:t>"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={{</a:t>
            </a:r>
            <a:r>
              <a:rPr lang="ko-KR" altLang="en-US" sz="1600" dirty="0" err="1"/>
              <a:t>deg</a:t>
            </a:r>
            <a:r>
              <a:rPr lang="ko-KR" altLang="en-US" sz="1600" dirty="0"/>
              <a:t>}} </a:t>
            </a:r>
            <a:r>
              <a:rPr lang="ko-KR" altLang="en-US" sz="1600" dirty="0" err="1"/>
              <a:t>onchange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this.form.submit</a:t>
            </a:r>
            <a:r>
              <a:rPr lang="ko-KR" altLang="en-US" sz="1600" dirty="0"/>
              <a:t>()"/&gt; 		</a:t>
            </a:r>
          </a:p>
          <a:p>
            <a:r>
              <a:rPr lang="ko-KR" altLang="en-US" sz="1600" dirty="0"/>
              <a:t>	&lt;/</a:t>
            </a:r>
            <a:r>
              <a:rPr lang="ko-KR" altLang="en-US" sz="1600" dirty="0" err="1"/>
              <a:t>form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	&lt;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href</a:t>
            </a:r>
            <a:r>
              <a:rPr lang="ko-KR" altLang="en-US" sz="1600" dirty="0"/>
              <a:t>="{{ </a:t>
            </a:r>
            <a:r>
              <a:rPr lang="ko-KR" altLang="en-US" sz="1600" dirty="0" err="1"/>
              <a:t>url_for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servo_control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deg</a:t>
            </a:r>
            <a:r>
              <a:rPr lang="ko-KR" altLang="en-US" sz="1600" dirty="0"/>
              <a:t>=deg+10) }}"&gt;&lt;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button</a:t>
            </a:r>
            <a:r>
              <a:rPr lang="ko-KR" altLang="en-US" sz="1600" dirty="0"/>
              <a:t>"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="+10" &gt;&lt;/</a:t>
            </a:r>
            <a:r>
              <a:rPr lang="ko-KR" altLang="en-US" sz="1600" dirty="0" err="1"/>
              <a:t>a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	&lt;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href</a:t>
            </a:r>
            <a:r>
              <a:rPr lang="ko-KR" altLang="en-US" sz="1600" dirty="0"/>
              <a:t>="{{ </a:t>
            </a:r>
            <a:r>
              <a:rPr lang="ko-KR" altLang="en-US" sz="1600" dirty="0" err="1"/>
              <a:t>url_for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servo_control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deg</a:t>
            </a:r>
            <a:r>
              <a:rPr lang="ko-KR" altLang="en-US" sz="1600" dirty="0"/>
              <a:t>=deg-10) }}"&gt;&lt;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type</a:t>
            </a:r>
            <a:r>
              <a:rPr lang="ko-KR" altLang="en-US" sz="1600" dirty="0"/>
              <a:t>="</a:t>
            </a:r>
            <a:r>
              <a:rPr lang="ko-KR" altLang="en-US" sz="1600" dirty="0" err="1"/>
              <a:t>button</a:t>
            </a:r>
            <a:r>
              <a:rPr lang="ko-KR" altLang="en-US" sz="1600" dirty="0"/>
              <a:t>"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="-10" &gt;&lt;/</a:t>
            </a:r>
            <a:r>
              <a:rPr lang="ko-KR" altLang="en-US" sz="1600" dirty="0" err="1"/>
              <a:t>a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	각도 : {{</a:t>
            </a:r>
            <a:r>
              <a:rPr lang="ko-KR" altLang="en-US" sz="1600" dirty="0" err="1"/>
              <a:t>deg</a:t>
            </a:r>
            <a:r>
              <a:rPr lang="ko-KR" altLang="en-US" sz="1600" dirty="0"/>
              <a:t>}}</a:t>
            </a:r>
          </a:p>
          <a:p>
            <a:r>
              <a:rPr lang="ko-KR" altLang="en-US" sz="1600" dirty="0"/>
              <a:t>        &lt;</a:t>
            </a:r>
            <a:r>
              <a:rPr lang="ko-KR" altLang="en-US" sz="1600" dirty="0" err="1"/>
              <a:t>hr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&lt;/</a:t>
            </a:r>
            <a:r>
              <a:rPr lang="ko-KR" altLang="en-US" sz="1600" dirty="0" err="1"/>
              <a:t>div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&lt;/</a:t>
            </a:r>
            <a:r>
              <a:rPr lang="ko-KR" altLang="en-US" sz="1600" dirty="0" err="1"/>
              <a:t>body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&lt;/</a:t>
            </a:r>
            <a:r>
              <a:rPr lang="ko-KR" altLang="en-US" sz="1600" dirty="0" err="1"/>
              <a:t>html</a:t>
            </a:r>
            <a:r>
              <a:rPr lang="ko-KR" altLang="en-US" sz="1600" dirty="0"/>
              <a:t>&gt;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EBDAD5C-AF45-2D1A-8F46-DA1833D433E5}"/>
              </a:ext>
            </a:extLst>
          </p:cNvPr>
          <p:cNvSpPr txBox="1"/>
          <p:nvPr/>
        </p:nvSpPr>
        <p:spPr>
          <a:xfrm>
            <a:off x="121297" y="7614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>
                <a:latin typeface="HY견고딕" panose="02030600000101010101" pitchFamily="18" charset="-127"/>
                <a:ea typeface="HY견고딕" panose="02030600000101010101" pitchFamily="18" charset="-127"/>
              </a:rPr>
              <a:t>서보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51DB2-A5EA-027D-6CB4-63BFB88355C1}"/>
              </a:ext>
            </a:extLst>
          </p:cNvPr>
          <p:cNvSpPr txBox="1"/>
          <p:nvPr/>
        </p:nvSpPr>
        <p:spPr>
          <a:xfrm>
            <a:off x="10268896" y="806109"/>
            <a:ext cx="19231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servoMotor.html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2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추가할 내용</a:t>
            </a:r>
          </a:p>
        </p:txBody>
      </p:sp>
    </p:spTree>
    <p:extLst>
      <p:ext uri="{BB962C8B-B14F-4D97-AF65-F5344CB8AC3E}">
        <p14:creationId xmlns:p14="http://schemas.microsoft.com/office/powerpoint/2010/main" val="1125308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330" y="1127632"/>
            <a:ext cx="1074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https://wikidocs.net/78004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https://blog.naver.com/emperonics/221859037718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gpiozero</a:t>
            </a:r>
            <a:r>
              <a:rPr lang="en-US" altLang="ko-KR" dirty="0"/>
              <a:t> </a:t>
            </a:r>
            <a:r>
              <a:rPr lang="ko-KR" altLang="en-US" dirty="0"/>
              <a:t>라이브러리 공식 </a:t>
            </a:r>
            <a:r>
              <a:rPr lang="ko-KR" altLang="en-US" dirty="0" err="1"/>
              <a:t>메뉴얼</a:t>
            </a:r>
            <a:r>
              <a:rPr lang="en-US" altLang="ko-KR" dirty="0"/>
              <a:t>: </a:t>
            </a:r>
            <a:r>
              <a:rPr lang="en-US" altLang="ko-KR" u="sng" dirty="0">
                <a:hlinkClick r:id="rId5"/>
              </a:rPr>
              <a:t>https://gpiozero.readthedocs.io/en/stable/index.html</a:t>
            </a:r>
            <a:endParaRPr lang="en-US" altLang="ko-K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 </a:t>
            </a:r>
            <a:r>
              <a:rPr lang="ko-KR" altLang="en-US" dirty="0"/>
              <a:t>공식 문서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https://flask.palletsprojects.com/en/3.0.x/</a:t>
            </a:r>
            <a:endParaRPr lang="en-US" altLang="ko-K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공식 매뉴얼</a:t>
            </a:r>
            <a:r>
              <a:rPr lang="en-US" altLang="ko-KR" dirty="0"/>
              <a:t>:</a:t>
            </a:r>
          </a:p>
          <a:p>
            <a:pPr fontAlgn="base"/>
            <a:r>
              <a:rPr lang="ko-KR" altLang="en-US" dirty="0"/>
              <a:t>    </a:t>
            </a:r>
            <a:r>
              <a:rPr lang="en-US" altLang="ko-KR" u="sng" dirty="0">
                <a:hlinkClick r:id="rId7"/>
              </a:rPr>
              <a:t>https://projects.raspberrypi.org/en/projects/python-web-server-with-flask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8"/>
              </a:rPr>
              <a:t>http://mattrichardson.com/Raspberry-Pi-Flask/index.html</a:t>
            </a:r>
            <a:endParaRPr lang="en-US" altLang="ko-KR" u="sng" dirty="0"/>
          </a:p>
          <a:p>
            <a:r>
              <a:rPr lang="en-US" altLang="ko-KR" dirty="0"/>
              <a:t>    </a:t>
            </a:r>
            <a:r>
              <a:rPr lang="en-US" altLang="ko-KR" u="sng" dirty="0">
                <a:hlinkClick r:id="rId9"/>
              </a:rPr>
              <a:t>https://towardsdatascience.com/python-webserver-with-flask-and-raspberry-pi-398423cc6f5d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공대 선배</a:t>
            </a:r>
            <a:endParaRPr lang="en-US" altLang="ko-KR" dirty="0"/>
          </a:p>
          <a:p>
            <a:r>
              <a:rPr lang="en-US" altLang="ko-KR" dirty="0"/>
              <a:t>    https://www.youtube.com/watch?v=VmVXtCIok8I&amp;list=PLgkpDfSY2Bewnms4KAkH0HXjaEOJ676b-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3A717-3D66-E921-4923-2538414BF723}"/>
              </a:ext>
            </a:extLst>
          </p:cNvPr>
          <p:cNvSpPr txBox="1"/>
          <p:nvPr/>
        </p:nvSpPr>
        <p:spPr>
          <a:xfrm>
            <a:off x="668991" y="979332"/>
            <a:ext cx="772197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@app.route('/red_on')       # </a:t>
            </a:r>
            <a:r>
              <a:rPr lang="ko-KR" altLang="en-US" sz="1400" dirty="0" err="1"/>
              <a:t>IP주소:port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red_on</a:t>
            </a:r>
            <a:r>
              <a:rPr lang="ko-KR" altLang="en-US" sz="1400" dirty="0"/>
              <a:t> 을 입력하면 나오는 페이지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red_on</a:t>
            </a:r>
            <a:r>
              <a:rPr lang="ko-KR" altLang="en-US" sz="1400" dirty="0"/>
              <a:t>():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red_pin</a:t>
            </a:r>
            <a:r>
              <a:rPr lang="ko-KR" altLang="en-US" sz="1400" dirty="0"/>
              <a:t>, GPIO.HIGH)  # 빨간 LED 핀에 HIGH 신호 인가(LED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"              # </a:t>
            </a:r>
            <a:r>
              <a:rPr lang="ko-KR" altLang="en-US" sz="1400" dirty="0" err="1"/>
              <a:t>뷰함수의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리턴값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@app.route('/green_on')     # </a:t>
            </a:r>
            <a:r>
              <a:rPr lang="ko-KR" altLang="en-US" sz="1400" dirty="0" err="1"/>
              <a:t>IP주소:port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green_on</a:t>
            </a:r>
            <a:r>
              <a:rPr lang="ko-KR" altLang="en-US" sz="1400" dirty="0"/>
              <a:t> 을 입력하면 나오는 페이지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green_on</a:t>
            </a:r>
            <a:r>
              <a:rPr lang="ko-KR" altLang="en-US" sz="1400" dirty="0"/>
              <a:t>():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green_pin</a:t>
            </a:r>
            <a:r>
              <a:rPr lang="ko-KR" altLang="en-US" sz="1400" dirty="0"/>
              <a:t>, GPIO.HIGH) # 초록 LED 핀에 HIGH 신호 인가(LED </a:t>
            </a:r>
            <a:r>
              <a:rPr lang="ko-KR" altLang="en-US" sz="1400" dirty="0" err="1"/>
              <a:t>켜짐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" 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@app.route('/blue_on')     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blue_on</a:t>
            </a:r>
            <a:r>
              <a:rPr lang="ko-KR" altLang="en-US" sz="1400" dirty="0"/>
              <a:t>():             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blue_pin</a:t>
            </a:r>
            <a:r>
              <a:rPr lang="ko-KR" altLang="en-US" sz="1400" dirty="0"/>
              <a:t>, GPIO.HIGH)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"    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40D7D-5201-2E7C-C53B-65DAAEB9370A}"/>
              </a:ext>
            </a:extLst>
          </p:cNvPr>
          <p:cNvSpPr txBox="1"/>
          <p:nvPr/>
        </p:nvSpPr>
        <p:spPr>
          <a:xfrm>
            <a:off x="4529978" y="3101900"/>
            <a:ext cx="7291668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@app.route('/off')          # </a:t>
            </a:r>
            <a:r>
              <a:rPr lang="ko-KR" altLang="en-US" sz="1400" dirty="0" err="1"/>
              <a:t>IP주소:port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입력하면 나오는 페이지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():                  # 해당 페이지의 </a:t>
            </a:r>
            <a:r>
              <a:rPr lang="ko-KR" altLang="en-US" sz="1400" dirty="0" err="1"/>
              <a:t>뷰함수</a:t>
            </a:r>
            <a:r>
              <a:rPr lang="ko-KR" altLang="en-US" sz="1400" dirty="0"/>
              <a:t> 정의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red_pin</a:t>
            </a:r>
            <a:r>
              <a:rPr lang="ko-KR" altLang="en-US" sz="1400" dirty="0"/>
              <a:t>, GPIO.LOW)   # 각각의 </a:t>
            </a:r>
            <a:r>
              <a:rPr lang="ko-KR" altLang="en-US" sz="1400" dirty="0" err="1"/>
              <a:t>LED핀에</a:t>
            </a:r>
            <a:r>
              <a:rPr lang="ko-KR" altLang="en-US" sz="1400" dirty="0"/>
              <a:t> LOW 신호를 인가하여 LED 끔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green_pin</a:t>
            </a:r>
            <a:r>
              <a:rPr lang="ko-KR" altLang="en-US" sz="1400" dirty="0"/>
              <a:t>, GPIO.LOW)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blue_pin</a:t>
            </a:r>
            <a:r>
              <a:rPr lang="ko-KR" altLang="en-US" sz="1400" dirty="0"/>
              <a:t>, GPIO.LOW)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all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"    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@app.route('/clean_up')            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clean_up</a:t>
            </a:r>
            <a:r>
              <a:rPr lang="ko-KR" altLang="en-US" sz="1400" dirty="0"/>
              <a:t>():              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"</a:t>
            </a:r>
            <a:r>
              <a:rPr lang="ko-KR" altLang="en-US" sz="1400" dirty="0" err="1"/>
              <a:t>clean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up</a:t>
            </a:r>
            <a:r>
              <a:rPr lang="ko-KR" altLang="en-US" sz="1400" dirty="0"/>
              <a:t>"   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D3CF8-A6CE-5B96-3D01-42D7F0A88B9A}"/>
              </a:ext>
            </a:extLst>
          </p:cNvPr>
          <p:cNvSpPr txBox="1"/>
          <p:nvPr/>
        </p:nvSpPr>
        <p:spPr>
          <a:xfrm>
            <a:off x="7640630" y="794666"/>
            <a:ext cx="1627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ledToggle1.py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8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C908E-8B0B-246D-5CBE-781DE83A41DF}"/>
              </a:ext>
            </a:extLst>
          </p:cNvPr>
          <p:cNvSpPr txBox="1"/>
          <p:nvPr/>
        </p:nvSpPr>
        <p:spPr>
          <a:xfrm>
            <a:off x="2704054" y="1216179"/>
            <a:ext cx="774431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</a:p>
          <a:p>
            <a:r>
              <a:rPr lang="ko-KR" altLang="en-US" sz="1400" dirty="0"/>
              <a:t>#      공대선배 </a:t>
            </a:r>
            <a:r>
              <a:rPr lang="ko-KR" altLang="en-US" sz="1400" dirty="0" err="1"/>
              <a:t>라즈베리파이썬</a:t>
            </a:r>
            <a:r>
              <a:rPr lang="ko-KR" altLang="en-US" sz="1400" dirty="0"/>
              <a:t> #13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3편</a:t>
            </a:r>
          </a:p>
          <a:p>
            <a:r>
              <a:rPr lang="ko-KR" altLang="en-US" sz="1400" dirty="0"/>
              <a:t>#      </a:t>
            </a:r>
            <a:r>
              <a:rPr lang="ko-KR" altLang="en-US" sz="1400" dirty="0" err="1"/>
              <a:t>youtube</a:t>
            </a:r>
            <a:r>
              <a:rPr lang="ko-KR" altLang="en-US" sz="1400" dirty="0"/>
              <a:t> 바로가기: https://www.youtube.com/c/공대선배</a:t>
            </a:r>
          </a:p>
          <a:p>
            <a:r>
              <a:rPr lang="ko-KR" altLang="en-US" sz="1400" dirty="0"/>
              <a:t>#      웹사이트의 버튼을 이용해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제어하는 코드</a:t>
            </a:r>
          </a:p>
          <a:p>
            <a:r>
              <a:rPr lang="ko-KR" altLang="en-US" sz="1400" dirty="0"/>
              <a:t>#</a:t>
            </a:r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 모듈과 관련함수 불러옴</a:t>
            </a:r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     #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GPIO 관련 모듈을 불러옴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      # GPIO 핀들의 번호를 지정하는 규칙 설정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led_pin_dict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': 14, 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': 15, 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': 18}     # LED 핀들을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변수로 선언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GPIO.OUT)   # 각각의 LED 핀들을 출력으로 설정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GPIO.OUT)  </a:t>
            </a:r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GPIO.OUT)   # 각각 </a:t>
            </a:r>
            <a:r>
              <a:rPr lang="ko-KR" altLang="en-US" sz="1400" dirty="0" err="1"/>
              <a:t>LED의</a:t>
            </a:r>
            <a:r>
              <a:rPr lang="ko-KR" altLang="en-US" sz="1400" dirty="0"/>
              <a:t> 현재 상태를 나타내는 변수</a:t>
            </a:r>
          </a:p>
          <a:p>
            <a:r>
              <a:rPr lang="ko-KR" altLang="en-US" sz="1400" dirty="0" err="1"/>
              <a:t>led_state_dict</a:t>
            </a:r>
            <a:r>
              <a:rPr lang="ko-KR" altLang="en-US" sz="1400" dirty="0"/>
              <a:t> = {'red':0, 'green':0, 'blue':0}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Flask</a:t>
            </a:r>
            <a:r>
              <a:rPr lang="ko-KR" altLang="en-US" sz="1400" dirty="0"/>
              <a:t>(__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__)               # </a:t>
            </a:r>
            <a:r>
              <a:rPr lang="ko-KR" altLang="en-US" sz="1400" dirty="0" err="1"/>
              <a:t>Flask라는</a:t>
            </a:r>
            <a:r>
              <a:rPr lang="ko-KR" altLang="en-US" sz="1400" dirty="0"/>
              <a:t> 이름의 객체 생성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@app.route('/')                     # 기본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():                         # 여기서 </a:t>
            </a:r>
            <a:r>
              <a:rPr lang="en-US" altLang="ko-KR" sz="1400" dirty="0" err="1"/>
              <a:t>ledControll</a:t>
            </a:r>
            <a:r>
              <a:rPr lang="ko-KR" altLang="en-US" sz="1400" dirty="0"/>
              <a:t>.</a:t>
            </a:r>
            <a:r>
              <a:rPr lang="ko-KR" altLang="en-US" sz="1400" dirty="0" err="1"/>
              <a:t>html을</a:t>
            </a:r>
            <a:r>
              <a:rPr lang="ko-KR" altLang="en-US" sz="1400" dirty="0"/>
              <a:t> 화면에 보여주며, LED 현황을 전달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render_template</a:t>
            </a:r>
            <a:r>
              <a:rPr lang="ko-KR" altLang="en-US" sz="1400" dirty="0"/>
              <a:t>('</a:t>
            </a:r>
            <a:r>
              <a:rPr lang="en-US" altLang="ko-KR" sz="1400" dirty="0"/>
              <a:t> ledControll.html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94B9E-01DC-DB6C-E565-D5F01C227587}"/>
              </a:ext>
            </a:extLst>
          </p:cNvPr>
          <p:cNvSpPr txBox="1"/>
          <p:nvPr/>
        </p:nvSpPr>
        <p:spPr>
          <a:xfrm>
            <a:off x="9632308" y="1031513"/>
            <a:ext cx="1632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ledControll.py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5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BBE6E-C60A-01D2-1C1B-205D61A56045}"/>
              </a:ext>
            </a:extLst>
          </p:cNvPr>
          <p:cNvSpPr txBox="1"/>
          <p:nvPr/>
        </p:nvSpPr>
        <p:spPr>
          <a:xfrm>
            <a:off x="2268631" y="1453260"/>
            <a:ext cx="76547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@app.route('/&lt;color&gt;/&lt;int:state&gt;')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# 각각의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켜고 끄기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  #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전달받아 LED 현황을 갱신함</a:t>
            </a:r>
          </a:p>
          <a:p>
            <a:r>
              <a:rPr lang="ko-KR" altLang="en-US" sz="1400" dirty="0"/>
              <a:t>    # 참고: 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전달받는 부분은 index.html 부분에 코드가 있음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'])    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'])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']) </a:t>
            </a:r>
          </a:p>
          <a:p>
            <a:r>
              <a:rPr lang="ko-KR" altLang="en-US" sz="1400" dirty="0"/>
              <a:t>    # LED 현황을 적용하여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실제로 켜고 끔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DE29D-A0D9-4C1D-848F-D680BC616DDD}"/>
              </a:ext>
            </a:extLst>
          </p:cNvPr>
          <p:cNvSpPr txBox="1"/>
          <p:nvPr/>
        </p:nvSpPr>
        <p:spPr>
          <a:xfrm>
            <a:off x="9000296" y="1268594"/>
            <a:ext cx="1632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ledControll.py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34574-C14D-9FE3-44DF-A9399B95C958}"/>
              </a:ext>
            </a:extLst>
          </p:cNvPr>
          <p:cNvSpPr txBox="1"/>
          <p:nvPr/>
        </p:nvSpPr>
        <p:spPr>
          <a:xfrm>
            <a:off x="2470337" y="1241700"/>
            <a:ext cx="725132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@app.route('/all/&lt;int:state&gt;')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제어하는 주소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whole_control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):           # 모든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한번에 제어하기 위한 </a:t>
            </a:r>
            <a:r>
              <a:rPr lang="ko-KR" altLang="en-US" sz="1400" dirty="0" err="1"/>
              <a:t>뷰함수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0:                  #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전달받아 LED 현황을 갱신함</a:t>
            </a:r>
          </a:p>
          <a:p>
            <a:r>
              <a:rPr lang="ko-KR" altLang="en-US" sz="1400" dirty="0"/>
              <a:t>        # 참고: </a:t>
            </a:r>
            <a:r>
              <a:rPr lang="ko-KR" altLang="en-US" sz="1400" dirty="0" err="1"/>
              <a:t>state를</a:t>
            </a:r>
            <a:r>
              <a:rPr lang="ko-KR" altLang="en-US" sz="1400" dirty="0"/>
              <a:t> 전달받는 부분은 index.html 부분에 코드가 있음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']=0     # </a:t>
            </a:r>
            <a:r>
              <a:rPr lang="ko-KR" altLang="en-US" sz="1400" dirty="0" err="1"/>
              <a:t>state가</a:t>
            </a:r>
            <a:r>
              <a:rPr lang="ko-KR" altLang="en-US" sz="1400" dirty="0"/>
              <a:t> 0이면 LED 현황을 모두 끔으로 </a:t>
            </a:r>
            <a:r>
              <a:rPr lang="ko-KR" altLang="en-US" sz="1400" dirty="0" err="1"/>
              <a:t>해둠</a:t>
            </a:r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']=0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']=0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elif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1: 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']=1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']=1 </a:t>
            </a:r>
          </a:p>
          <a:p>
            <a:r>
              <a:rPr lang="ko-KR" altLang="en-US" sz="1400" dirty="0"/>
              <a:t>    # LED 현황을 적용하여 </a:t>
            </a:r>
            <a:r>
              <a:rPr lang="ko-KR" altLang="en-US" sz="1400" dirty="0" err="1"/>
              <a:t>LED를</a:t>
            </a:r>
            <a:r>
              <a:rPr lang="ko-KR" altLang="en-US" sz="1400" dirty="0"/>
              <a:t> 실제로 켜고 끔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'])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'])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led_state_dict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'])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redirect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home</a:t>
            </a:r>
            <a:r>
              <a:rPr lang="ko-KR" altLang="en-US" sz="1400" dirty="0"/>
              <a:t>'))      # LED 제어가 끝나면 기본주소로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if</a:t>
            </a:r>
            <a:r>
              <a:rPr lang="ko-KR" altLang="en-US" sz="1400" dirty="0"/>
              <a:t> __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__ == "__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__":  # 웹사이트를 호스팅하여 접속자에게 보여주기 위한 부분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app.run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host</a:t>
            </a:r>
            <a:r>
              <a:rPr lang="ko-KR" altLang="en-US" sz="1400" dirty="0"/>
              <a:t>="192.168.1.4", </a:t>
            </a:r>
            <a:r>
              <a:rPr lang="ko-KR" altLang="en-US" sz="1400" dirty="0" err="1"/>
              <a:t>port</a:t>
            </a:r>
            <a:r>
              <a:rPr lang="ko-KR" altLang="en-US" sz="1400" dirty="0"/>
              <a:t> = "8080")</a:t>
            </a:r>
          </a:p>
          <a:p>
            <a:r>
              <a:rPr lang="ko-KR" altLang="en-US" sz="1400" dirty="0"/>
              <a:t>   # </a:t>
            </a:r>
            <a:r>
              <a:rPr lang="ko-KR" altLang="en-US" sz="1400" dirty="0" err="1"/>
              <a:t>host는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내부 IP, </a:t>
            </a:r>
            <a:r>
              <a:rPr lang="ko-KR" altLang="en-US" sz="1400" dirty="0" err="1"/>
              <a:t>port는</a:t>
            </a:r>
            <a:r>
              <a:rPr lang="ko-KR" altLang="en-US" sz="1400" dirty="0"/>
              <a:t> 임의로 설정</a:t>
            </a:r>
          </a:p>
          <a:p>
            <a:r>
              <a:rPr lang="ko-KR" altLang="en-US" sz="1400" dirty="0"/>
              <a:t>   # 해당 내부 </a:t>
            </a:r>
            <a:r>
              <a:rPr lang="ko-KR" altLang="en-US" sz="1400" dirty="0" err="1"/>
              <a:t>IP와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port를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포트포워딩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해두면</a:t>
            </a:r>
            <a:r>
              <a:rPr lang="ko-KR" altLang="en-US" sz="1400" dirty="0"/>
              <a:t> 외부에서도 접속가능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6A7E7-C59B-3FAC-8EE9-C323FFF55356}"/>
              </a:ext>
            </a:extLst>
          </p:cNvPr>
          <p:cNvSpPr txBox="1"/>
          <p:nvPr/>
        </p:nvSpPr>
        <p:spPr>
          <a:xfrm>
            <a:off x="8905606" y="1057034"/>
            <a:ext cx="1632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ledControll.py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6814D417-38E1-EF97-DA4B-087694A8E2A2}"/>
              </a:ext>
            </a:extLst>
          </p:cNvPr>
          <p:cNvSpPr txBox="1"/>
          <p:nvPr/>
        </p:nvSpPr>
        <p:spPr>
          <a:xfrm>
            <a:off x="121297" y="76147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켜고 끄기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3664D-FE6E-3E83-6B04-3FC60165FD52}"/>
              </a:ext>
            </a:extLst>
          </p:cNvPr>
          <p:cNvSpPr txBox="1"/>
          <p:nvPr/>
        </p:nvSpPr>
        <p:spPr>
          <a:xfrm>
            <a:off x="317975" y="917159"/>
            <a:ext cx="11336143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&lt;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&lt;!--공대선배 라즈베리 파이썬 #13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제어용 웹사이트 만들기 </a:t>
            </a:r>
            <a:r>
              <a:rPr lang="ko-KR" altLang="en-US" sz="1400" dirty="0" err="1"/>
              <a:t>html</a:t>
            </a:r>
            <a:r>
              <a:rPr lang="ko-KR" altLang="en-US" sz="1400" dirty="0"/>
              <a:t> 파일--&gt;</a:t>
            </a:r>
          </a:p>
          <a:p>
            <a:r>
              <a:rPr lang="ko-KR" altLang="en-US" sz="1400" dirty="0"/>
              <a:t>&lt;!--https://www.youtube.com/channel/UCsiwB64NJe1JYFZ6iUeFQqA--&gt;</a:t>
            </a:r>
          </a:p>
          <a:p>
            <a:r>
              <a:rPr lang="ko-KR" altLang="en-US" sz="1400" dirty="0"/>
              <a:t>   &lt;!--</a:t>
            </a:r>
            <a:r>
              <a:rPr lang="ko-KR" altLang="en-US" sz="1400" dirty="0" err="1"/>
              <a:t>title은</a:t>
            </a:r>
            <a:r>
              <a:rPr lang="ko-KR" altLang="en-US" sz="1400" dirty="0"/>
              <a:t> 브라우저 맨 위(제목표시줄)에 나오는 내용을 결정--&gt;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&gt;LED CONTROLLER&lt;/</a:t>
            </a:r>
            <a:r>
              <a:rPr lang="ko-KR" altLang="en-US" sz="1400" dirty="0" err="1"/>
              <a:t>title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meta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viewport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content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width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device-width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initial-scale</a:t>
            </a:r>
            <a:r>
              <a:rPr lang="ko-KR" altLang="en-US" sz="1400" dirty="0"/>
              <a:t>=1"&gt;</a:t>
            </a:r>
          </a:p>
          <a:p>
            <a:r>
              <a:rPr lang="ko-KR" altLang="en-US" sz="1400" dirty="0"/>
              <a:t>&lt;/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&lt;</a:t>
            </a:r>
            <a:r>
              <a:rPr lang="ko-KR" altLang="en-US" sz="1400" dirty="0" err="1"/>
              <a:t>body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&lt;!--본문 시작. h1은 가장 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&lt;h1&gt;</a:t>
            </a:r>
            <a:r>
              <a:rPr lang="ko-KR" altLang="en-US" sz="1400" dirty="0" err="1"/>
              <a:t>Web에서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라즈베리파이의</a:t>
            </a:r>
            <a:r>
              <a:rPr lang="ko-KR" altLang="en-US" sz="1400" dirty="0"/>
              <a:t> LED 제어하기&lt;/h1&gt;</a:t>
            </a:r>
          </a:p>
          <a:p>
            <a:r>
              <a:rPr lang="ko-KR" altLang="en-US" sz="1400" dirty="0"/>
              <a:t>	&lt;!--</a:t>
            </a:r>
            <a:r>
              <a:rPr lang="ko-KR" altLang="en-US" sz="1400" dirty="0" err="1"/>
              <a:t>hr은</a:t>
            </a:r>
            <a:r>
              <a:rPr lang="ko-KR" altLang="en-US" sz="1400" dirty="0"/>
              <a:t> 수평 가로줄을 </a:t>
            </a:r>
            <a:r>
              <a:rPr lang="ko-KR" altLang="en-US" sz="1400" dirty="0" err="1"/>
              <a:t>그려줌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        &lt;</a:t>
            </a:r>
            <a:r>
              <a:rPr lang="ko-KR" altLang="en-US" sz="1400" dirty="0" err="1"/>
              <a:t>hr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&lt;</a:t>
            </a:r>
            <a:r>
              <a:rPr lang="ko-KR" altLang="en-US" sz="1400" dirty="0" err="1"/>
              <a:t>div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="padding-left:20px;"&gt;</a:t>
            </a:r>
          </a:p>
          <a:p>
            <a:r>
              <a:rPr lang="ko-KR" altLang="en-US" sz="1400" dirty="0"/>
              <a:t>       	&lt;!--h3는 중간크기 글씨로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	&lt;h3&gt;</a:t>
            </a:r>
            <a:r>
              <a:rPr lang="ko-KR" altLang="en-US" sz="1400" dirty="0" err="1"/>
              <a:t>적,녹,청</a:t>
            </a:r>
            <a:r>
              <a:rPr lang="ko-KR" altLang="en-US" sz="1400" dirty="0"/>
              <a:t> LED 각각 제어&lt;/h3&gt;</a:t>
            </a:r>
          </a:p>
          <a:p>
            <a:r>
              <a:rPr lang="ko-KR" altLang="en-US" sz="1400" dirty="0"/>
              <a:t>        	    &lt;!--</a:t>
            </a:r>
            <a:r>
              <a:rPr lang="ko-KR" altLang="en-US" sz="1400" dirty="0" err="1"/>
              <a:t>p는</a:t>
            </a:r>
            <a:r>
              <a:rPr lang="ko-KR" altLang="en-US" sz="1400" dirty="0"/>
              <a:t> 위아래로 </a:t>
            </a:r>
            <a:r>
              <a:rPr lang="ko-KR" altLang="en-US" sz="1400" dirty="0" err="1"/>
              <a:t>한줄</a:t>
            </a:r>
            <a:r>
              <a:rPr lang="ko-KR" altLang="en-US" sz="1400" dirty="0"/>
              <a:t> 띄어서 글자를 </a:t>
            </a:r>
            <a:r>
              <a:rPr lang="ko-KR" altLang="en-US" sz="1400" dirty="0" err="1"/>
              <a:t>써줌</a:t>
            </a:r>
            <a:r>
              <a:rPr lang="ko-KR" altLang="en-US" sz="1400" dirty="0"/>
              <a:t>--&gt;</a:t>
            </a:r>
          </a:p>
          <a:p>
            <a:r>
              <a:rPr lang="ko-KR" altLang="en-US" sz="1400" dirty="0"/>
              <a:t>		    &lt;</a:t>
            </a:r>
            <a:r>
              <a:rPr lang="ko-KR" altLang="en-US" sz="1400" dirty="0" err="1"/>
              <a:t>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style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;"&gt;</a:t>
            </a:r>
          </a:p>
          <a:p>
            <a:r>
              <a:rPr lang="ko-KR" altLang="en-US" sz="1400" dirty="0"/>
              <a:t>                	&lt;!--</a:t>
            </a:r>
            <a:r>
              <a:rPr lang="ko-KR" altLang="en-US" sz="1400" dirty="0" err="1"/>
              <a:t>b는</a:t>
            </a:r>
            <a:r>
              <a:rPr lang="ko-KR" altLang="en-US" sz="1400" dirty="0"/>
              <a:t> 글자를 굵게(</a:t>
            </a:r>
            <a:r>
              <a:rPr lang="ko-KR" altLang="en-US" sz="1400" dirty="0" err="1"/>
              <a:t>bold</a:t>
            </a:r>
            <a:r>
              <a:rPr lang="ko-KR" altLang="en-US" sz="1400" dirty="0"/>
              <a:t>) 표시함--&gt;</a:t>
            </a:r>
          </a:p>
          <a:p>
            <a:r>
              <a:rPr lang="ko-KR" altLang="en-US" sz="1400" dirty="0"/>
              <a:t>			&lt;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&gt;빨간색 LED: &lt;/</a:t>
            </a:r>
            <a:r>
              <a:rPr lang="ko-KR" altLang="en-US" sz="1400" dirty="0" err="1"/>
              <a:t>b</a:t>
            </a:r>
            <a:r>
              <a:rPr lang="ko-KR" altLang="en-US" sz="1400" dirty="0"/>
              <a:t>&gt;	</a:t>
            </a:r>
          </a:p>
          <a:p>
            <a:r>
              <a:rPr lang="ko-KR" altLang="en-US" sz="1400" dirty="0"/>
              <a:t>                	&lt;!--버튼을 만들어서, 버튼을 누르면 파이썬 코드의 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 함수가 실행됨--&gt;</a:t>
            </a:r>
          </a:p>
          <a:p>
            <a:r>
              <a:rPr lang="ko-KR" altLang="en-US" sz="1400" dirty="0"/>
              <a:t>                	&lt;!--</a:t>
            </a:r>
            <a:r>
              <a:rPr lang="ko-KR" altLang="en-US" sz="1400" dirty="0" err="1"/>
              <a:t>color와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state는</a:t>
            </a:r>
            <a:r>
              <a:rPr lang="ko-KR" altLang="en-US" sz="1400" dirty="0"/>
              <a:t> 함수의 입력인자--&gt;</a:t>
            </a:r>
          </a:p>
          <a:p>
            <a:r>
              <a:rPr lang="ko-KR" altLang="en-US" sz="1400" dirty="0"/>
              <a:t>		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=1) }}"&gt;&lt;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="ON" &gt;&lt;/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	    &lt;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href</a:t>
            </a:r>
            <a:r>
              <a:rPr lang="ko-KR" altLang="en-US" sz="1400" dirty="0"/>
              <a:t>="{{ </a:t>
            </a:r>
            <a:r>
              <a:rPr lang="ko-KR" altLang="en-US" sz="1400" dirty="0" err="1"/>
              <a:t>url_for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LED_control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state</a:t>
            </a:r>
            <a:r>
              <a:rPr lang="ko-KR" altLang="en-US" sz="1400" dirty="0"/>
              <a:t>=0) }}"&gt; &lt;</a:t>
            </a:r>
            <a:r>
              <a:rPr lang="ko-KR" altLang="en-US" sz="1400" dirty="0" err="1"/>
              <a:t>input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type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" </a:t>
            </a:r>
            <a:r>
              <a:rPr lang="ko-KR" altLang="en-US" sz="1400" dirty="0" err="1"/>
              <a:t>value</a:t>
            </a:r>
            <a:r>
              <a:rPr lang="ko-KR" altLang="en-US" sz="1400" dirty="0"/>
              <a:t>="OFF"&gt; &lt;/</a:t>
            </a:r>
            <a:r>
              <a:rPr lang="ko-KR" altLang="en-US" sz="1400" dirty="0" err="1"/>
              <a:t>a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		    &lt;/</a:t>
            </a:r>
            <a:r>
              <a:rPr lang="ko-KR" altLang="en-US" sz="1400" dirty="0" err="1"/>
              <a:t>p</a:t>
            </a:r>
            <a:r>
              <a:rPr lang="ko-KR" altLang="en-US" sz="1400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A4D1C-E6F6-EA01-6A4A-5790BB8C5904}"/>
              </a:ext>
            </a:extLst>
          </p:cNvPr>
          <p:cNvSpPr txBox="1"/>
          <p:nvPr/>
        </p:nvSpPr>
        <p:spPr>
          <a:xfrm>
            <a:off x="9118558" y="732493"/>
            <a:ext cx="2965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templates/ledControll.html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5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17726</TotalTime>
  <Words>10592</Words>
  <Application>Microsoft Office PowerPoint</Application>
  <PresentationFormat>와이드스크린</PresentationFormat>
  <Paragraphs>843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HY견고딕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PC00</cp:lastModifiedBy>
  <cp:revision>95</cp:revision>
  <dcterms:created xsi:type="dcterms:W3CDTF">2024-01-21T05:31:50Z</dcterms:created>
  <dcterms:modified xsi:type="dcterms:W3CDTF">2024-02-05T03:18:19Z</dcterms:modified>
</cp:coreProperties>
</file>