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7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etbootstrap.kr/" TargetMode="External" /><Relationship Id="rId3" Type="http://schemas.openxmlformats.org/officeDocument/2006/relationships/hyperlink" Target="https://www.w3schools.com/bootstrap/bootstrap_ver.asp" TargetMode="External" /><Relationship Id="rId4" Type="http://schemas.openxmlformats.org/officeDocument/2006/relationships/hyperlink" Target="https://datamoney.tistory.com/149" TargetMode="External"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w3schools.com/bootstrap4/tryit.asp?filename=trybs_card_title&amp;stacked=h" TargetMode="External"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ages.github.com/" TargetMode="External" /><Relationship Id="rId3" Type="http://schemas.openxmlformats.org/officeDocument/2006/relationships/hyperlink" Target="https://jason-api.tistory.com/79" TargetMode="External" /><Relationship Id="rId4" Type="http://schemas.openxmlformats.org/officeDocument/2006/relationships/hyperlink" Target="https://www.w3schools.com/bootstrap/bootstrap_ver.asp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pages.github.com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hyperlink" Target="https://git-scm.com/downloads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hyperlink" Target="https://code.visualstudio.com/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jason-api.tistory.com/79" TargetMode="External"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608688"/>
            <a:ext cx="5938160" cy="90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GitHub </a:t>
            </a:r>
            <a:r>
              <a:rPr lang="en-US" altLang="ko-KR" sz="3600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Pages</a:t>
            </a:r>
            <a:endParaRPr lang="en-US" altLang="ko-KR" sz="3600" b="1" i="1" ker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8450791" y="5889624"/>
            <a:ext cx="3566584" cy="824654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600"/>
              <a:t>2024</a:t>
            </a:r>
            <a:r>
              <a:rPr lang="ko-KR" altLang="en-US" sz="1600"/>
              <a:t>년 </a:t>
            </a:r>
            <a:r>
              <a:rPr lang="en-US" altLang="ko-KR" sz="1600"/>
              <a:t>02</a:t>
            </a:r>
            <a:r>
              <a:rPr lang="ko-KR" altLang="en-US" sz="1600"/>
              <a:t>월 </a:t>
            </a:r>
            <a:r>
              <a:rPr lang="en-US" altLang="ko-KR" sz="1600"/>
              <a:t>07</a:t>
            </a:r>
            <a:r>
              <a:rPr lang="ko-KR" altLang="en-US" sz="1600"/>
              <a:t>일</a:t>
            </a:r>
            <a:r>
              <a:rPr lang="en-US" altLang="ko-KR" sz="1600"/>
              <a:t>(</a:t>
            </a:r>
            <a:r>
              <a:rPr lang="ko-KR" altLang="en-US" sz="1600"/>
              <a:t>화</a:t>
            </a:r>
            <a:r>
              <a:rPr lang="en-US" altLang="ko-KR" sz="1600"/>
              <a:t>)</a:t>
            </a:r>
            <a:endParaRPr lang="en-US" altLang="ko-KR" sz="1600"/>
          </a:p>
          <a:p>
            <a:pPr algn="r">
              <a:defRPr/>
            </a:pPr>
            <a:r>
              <a:rPr lang="en-US" altLang="ko-KR" sz="1600"/>
              <a:t>Intel </a:t>
            </a:r>
            <a:r>
              <a:rPr lang="ko-KR" altLang="en-US" sz="1600"/>
              <a:t>엣지 </a:t>
            </a:r>
            <a:r>
              <a:rPr lang="en-US" altLang="ko-KR" sz="1600"/>
              <a:t>AI SW </a:t>
            </a:r>
            <a:r>
              <a:rPr lang="ko-KR" altLang="en-US" sz="1600"/>
              <a:t>아카데미</a:t>
            </a:r>
            <a:endParaRPr lang="ko-KR" altLang="en-US" sz="1600"/>
          </a:p>
          <a:p>
            <a:pPr algn="r">
              <a:defRPr/>
            </a:pPr>
            <a:r>
              <a:rPr lang="ko-KR" altLang="en-US" sz="1600"/>
              <a:t>김민영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200900" y="1380065"/>
            <a:ext cx="4868336" cy="3335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https://username.github.io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rcRect r="52340" b="71640"/>
          <a:stretch>
            <a:fillRect/>
          </a:stretch>
        </p:blipFill>
        <p:spPr>
          <a:xfrm>
            <a:off x="666750" y="1270248"/>
            <a:ext cx="6314163" cy="1989172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rcRect l="8770" t="27500" r="31080" b="15060"/>
          <a:stretch>
            <a:fillRect/>
          </a:stretch>
        </p:blipFill>
        <p:spPr>
          <a:xfrm>
            <a:off x="666750" y="3393957"/>
            <a:ext cx="6307666" cy="319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Bootstrap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512984" y="1380065"/>
            <a:ext cx="5556252" cy="13040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https://getbootstrap.kr/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https://www.w3schools.com/bootstrap/bootstrap_ver.asp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bootstrap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방법 참조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hlinkClick r:id="rId4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https://datamoney.tistory.com/149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rcRect b="46300"/>
          <a:stretch>
            <a:fillRect/>
          </a:stretch>
        </p:blipFill>
        <p:spPr>
          <a:xfrm>
            <a:off x="509653" y="1005418"/>
            <a:ext cx="5586346" cy="553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85748" y="1112491"/>
            <a:ext cx="11620502" cy="5429279"/>
          </a:xfrm>
          <a:prstGeom prst="rect">
            <a:avLst/>
          </a:prstGeom>
          <a:ln w="19050"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&lt;html lang="en"&gt;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&lt;title&gt;Intel 엣지 AI SW 아카데미&lt;/title&gt;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&lt;meta name="viewport" content="width=device-width, initial-scale=1"&gt;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&lt;link rel="stylesheet" href="https://cdn.jsdelivr.net/npm/bootstrap@4.6.2/dist/css/bootstrap.min.css"&gt;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&lt;script src="https://cdn.jsdelivr.net/npm/jquery@3.7.1/dist/jquery.slim.min.js"&gt;&lt;/script&gt;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&lt;script src="https://cdn.jsdelivr.net/npm/popper.js@1.16.1/dist/umd/popper.min.js"&gt;&lt;/script&gt;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&lt;script src="https://cdn.jsdelivr.net/npm/bootstrap@4.6.2/dist/js/bootstrap.bundle.min.js"&gt;&lt;/script&gt;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&lt;div class="container"&gt;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&lt;h2&gt;[Intel] 엣지 AI SW 아카데미&lt;/h2&gt;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&lt;p&gt;2024.01.29 ~ 2024.02.08(진행중)&lt;/p&gt;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&lt;a href="https://github.com/min-young417/24RaspberryPi/tree/main" class="card-link"&gt;GitHub&lt;/a&gt;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&amp;nbsp;&amp;nbsp;/&lt;a href="https://www.korchamhrd.net/education/professionalSkillEduDetail.do?rootMenuId=4066&amp;menuId=5162&amp;gaebalwon_cd=01000&amp;gwajeong_no=M2023015" class="card-link"&gt;Intel 엣지 AI SW 아카데미&lt;/a&gt;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81759" y="1219198"/>
            <a:ext cx="1227666" cy="3388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005234" y="4181472"/>
            <a:ext cx="3161240" cy="2933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해당 부분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CSS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bootstrap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을 이용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rcRect l="16500" t="11560" r="16500" b="72250"/>
          <a:stretch>
            <a:fillRect/>
          </a:stretch>
        </p:blipFill>
        <p:spPr>
          <a:xfrm>
            <a:off x="6728024" y="3429000"/>
            <a:ext cx="4427168" cy="740412"/>
          </a:xfrm>
          <a:prstGeom prst="rect">
            <a:avLst/>
          </a:prstGeom>
        </p:spPr>
      </p:pic>
      <p:cxnSp>
        <p:nvCxnSpPr>
          <p:cNvPr id="103" name=""/>
          <p:cNvCxnSpPr/>
          <p:nvPr/>
        </p:nvCxnSpPr>
        <p:spPr>
          <a:xfrm>
            <a:off x="6096000" y="3429000"/>
            <a:ext cx="485774" cy="2905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00566" y="966254"/>
            <a:ext cx="11620502" cy="5851740"/>
          </a:xfrm>
          <a:prstGeom prst="rect">
            <a:avLst/>
          </a:prstGeom>
          <a:ln w="19050"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class="card-title"&gt;오픈소스 플랫폼과 라즈베리파이&lt;/h4&gt;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1월 29일&lt;/p&gt;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href="https://github.com/min-young417/24RaspberryPi/tree/main/240129"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href="#"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class="card-title"&gt;라즈베리파이를 이용한 LED 제어&lt;/h4&gt;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1월 30일&lt;/p&gt;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href="https://github.com/min-young417/24RaspberryPi/tree/main/240130"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href="#"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class="card-title"&gt;라즈베리파이를 이용한 buzzer 제어&lt;/h4&gt;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1월 31일&lt;/p&gt;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href="https://github.com/min-young417/24RaspberryPi/tree/main/240131"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href="240131.html"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81759" y="1162048"/>
            <a:ext cx="1227666" cy="3388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476249" y="2913591"/>
            <a:ext cx="9155642" cy="177164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ff"/>
                </a:solidFill>
              </a:ln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2"/>
          <a:srcRect l="16500" t="11560" r="16500" b="72250"/>
          <a:stretch>
            <a:fillRect/>
          </a:stretch>
        </p:blipFill>
        <p:spPr>
          <a:xfrm>
            <a:off x="5655243" y="2190750"/>
            <a:ext cx="6135761" cy="1026162"/>
          </a:xfrm>
          <a:prstGeom prst="rect">
            <a:avLst/>
          </a:prstGeom>
        </p:spPr>
      </p:pic>
      <p:sp>
        <p:nvSpPr>
          <p:cNvPr id="102" name=""/>
          <p:cNvSpPr txBox="1"/>
          <p:nvPr/>
        </p:nvSpPr>
        <p:spPr>
          <a:xfrm>
            <a:off x="6252633" y="3135627"/>
            <a:ext cx="5190065" cy="2914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&lt;a&gt;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를 이용하여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를 클릭하면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href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뒤의 경로로 링크됨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" name=""/>
          <p:cNvCxnSpPr/>
          <p:nvPr/>
        </p:nvCxnSpPr>
        <p:spPr>
          <a:xfrm>
            <a:off x="4981575" y="2209800"/>
            <a:ext cx="819150" cy="690562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5" name=""/>
          <p:cNvSpPr/>
          <p:nvPr/>
        </p:nvSpPr>
        <p:spPr>
          <a:xfrm>
            <a:off x="466725" y="4856691"/>
            <a:ext cx="9155642" cy="177164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ff"/>
                </a:solidFill>
              </a:ln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148357" y="4526277"/>
            <a:ext cx="1541990" cy="5105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여러개 복제하여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내용만 변경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7" name=""/>
          <p:cNvCxnSpPr/>
          <p:nvPr/>
        </p:nvCxnSpPr>
        <p:spPr>
          <a:xfrm rot="10800000" flipV="1">
            <a:off x="9734550" y="4852987"/>
            <a:ext cx="381001" cy="276225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8" name=""/>
          <p:cNvCxnSpPr/>
          <p:nvPr/>
        </p:nvCxnSpPr>
        <p:spPr>
          <a:xfrm rot="16200000" flipV="1">
            <a:off x="9753596" y="4319591"/>
            <a:ext cx="381000" cy="380993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2"/>
          <a:srcRect l="16750" t="55820" r="16380" b="540"/>
          <a:stretch>
            <a:fillRect/>
          </a:stretch>
        </p:blipFill>
        <p:spPr>
          <a:xfrm>
            <a:off x="5670747" y="2040217"/>
            <a:ext cx="6021374" cy="2720318"/>
          </a:xfrm>
          <a:prstGeom prst="rect">
            <a:avLst/>
          </a:prstGeom>
        </p:spPr>
      </p:pic>
      <p:sp>
        <p:nvSpPr>
          <p:cNvPr id="92" name=""/>
          <p:cNvSpPr txBox="1"/>
          <p:nvPr/>
        </p:nvSpPr>
        <p:spPr>
          <a:xfrm>
            <a:off x="300566" y="1061501"/>
            <a:ext cx="11620502" cy="5642193"/>
          </a:xfrm>
          <a:prstGeom prst="rect">
            <a:avLst/>
          </a:prstGeom>
          <a:ln w="19050"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class="card-title"&gt;라즈베리파이를 이용한 스마트 센서 제어(1)&lt;/h4&gt;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2월 1일&lt;/p&gt;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href="https://github.com/min-young417/24RaspberryPi/tree/main/240201"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href="#"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class="card-title"&gt;라즈베리파이를 이용한 스마트 센서 제어(2)&lt;/h4&gt;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2월 2일&lt;/p&gt;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href="https://github.com/min-young417/24RaspberryPi/tree/main/240202"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href="#"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&lt;div class="card"&gt;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&lt;div class="card-body"&gt;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&lt;h4 class="card-title"&gt;플라스크 웹서버로 라즈베리파이 제어&lt;/h4&gt;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&lt;p class="card-text"&gt;2024년 2월 5일&lt;/p&gt;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href="https://github.com/min-young417/24RaspberryPi/tree/main/240205" class="card-link"&gt;GitHub&lt;/a&gt;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&lt;a href="#" class="card-link"&gt;더보기&lt;/a&gt;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81759" y="1162048"/>
            <a:ext cx="1227666" cy="3388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" name=""/>
          <p:cNvCxnSpPr/>
          <p:nvPr/>
        </p:nvCxnSpPr>
        <p:spPr>
          <a:xfrm>
            <a:off x="1066800" y="2914650"/>
            <a:ext cx="4562474" cy="42862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3" name=""/>
          <p:cNvSpPr txBox="1"/>
          <p:nvPr/>
        </p:nvSpPr>
        <p:spPr>
          <a:xfrm>
            <a:off x="1375833" y="2602226"/>
            <a:ext cx="551390" cy="2914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개행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485774" y="2827866"/>
            <a:ext cx="592667" cy="20954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0000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00ff"/>
                </a:solidFill>
              </a:ln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00566" y="966251"/>
            <a:ext cx="11620502" cy="1374994"/>
          </a:xfrm>
          <a:prstGeom prst="rect">
            <a:avLst/>
          </a:prstGeom>
          <a:ln w="19050"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&lt;/br&gt;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&lt;/div&gt;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81759" y="1066798"/>
            <a:ext cx="1227666" cy="3388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43416" y="6300256"/>
            <a:ext cx="11725277" cy="3367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 보러가기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https://www.w3schools.com/bootstrap4/tryit.asp?filename=trybs_card_title&amp;stacked=h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2111" y="3806429"/>
            <a:ext cx="9047777" cy="2154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출처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4150" y="1126060"/>
            <a:ext cx="11705169" cy="13104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Pages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시작하기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https://pages.github.com/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토큰방식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 방법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https://jason-api.tistory.com/79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Bootstrap :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https://www.w3schools.com/bootstrap/bootstrap_ver.asp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05316" y="1147231"/>
            <a:ext cx="6000751" cy="3367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Preview : </a:t>
            </a:r>
            <a:r>
              <a:rPr xmlns:mc="http://schemas.openxmlformats.org/markup-compatibility/2006" xmlns:hp="http://schemas.haansoft.com/office/presentation/8.0" kumimoji="0" lang="en-US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https://min-young417.github.io/</a:t>
            </a:r>
            <a:endParaRPr xmlns:mc="http://schemas.openxmlformats.org/markup-compatibility/2006" xmlns:hp="http://schemas.haansoft.com/office/presentation/8.0" kumimoji="0" lang="en-US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1298" y="1499160"/>
            <a:ext cx="7618044" cy="5273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20988" y="1636710"/>
            <a:ext cx="10750025" cy="571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Pages는 GitHub의 정적 웹 호스팅 서비스로서,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리포지토리를 이용하여 웹사이트를 호스팅할 수 있는 기능을 제공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20987" y="1087963"/>
            <a:ext cx="10750025" cy="4436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20986" y="2417758"/>
            <a:ext cx="10750026" cy="4092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20987" y="2857815"/>
            <a:ext cx="10750025" cy="15503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무료 호스팅: 무료로 제공되며, GitHub 계정이 있다면 누구나 사용할 수 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간편한 설정: 설정이 간단하며, 특별한 서버 설정이나 배포 프로세스 없이도 정적 파일을 호스팅할 수 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소스 컨트롤과의 통합: GitHub 리포지토리를 기반으로 하기 때문에, 버전 관리 및 협업이 용이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빠른 성능: 정적 파일은 서버 측에서 사전에 렌더링되어 있기 때문에, 빠른 성능을 제공합니다.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무한한 확장성: Jekyll, Hugo 등의 정적 사이트 생성기를 사용하여 GitHub Pages를 사용할 수 있어, 사용자 정의 및 확장성이 뛰어납니다.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20986" y="4528074"/>
            <a:ext cx="10750026" cy="4134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20987" y="4941674"/>
            <a:ext cx="10750025" cy="1304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제한된 기능: 동적 기능이 필요한 경우에는 다른 호스팅 서비스나 서버가 필요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기술적 한계: 동적 요소나 데이터베이스와 같은 고급 기능을 지원하지 않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의존성 문제: GitHub의 서비스 이용 중단이나 변경으로 인해 호스팅에 영향을 받을 수 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용량 제한: 리포지토리의 용량 제한이 있으며, 이를 초과할 경우 추가 비용이 발생할 수 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보안 이슈: 서버 측 보안 기능이 부족할 수 있습니다. 사용자는 추가적인 보안 조치를 취해야 할 수 있습니다.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rcRect l="25420" t="8490" r="26100" b="13890"/>
          <a:stretch>
            <a:fillRect/>
          </a:stretch>
        </p:blipFill>
        <p:spPr>
          <a:xfrm>
            <a:off x="662467" y="783758"/>
            <a:ext cx="5137200" cy="6074242"/>
          </a:xfrm>
          <a:prstGeom prst="rect">
            <a:avLst/>
          </a:prstGeom>
        </p:spPr>
      </p:pic>
      <p:sp>
        <p:nvSpPr>
          <p:cNvPr id="84" name=""/>
          <p:cNvSpPr/>
          <p:nvPr/>
        </p:nvSpPr>
        <p:spPr>
          <a:xfrm>
            <a:off x="2108199" y="1734608"/>
            <a:ext cx="1365249" cy="42333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5" name=""/>
          <p:cNvSpPr/>
          <p:nvPr/>
        </p:nvSpPr>
        <p:spPr>
          <a:xfrm>
            <a:off x="800099" y="3217333"/>
            <a:ext cx="3302000" cy="31750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778933" y="3971925"/>
            <a:ext cx="1365249" cy="34925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4710640" y="6519333"/>
            <a:ext cx="1005416" cy="25399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096000" y="1195916"/>
            <a:ext cx="5291668" cy="25264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Github</a:t>
            </a:r>
            <a:r>
              <a:rPr lang="ko-KR" altLang="en-US" sz="1600"/>
              <a:t>에서 </a:t>
            </a:r>
            <a:r>
              <a:rPr lang="en-US" altLang="ko-KR" sz="1600"/>
              <a:t>Create a new repository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*Repository name</a:t>
            </a:r>
            <a:r>
              <a:rPr lang="ko-KR" altLang="en-US" sz="1600"/>
              <a:t>은 본인의 </a:t>
            </a:r>
            <a:r>
              <a:rPr lang="en-US" altLang="ko-KR" sz="1600"/>
              <a:t>username.github.io</a:t>
            </a:r>
            <a:r>
              <a:rPr lang="ko-KR" altLang="en-US" sz="1600"/>
              <a:t>로한다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이름이 틀릴 경우 동작하지 않을 수도 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Public </a:t>
            </a:r>
            <a:r>
              <a:rPr lang="ko-KR" altLang="en-US" sz="1600"/>
              <a:t>선택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(</a:t>
            </a:r>
            <a:r>
              <a:rPr lang="ko-KR" altLang="en-US" sz="1600"/>
              <a:t>추천</a:t>
            </a:r>
            <a:r>
              <a:rPr lang="en-US" altLang="ko-KR" sz="1600"/>
              <a:t>)README.md </a:t>
            </a:r>
            <a:r>
              <a:rPr lang="ko-KR" altLang="en-US" sz="1600"/>
              <a:t>추가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Create repository </a:t>
            </a:r>
            <a:endParaRPr lang="en-US" altLang="ko-KR" sz="1600"/>
          </a:p>
        </p:txBody>
      </p:sp>
      <p:sp>
        <p:nvSpPr>
          <p:cNvPr id="89" name=""/>
          <p:cNvSpPr txBox="1"/>
          <p:nvPr/>
        </p:nvSpPr>
        <p:spPr>
          <a:xfrm>
            <a:off x="7170206" y="6371166"/>
            <a:ext cx="4889500" cy="3325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github pages </a:t>
            </a:r>
            <a:r>
              <a:rPr lang="ko-KR" altLang="en-US" sz="1600"/>
              <a:t>시작하기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>
                <a:hlinkClick r:id="rId3"/>
              </a:rPr>
              <a:t>https://pages.github.com/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082492" y="2121746"/>
            <a:ext cx="3873500" cy="13072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 git client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a terminal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cd repository</a:t>
            </a:r>
            <a:r>
              <a:rPr lang="ko-KR" altLang="en-US" sz="1600"/>
              <a:t>를 가져오고 싶은 경로 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git clone </a:t>
            </a:r>
            <a:r>
              <a:rPr lang="ko-KR" altLang="en-US" sz="1600"/>
              <a:t>복사해온 주소 </a:t>
            </a:r>
            <a:endParaRPr lang="ko-KR" altLang="en-US" sz="1600"/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rcRect b="47550"/>
          <a:stretch>
            <a:fillRect/>
          </a:stretch>
        </p:blipFill>
        <p:spPr>
          <a:xfrm>
            <a:off x="487193" y="4415646"/>
            <a:ext cx="6720144" cy="2111878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3"/>
          <a:srcRect l="8510" t="27790" r="9810" b="5100"/>
          <a:stretch>
            <a:fillRect/>
          </a:stretch>
        </p:blipFill>
        <p:spPr>
          <a:xfrm>
            <a:off x="433917" y="927749"/>
            <a:ext cx="7476534" cy="3242879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8036984" y="1136650"/>
            <a:ext cx="3989918" cy="823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Code &gt; Local &gt; Clone &gt; HTTPS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주소복사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우측 아이콘 선택으로도 복사됨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3572932" y="2444750"/>
            <a:ext cx="2243666" cy="28575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3" name=""/>
          <p:cNvCxnSpPr/>
          <p:nvPr/>
        </p:nvCxnSpPr>
        <p:spPr>
          <a:xfrm>
            <a:off x="479425" y="5213349"/>
            <a:ext cx="5863166" cy="105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"/>
          <p:cNvSpPr txBox="1"/>
          <p:nvPr/>
        </p:nvSpPr>
        <p:spPr>
          <a:xfrm>
            <a:off x="7657043" y="6360583"/>
            <a:ext cx="4397373" cy="33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git </a:t>
            </a:r>
            <a:r>
              <a:rPr lang="ko-KR" altLang="en-US" sz="1600"/>
              <a:t>다운로드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en-US" sz="1600">
                <a:hlinkClick r:id="rId4"/>
              </a:rPr>
              <a:t>https://git-scm.com/downloads</a:t>
            </a:r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502" y="1172478"/>
            <a:ext cx="6816072" cy="2518517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503" y="3866982"/>
            <a:ext cx="6787292" cy="2732059"/>
          </a:xfrm>
          <a:prstGeom prst="rect">
            <a:avLst/>
          </a:prstGeom>
        </p:spPr>
      </p:pic>
      <p:sp>
        <p:nvSpPr>
          <p:cNvPr id="92" name=""/>
          <p:cNvSpPr txBox="1"/>
          <p:nvPr/>
        </p:nvSpPr>
        <p:spPr>
          <a:xfrm>
            <a:off x="7285567" y="1210732"/>
            <a:ext cx="4614336" cy="8235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clone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repository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이동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“Hello World”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 작성된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338483" y="2201332"/>
            <a:ext cx="4614336" cy="1551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작성한 파일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(index.html)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Staging Area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--all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모든 파일을 말합니다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commit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904566" y="1104898"/>
            <a:ext cx="4984752" cy="3335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*VS Code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진행한 이전 슬라이드와 같은 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r="40630"/>
          <a:stretch>
            <a:fillRect/>
          </a:stretch>
        </p:blipFill>
        <p:spPr>
          <a:xfrm>
            <a:off x="190500" y="875820"/>
            <a:ext cx="6476998" cy="5787208"/>
          </a:xfrm>
          <a:prstGeom prst="rect">
            <a:avLst/>
          </a:prstGeom>
        </p:spPr>
      </p:pic>
      <p:sp>
        <p:nvSpPr>
          <p:cNvPr id="94" name=""/>
          <p:cNvSpPr txBox="1"/>
          <p:nvPr/>
        </p:nvSpPr>
        <p:spPr>
          <a:xfrm>
            <a:off x="7249582" y="6392333"/>
            <a:ext cx="4942418" cy="33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VS Code </a:t>
            </a:r>
            <a:r>
              <a:rPr lang="ko-KR" altLang="en-US" sz="1600"/>
              <a:t>설치하기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en-US" sz="1600">
                <a:hlinkClick r:id="rId3"/>
              </a:rPr>
              <a:t>https://code.visualstudio.com/</a:t>
            </a:r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4150" y="1126060"/>
            <a:ext cx="11705169" cy="8246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*GitHub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Sign in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처음 사용하는 경우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되지 않고 로그인 창이 뜰 수 있습니다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로그인과 인증 후 다시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해주세요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249582" y="6392333"/>
            <a:ext cx="4942418" cy="33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토큰 방식 로그인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en-US" sz="1600">
                <a:hlinkClick r:id="rId2"/>
              </a:rPr>
              <a:t>https://jason-api.tistory.com/79</a:t>
            </a:r>
            <a:endParaRPr lang="en-US" altLang="en-US" sz="1600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779" y="2313234"/>
            <a:ext cx="3482609" cy="3234462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0657" y="2271399"/>
            <a:ext cx="2944636" cy="3285883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48305" y="3110569"/>
            <a:ext cx="3915389" cy="1621266"/>
          </a:xfrm>
          <a:prstGeom prst="rect">
            <a:avLst/>
          </a:prstGeom>
        </p:spPr>
      </p:pic>
      <p:sp>
        <p:nvSpPr>
          <p:cNvPr id="98" name=""/>
          <p:cNvSpPr/>
          <p:nvPr/>
        </p:nvSpPr>
        <p:spPr>
          <a:xfrm>
            <a:off x="1466849" y="4085166"/>
            <a:ext cx="1545166" cy="28575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6029325" y="5216525"/>
            <a:ext cx="1240366" cy="28575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GitHub Pages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생성하기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177766" y="1046427"/>
            <a:ext cx="8650417" cy="4844522"/>
          </a:xfrm>
          <a:prstGeom prst="rect">
            <a:avLst/>
          </a:prstGeom>
        </p:spPr>
      </p:pic>
      <p:sp>
        <p:nvSpPr>
          <p:cNvPr id="100" name=""/>
          <p:cNvSpPr txBox="1"/>
          <p:nvPr/>
        </p:nvSpPr>
        <p:spPr>
          <a:xfrm>
            <a:off x="8952442" y="1210732"/>
            <a:ext cx="3094037" cy="15496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Settings &gt; Pages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사이트 링크 이용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배포할 내용이 들어 있는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브랜치를 설정할 수 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2964390" y="2669646"/>
            <a:ext cx="5617103" cy="53710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2885015" y="4323291"/>
            <a:ext cx="5630332" cy="86783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318557" y="5037667"/>
            <a:ext cx="2415645" cy="27252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6284911" y="1505478"/>
            <a:ext cx="775228" cy="31220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556</ep:Words>
  <ep:PresentationFormat>와이드스크린</ep:PresentationFormat>
  <ep:Paragraphs>161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pc</cp:lastModifiedBy>
  <dcterms:modified xsi:type="dcterms:W3CDTF">2024-02-06T00:32:26.674</dcterms:modified>
  <cp:revision>58</cp:revision>
  <dc:title>PowerPoint 프레젠테이션</dc:title>
  <cp:version/>
</cp:coreProperties>
</file>