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5" r:id="rId5"/>
    <p:sldId id="264" r:id="rId6"/>
    <p:sldId id="260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8CAD2-133B-456C-9D1C-08025EFCA2FD}" v="12" dt="2022-05-17T20:19:00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4632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il Capil Duvarcadas" userId="1113a315-3515-4912-9953-a302b281d153" providerId="ADAL" clId="{82B8CAD2-133B-456C-9D1C-08025EFCA2FD}"/>
    <pc:docChg chg="undo custSel addSld modSld sldOrd">
      <pc:chgData name="Dhanil Capil Duvarcadas" userId="1113a315-3515-4912-9953-a302b281d153" providerId="ADAL" clId="{82B8CAD2-133B-456C-9D1C-08025EFCA2FD}" dt="2022-05-18T10:56:14.935" v="1545" actId="20577"/>
      <pc:docMkLst>
        <pc:docMk/>
      </pc:docMkLst>
      <pc:sldChg chg="addSp modSp mod">
        <pc:chgData name="Dhanil Capil Duvarcadas" userId="1113a315-3515-4912-9953-a302b281d153" providerId="ADAL" clId="{82B8CAD2-133B-456C-9D1C-08025EFCA2FD}" dt="2022-05-17T20:12:28.327" v="903" actId="1076"/>
        <pc:sldMkLst>
          <pc:docMk/>
          <pc:sldMk cId="287852493" sldId="256"/>
        </pc:sldMkLst>
        <pc:spChg chg="mod">
          <ac:chgData name="Dhanil Capil Duvarcadas" userId="1113a315-3515-4912-9953-a302b281d153" providerId="ADAL" clId="{82B8CAD2-133B-456C-9D1C-08025EFCA2FD}" dt="2022-05-17T19:39:18.237" v="715" actId="14100"/>
          <ac:spMkLst>
            <pc:docMk/>
            <pc:sldMk cId="287852493" sldId="256"/>
            <ac:spMk id="2" creationId="{B75F771E-F40F-4F81-B90B-C09C968111AC}"/>
          </ac:spMkLst>
        </pc:spChg>
        <pc:picChg chg="add mod">
          <ac:chgData name="Dhanil Capil Duvarcadas" userId="1113a315-3515-4912-9953-a302b281d153" providerId="ADAL" clId="{82B8CAD2-133B-456C-9D1C-08025EFCA2FD}" dt="2022-05-17T20:12:28.327" v="903" actId="1076"/>
          <ac:picMkLst>
            <pc:docMk/>
            <pc:sldMk cId="287852493" sldId="256"/>
            <ac:picMk id="4" creationId="{35F180E1-0AE5-6D54-6C09-5BA5D7024FA2}"/>
          </ac:picMkLst>
        </pc:picChg>
      </pc:sldChg>
      <pc:sldChg chg="addSp delSp modSp mod">
        <pc:chgData name="Dhanil Capil Duvarcadas" userId="1113a315-3515-4912-9953-a302b281d153" providerId="ADAL" clId="{82B8CAD2-133B-456C-9D1C-08025EFCA2FD}" dt="2022-05-18T10:56:14.935" v="1545" actId="20577"/>
        <pc:sldMkLst>
          <pc:docMk/>
          <pc:sldMk cId="2812647862" sldId="257"/>
        </pc:sldMkLst>
        <pc:spChg chg="mod">
          <ac:chgData name="Dhanil Capil Duvarcadas" userId="1113a315-3515-4912-9953-a302b281d153" providerId="ADAL" clId="{82B8CAD2-133B-456C-9D1C-08025EFCA2FD}" dt="2022-05-17T20:11:24.960" v="896" actId="26606"/>
          <ac:spMkLst>
            <pc:docMk/>
            <pc:sldMk cId="2812647862" sldId="257"/>
            <ac:spMk id="2" creationId="{19B86B98-1B5D-40CD-9125-0788C6B04528}"/>
          </ac:spMkLst>
        </pc:spChg>
        <pc:spChg chg="mod">
          <ac:chgData name="Dhanil Capil Duvarcadas" userId="1113a315-3515-4912-9953-a302b281d153" providerId="ADAL" clId="{82B8CAD2-133B-456C-9D1C-08025EFCA2FD}" dt="2022-05-18T10:56:14.935" v="1545" actId="20577"/>
          <ac:spMkLst>
            <pc:docMk/>
            <pc:sldMk cId="2812647862" sldId="257"/>
            <ac:spMk id="3" creationId="{32B4938E-CFE1-471A-84BE-0097291FA5B0}"/>
          </ac:spMkLst>
        </pc:spChg>
        <pc:spChg chg="del">
          <ac:chgData name="Dhanil Capil Duvarcadas" userId="1113a315-3515-4912-9953-a302b281d153" providerId="ADAL" clId="{82B8CAD2-133B-456C-9D1C-08025EFCA2FD}" dt="2022-05-17T20:11:24.960" v="896" actId="26606"/>
          <ac:spMkLst>
            <pc:docMk/>
            <pc:sldMk cId="2812647862" sldId="257"/>
            <ac:spMk id="5" creationId="{6A1473A6-3F22-483E-8A30-80B9D2B14592}"/>
          </ac:spMkLst>
        </pc:spChg>
        <pc:spChg chg="add mod">
          <ac:chgData name="Dhanil Capil Duvarcadas" userId="1113a315-3515-4912-9953-a302b281d153" providerId="ADAL" clId="{82B8CAD2-133B-456C-9D1C-08025EFCA2FD}" dt="2022-05-17T20:17:48.319" v="973" actId="1076"/>
          <ac:spMkLst>
            <pc:docMk/>
            <pc:sldMk cId="2812647862" sldId="257"/>
            <ac:spMk id="9" creationId="{7FFE44A1-695C-97B5-678A-CE54F272DAC1}"/>
          </ac:spMkLst>
        </pc:spChg>
        <pc:spChg chg="add">
          <ac:chgData name="Dhanil Capil Duvarcadas" userId="1113a315-3515-4912-9953-a302b281d153" providerId="ADAL" clId="{82B8CAD2-133B-456C-9D1C-08025EFCA2FD}" dt="2022-05-17T20:11:24.960" v="896" actId="26606"/>
          <ac:spMkLst>
            <pc:docMk/>
            <pc:sldMk cId="2812647862" sldId="257"/>
            <ac:spMk id="18" creationId="{DD38EE57-B708-47C9-A4A4-E25F09FAB029}"/>
          </ac:spMkLst>
        </pc:spChg>
        <pc:grpChg chg="del">
          <ac:chgData name="Dhanil Capil Duvarcadas" userId="1113a315-3515-4912-9953-a302b281d153" providerId="ADAL" clId="{82B8CAD2-133B-456C-9D1C-08025EFCA2FD}" dt="2022-05-17T20:11:24.960" v="896" actId="26606"/>
          <ac:grpSpMkLst>
            <pc:docMk/>
            <pc:sldMk cId="2812647862" sldId="257"/>
            <ac:grpSpMk id="6" creationId="{AA1375E3-3E53-4D75-BAB7-E5929BFCB25F}"/>
          </ac:grpSpMkLst>
        </pc:grpChg>
        <pc:grpChg chg="add">
          <ac:chgData name="Dhanil Capil Duvarcadas" userId="1113a315-3515-4912-9953-a302b281d153" providerId="ADAL" clId="{82B8CAD2-133B-456C-9D1C-08025EFCA2FD}" dt="2022-05-17T20:11:24.960" v="896" actId="26606"/>
          <ac:grpSpMkLst>
            <pc:docMk/>
            <pc:sldMk cId="2812647862" sldId="257"/>
            <ac:grpSpMk id="20" creationId="{57A28182-58A5-4DBB-8F64-BD944BCA8154}"/>
          </ac:grpSpMkLst>
        </pc:grpChg>
        <pc:picChg chg="add mod">
          <ac:chgData name="Dhanil Capil Duvarcadas" userId="1113a315-3515-4912-9953-a302b281d153" providerId="ADAL" clId="{82B8CAD2-133B-456C-9D1C-08025EFCA2FD}" dt="2022-05-17T20:11:37.831" v="899" actId="14100"/>
          <ac:picMkLst>
            <pc:docMk/>
            <pc:sldMk cId="2812647862" sldId="257"/>
            <ac:picMk id="8" creationId="{73288A46-75E7-1D5F-2768-F57D94E727D0}"/>
          </ac:picMkLst>
        </pc:picChg>
      </pc:sldChg>
      <pc:sldChg chg="addSp delSp modSp mod ord">
        <pc:chgData name="Dhanil Capil Duvarcadas" userId="1113a315-3515-4912-9953-a302b281d153" providerId="ADAL" clId="{82B8CAD2-133B-456C-9D1C-08025EFCA2FD}" dt="2022-05-17T20:22:22.696" v="1074" actId="20577"/>
        <pc:sldMkLst>
          <pc:docMk/>
          <pc:sldMk cId="2530315009" sldId="259"/>
        </pc:sldMkLst>
        <pc:spChg chg="mod">
          <ac:chgData name="Dhanil Capil Duvarcadas" userId="1113a315-3515-4912-9953-a302b281d153" providerId="ADAL" clId="{82B8CAD2-133B-456C-9D1C-08025EFCA2FD}" dt="2022-05-17T17:44:32.916" v="30" actId="20577"/>
          <ac:spMkLst>
            <pc:docMk/>
            <pc:sldMk cId="2530315009" sldId="259"/>
            <ac:spMk id="2" creationId="{19B86B98-1B5D-40CD-9125-0788C6B04528}"/>
          </ac:spMkLst>
        </pc:spChg>
        <pc:spChg chg="mod">
          <ac:chgData name="Dhanil Capil Duvarcadas" userId="1113a315-3515-4912-9953-a302b281d153" providerId="ADAL" clId="{82B8CAD2-133B-456C-9D1C-08025EFCA2FD}" dt="2022-05-17T20:22:22.696" v="1074" actId="20577"/>
          <ac:spMkLst>
            <pc:docMk/>
            <pc:sldMk cId="2530315009" sldId="259"/>
            <ac:spMk id="3" creationId="{32B4938E-CFE1-471A-84BE-0097291FA5B0}"/>
          </ac:spMkLst>
        </pc:spChg>
        <pc:spChg chg="add del">
          <ac:chgData name="Dhanil Capil Duvarcadas" userId="1113a315-3515-4912-9953-a302b281d153" providerId="ADAL" clId="{82B8CAD2-133B-456C-9D1C-08025EFCA2FD}" dt="2022-05-17T20:13:17.309" v="907" actId="26606"/>
          <ac:spMkLst>
            <pc:docMk/>
            <pc:sldMk cId="2530315009" sldId="259"/>
            <ac:spMk id="8" creationId="{DD38EE57-B708-47C9-A4A4-E25F09FAB029}"/>
          </ac:spMkLst>
        </pc:spChg>
        <pc:spChg chg="add del">
          <ac:chgData name="Dhanil Capil Duvarcadas" userId="1113a315-3515-4912-9953-a302b281d153" providerId="ADAL" clId="{82B8CAD2-133B-456C-9D1C-08025EFCA2FD}" dt="2022-05-17T20:13:17.293" v="906" actId="26606"/>
          <ac:spMkLst>
            <pc:docMk/>
            <pc:sldMk cId="2530315009" sldId="259"/>
            <ac:spMk id="23" creationId="{CD5D3CE8-6534-4899-B698-BB3C6848EC43}"/>
          </ac:spMkLst>
        </pc:spChg>
        <pc:spChg chg="add">
          <ac:chgData name="Dhanil Capil Duvarcadas" userId="1113a315-3515-4912-9953-a302b281d153" providerId="ADAL" clId="{82B8CAD2-133B-456C-9D1C-08025EFCA2FD}" dt="2022-05-17T20:13:17.309" v="907" actId="26606"/>
          <ac:spMkLst>
            <pc:docMk/>
            <pc:sldMk cId="2530315009" sldId="259"/>
            <ac:spMk id="34" creationId="{32FD50D0-1315-48C4-BB87-7646B049A0FA}"/>
          </ac:spMkLst>
        </pc:spChg>
        <pc:grpChg chg="add del">
          <ac:chgData name="Dhanil Capil Duvarcadas" userId="1113a315-3515-4912-9953-a302b281d153" providerId="ADAL" clId="{82B8CAD2-133B-456C-9D1C-08025EFCA2FD}" dt="2022-05-17T20:13:17.309" v="907" actId="26606"/>
          <ac:grpSpMkLst>
            <pc:docMk/>
            <pc:sldMk cId="2530315009" sldId="259"/>
            <ac:grpSpMk id="9" creationId="{57A28182-58A5-4DBB-8F64-BD944BCA8154}"/>
          </ac:grpSpMkLst>
        </pc:grpChg>
        <pc:grpChg chg="add del">
          <ac:chgData name="Dhanil Capil Duvarcadas" userId="1113a315-3515-4912-9953-a302b281d153" providerId="ADAL" clId="{82B8CAD2-133B-456C-9D1C-08025EFCA2FD}" dt="2022-05-17T20:13:17.293" v="906" actId="26606"/>
          <ac:grpSpMkLst>
            <pc:docMk/>
            <pc:sldMk cId="2530315009" sldId="259"/>
            <ac:grpSpMk id="25" creationId="{6C313485-7BF2-43EA-9239-5BAA3034392D}"/>
          </ac:grpSpMkLst>
        </pc:grpChg>
        <pc:grpChg chg="add">
          <ac:chgData name="Dhanil Capil Duvarcadas" userId="1113a315-3515-4912-9953-a302b281d153" providerId="ADAL" clId="{82B8CAD2-133B-456C-9D1C-08025EFCA2FD}" dt="2022-05-17T20:13:17.309" v="907" actId="26606"/>
          <ac:grpSpMkLst>
            <pc:docMk/>
            <pc:sldMk cId="2530315009" sldId="259"/>
            <ac:grpSpMk id="35" creationId="{CA83E95F-11F0-4EF3-B911-EC4A265F0826}"/>
          </ac:grpSpMkLst>
        </pc:grpChg>
        <pc:picChg chg="mod">
          <ac:chgData name="Dhanil Capil Duvarcadas" userId="1113a315-3515-4912-9953-a302b281d153" providerId="ADAL" clId="{82B8CAD2-133B-456C-9D1C-08025EFCA2FD}" dt="2022-05-17T20:13:51.796" v="919" actId="14100"/>
          <ac:picMkLst>
            <pc:docMk/>
            <pc:sldMk cId="2530315009" sldId="259"/>
            <ac:picMk id="6" creationId="{2F9B3DEB-7BB7-4D27-8A99-580E253CE136}"/>
          </ac:picMkLst>
        </pc:picChg>
        <pc:picChg chg="add mod">
          <ac:chgData name="Dhanil Capil Duvarcadas" userId="1113a315-3515-4912-9953-a302b281d153" providerId="ADAL" clId="{82B8CAD2-133B-456C-9D1C-08025EFCA2FD}" dt="2022-05-17T20:14:19.783" v="929" actId="1038"/>
          <ac:picMkLst>
            <pc:docMk/>
            <pc:sldMk cId="2530315009" sldId="259"/>
            <ac:picMk id="12" creationId="{2EF6BCFC-9C29-95CE-8B20-60906E2050C5}"/>
          </ac:picMkLst>
        </pc:picChg>
        <pc:cxnChg chg="add del">
          <ac:chgData name="Dhanil Capil Duvarcadas" userId="1113a315-3515-4912-9953-a302b281d153" providerId="ADAL" clId="{82B8CAD2-133B-456C-9D1C-08025EFCA2FD}" dt="2022-05-17T20:13:17.293" v="906" actId="26606"/>
          <ac:cxnSpMkLst>
            <pc:docMk/>
            <pc:sldMk cId="2530315009" sldId="259"/>
            <ac:cxnSpMk id="32" creationId="{14F95C68-AB6E-4C79-8764-E43667ACD6E6}"/>
          </ac:cxnSpMkLst>
        </pc:cxnChg>
      </pc:sldChg>
      <pc:sldChg chg="ord">
        <pc:chgData name="Dhanil Capil Duvarcadas" userId="1113a315-3515-4912-9953-a302b281d153" providerId="ADAL" clId="{82B8CAD2-133B-456C-9D1C-08025EFCA2FD}" dt="2022-05-18T09:06:15.329" v="1077"/>
        <pc:sldMkLst>
          <pc:docMk/>
          <pc:sldMk cId="1704955259" sldId="260"/>
        </pc:sldMkLst>
      </pc:sldChg>
      <pc:sldChg chg="modSp mod">
        <pc:chgData name="Dhanil Capil Duvarcadas" userId="1113a315-3515-4912-9953-a302b281d153" providerId="ADAL" clId="{82B8CAD2-133B-456C-9D1C-08025EFCA2FD}" dt="2022-05-17T20:19:01.677" v="1011" actId="20577"/>
        <pc:sldMkLst>
          <pc:docMk/>
          <pc:sldMk cId="2930884159" sldId="263"/>
        </pc:sldMkLst>
        <pc:spChg chg="mod">
          <ac:chgData name="Dhanil Capil Duvarcadas" userId="1113a315-3515-4912-9953-a302b281d153" providerId="ADAL" clId="{82B8CAD2-133B-456C-9D1C-08025EFCA2FD}" dt="2022-05-17T20:19:01.677" v="1011" actId="20577"/>
          <ac:spMkLst>
            <pc:docMk/>
            <pc:sldMk cId="2930884159" sldId="263"/>
            <ac:spMk id="3" creationId="{40D5C654-1A7B-49F7-B8DF-F6D74ABDD964}"/>
          </ac:spMkLst>
        </pc:spChg>
      </pc:sldChg>
      <pc:sldChg chg="delSp modSp mod ord">
        <pc:chgData name="Dhanil Capil Duvarcadas" userId="1113a315-3515-4912-9953-a302b281d153" providerId="ADAL" clId="{82B8CAD2-133B-456C-9D1C-08025EFCA2FD}" dt="2022-05-17T20:19:44.894" v="1048" actId="20577"/>
        <pc:sldMkLst>
          <pc:docMk/>
          <pc:sldMk cId="2214947284" sldId="264"/>
        </pc:sldMkLst>
        <pc:spChg chg="mod">
          <ac:chgData name="Dhanil Capil Duvarcadas" userId="1113a315-3515-4912-9953-a302b281d153" providerId="ADAL" clId="{82B8CAD2-133B-456C-9D1C-08025EFCA2FD}" dt="2022-05-17T20:05:07.751" v="858" actId="20577"/>
          <ac:spMkLst>
            <pc:docMk/>
            <pc:sldMk cId="2214947284" sldId="264"/>
            <ac:spMk id="2" creationId="{19B86B98-1B5D-40CD-9125-0788C6B04528}"/>
          </ac:spMkLst>
        </pc:spChg>
        <pc:spChg chg="mod">
          <ac:chgData name="Dhanil Capil Duvarcadas" userId="1113a315-3515-4912-9953-a302b281d153" providerId="ADAL" clId="{82B8CAD2-133B-456C-9D1C-08025EFCA2FD}" dt="2022-05-17T20:19:44.894" v="1048" actId="20577"/>
          <ac:spMkLst>
            <pc:docMk/>
            <pc:sldMk cId="2214947284" sldId="264"/>
            <ac:spMk id="3" creationId="{32B4938E-CFE1-471A-84BE-0097291FA5B0}"/>
          </ac:spMkLst>
        </pc:spChg>
        <pc:spChg chg="del">
          <ac:chgData name="Dhanil Capil Duvarcadas" userId="1113a315-3515-4912-9953-a302b281d153" providerId="ADAL" clId="{82B8CAD2-133B-456C-9D1C-08025EFCA2FD}" dt="2022-05-17T17:59:24.520" v="330" actId="478"/>
          <ac:spMkLst>
            <pc:docMk/>
            <pc:sldMk cId="2214947284" sldId="264"/>
            <ac:spMk id="17" creationId="{6C0D7ABA-F3BC-4EF9-B000-5A10B3B8C3C3}"/>
          </ac:spMkLst>
        </pc:spChg>
        <pc:picChg chg="del">
          <ac:chgData name="Dhanil Capil Duvarcadas" userId="1113a315-3515-4912-9953-a302b281d153" providerId="ADAL" clId="{82B8CAD2-133B-456C-9D1C-08025EFCA2FD}" dt="2022-05-17T17:59:22.721" v="329" actId="478"/>
          <ac:picMkLst>
            <pc:docMk/>
            <pc:sldMk cId="2214947284" sldId="264"/>
            <ac:picMk id="15" creationId="{F73874F9-F9EE-48DC-BC39-242292B6E45E}"/>
          </ac:picMkLst>
        </pc:picChg>
      </pc:sldChg>
      <pc:sldChg chg="addSp delSp modSp add mod">
        <pc:chgData name="Dhanil Capil Duvarcadas" userId="1113a315-3515-4912-9953-a302b281d153" providerId="ADAL" clId="{82B8CAD2-133B-456C-9D1C-08025EFCA2FD}" dt="2022-05-17T20:18:04.756" v="1006" actId="20577"/>
        <pc:sldMkLst>
          <pc:docMk/>
          <pc:sldMk cId="2422911738" sldId="265"/>
        </pc:sldMkLst>
        <pc:spChg chg="mod">
          <ac:chgData name="Dhanil Capil Duvarcadas" userId="1113a315-3515-4912-9953-a302b281d153" providerId="ADAL" clId="{82B8CAD2-133B-456C-9D1C-08025EFCA2FD}" dt="2022-05-17T17:46:56.202" v="62" actId="20577"/>
          <ac:spMkLst>
            <pc:docMk/>
            <pc:sldMk cId="2422911738" sldId="265"/>
            <ac:spMk id="2" creationId="{19B86B98-1B5D-40CD-9125-0788C6B04528}"/>
          </ac:spMkLst>
        </pc:spChg>
        <pc:spChg chg="mod">
          <ac:chgData name="Dhanil Capil Duvarcadas" userId="1113a315-3515-4912-9953-a302b281d153" providerId="ADAL" clId="{82B8CAD2-133B-456C-9D1C-08025EFCA2FD}" dt="2022-05-17T20:15:44.556" v="943" actId="20577"/>
          <ac:spMkLst>
            <pc:docMk/>
            <pc:sldMk cId="2422911738" sldId="265"/>
            <ac:spMk id="3" creationId="{32B4938E-CFE1-471A-84BE-0097291FA5B0}"/>
          </ac:spMkLst>
        </pc:spChg>
        <pc:spChg chg="add mod">
          <ac:chgData name="Dhanil Capil Duvarcadas" userId="1113a315-3515-4912-9953-a302b281d153" providerId="ADAL" clId="{82B8CAD2-133B-456C-9D1C-08025EFCA2FD}" dt="2022-05-17T20:18:04.756" v="1006" actId="20577"/>
          <ac:spMkLst>
            <pc:docMk/>
            <pc:sldMk cId="2422911738" sldId="265"/>
            <ac:spMk id="13" creationId="{486394C7-2BE0-353E-987F-AF51931AA0BC}"/>
          </ac:spMkLst>
        </pc:spChg>
        <pc:spChg chg="del">
          <ac:chgData name="Dhanil Capil Duvarcadas" userId="1113a315-3515-4912-9953-a302b281d153" providerId="ADAL" clId="{82B8CAD2-133B-456C-9D1C-08025EFCA2FD}" dt="2022-05-17T17:47:44.091" v="156" actId="478"/>
          <ac:spMkLst>
            <pc:docMk/>
            <pc:sldMk cId="2422911738" sldId="265"/>
            <ac:spMk id="17" creationId="{6C0D7ABA-F3BC-4EF9-B000-5A10B3B8C3C3}"/>
          </ac:spMkLst>
        </pc:spChg>
        <pc:picChg chg="add mod">
          <ac:chgData name="Dhanil Capil Duvarcadas" userId="1113a315-3515-4912-9953-a302b281d153" providerId="ADAL" clId="{82B8CAD2-133B-456C-9D1C-08025EFCA2FD}" dt="2022-05-17T20:15:33.743" v="937" actId="1076"/>
          <ac:picMkLst>
            <pc:docMk/>
            <pc:sldMk cId="2422911738" sldId="265"/>
            <ac:picMk id="12" creationId="{ABEF77F0-8335-90A4-C95E-AB886A928492}"/>
          </ac:picMkLst>
        </pc:picChg>
        <pc:picChg chg="del">
          <ac:chgData name="Dhanil Capil Duvarcadas" userId="1113a315-3515-4912-9953-a302b281d153" providerId="ADAL" clId="{82B8CAD2-133B-456C-9D1C-08025EFCA2FD}" dt="2022-05-17T17:47:40.037" v="155" actId="478"/>
          <ac:picMkLst>
            <pc:docMk/>
            <pc:sldMk cId="2422911738" sldId="265"/>
            <ac:picMk id="15" creationId="{F73874F9-F9EE-48DC-BC39-242292B6E45E}"/>
          </ac:picMkLst>
        </pc:picChg>
      </pc:sldChg>
      <pc:sldChg chg="modSp add mod">
        <pc:chgData name="Dhanil Capil Duvarcadas" userId="1113a315-3515-4912-9953-a302b281d153" providerId="ADAL" clId="{82B8CAD2-133B-456C-9D1C-08025EFCA2FD}" dt="2022-05-18T09:54:20.710" v="1516" actId="20577"/>
        <pc:sldMkLst>
          <pc:docMk/>
          <pc:sldMk cId="4221456275" sldId="266"/>
        </pc:sldMkLst>
        <pc:spChg chg="mod">
          <ac:chgData name="Dhanil Capil Duvarcadas" userId="1113a315-3515-4912-9953-a302b281d153" providerId="ADAL" clId="{82B8CAD2-133B-456C-9D1C-08025EFCA2FD}" dt="2022-05-18T09:06:19.703" v="1087" actId="20577"/>
          <ac:spMkLst>
            <pc:docMk/>
            <pc:sldMk cId="4221456275" sldId="266"/>
            <ac:spMk id="2" creationId="{19B86B98-1B5D-40CD-9125-0788C6B04528}"/>
          </ac:spMkLst>
        </pc:spChg>
        <pc:spChg chg="mod">
          <ac:chgData name="Dhanil Capil Duvarcadas" userId="1113a315-3515-4912-9953-a302b281d153" providerId="ADAL" clId="{82B8CAD2-133B-456C-9D1C-08025EFCA2FD}" dt="2022-05-18T09:54:20.710" v="1516" actId="20577"/>
          <ac:spMkLst>
            <pc:docMk/>
            <pc:sldMk cId="4221456275" sldId="266"/>
            <ac:spMk id="3" creationId="{32B4938E-CFE1-471A-84BE-0097291FA5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1EE-DA76-46C7-8CB6-711260256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58256-8108-4628-93EA-C0EAE2AD5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34DB-3122-418B-9EB3-5E548734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762B-721D-40E3-A3C4-1F618ACD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CC1D1-5CD1-4AC4-A4F4-AFB9C32F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4D2E-8B71-45A3-8F33-14A3E072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89498-9293-4CC8-8C75-B5A453634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7D376-E4C6-44FA-A445-23D426A2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BFCA2-AD2C-490D-B01A-3B918422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25EA-E457-46AE-9333-10773A80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F15D9-EE27-46B7-91EB-5B15469ED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39209-CF06-419E-88D3-70785BB00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72EB0-5024-484D-9AE3-409C1003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EA3A-C414-4183-BD1F-6A5B47EB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72429-238A-4D0E-8844-9EBE3672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3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B6B2-FF29-4195-B0C7-C09E782C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A357-9A53-4FE3-9F3D-F920A855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49165-4386-4440-9F6A-4FDBEA6D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6AE11-3F39-4F1A-ABBC-6D08F837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9138B-102F-452C-9D70-80B33F0B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5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9448-524C-414E-A90E-D5AB06C4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9B069-77B4-4267-BB40-6680FE83E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F3E3-C237-43E9-9CF0-B5F08FDC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6339A-FBBF-4174-82DB-D6409013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9BEB-7FE7-4BEA-A3C8-AF572FD3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6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4644-6D0A-4667-BA34-9B988783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7335-D94A-409E-8074-0E67115F6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E0407-F441-464D-BF24-EB9A99839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0D231-DB30-4CF5-AF22-64CF5420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3B84B-27FE-43A9-803B-62CB1B7A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06569-3C40-4577-A470-64B0A086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E7F1-1DC9-4414-9395-09AF30CC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9A704-6800-4C21-8E61-3E851B2F4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D1A09-5BC2-4429-BE94-848819EAF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B5B5E-3FFE-4D1B-A41F-C6EA72651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B64A5-B93D-4A68-AEA3-DF88D4366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25324-4320-436D-B6EB-FBE32F82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22740-9E7A-4603-8961-C80B1A8A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43AD1-F220-4859-9575-5C45591E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05DB-2844-4A0F-A318-68395055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D7639-D7BB-4E20-85CE-79D6E606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0B9D5-D7F4-4C6C-B6B0-A72F65EB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9E52C-C0FC-4BC6-B2DA-CC7EA44D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7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12C0F-A0BA-474A-8280-FAE9F22C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0BC76-5D73-43C3-B21A-F72256E3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DBE0B-643A-4CFF-AD7F-CD99C428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7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5B13-46C3-4029-86B0-1B57DCE6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FA00-B891-4206-8EE6-B6F3FE4EB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7D92C-6928-4EA8-A6F0-47E7A2B0B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3905D-8B17-42F2-8828-5B5BF984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B8DCF-BACF-4B70-90AC-61B067D9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20337-D394-4372-9979-65252ADD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9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8A20-00B2-4099-BEC2-3B4C848C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6CFA8-CC5F-49FE-98A0-BA40B1B93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79B60-D271-42A0-9A76-B0D6123F7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36BC5-382C-4FA3-8EE6-A49D05FD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D1702-6033-4E04-8DB2-2CC4F41E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A86DD-1B2A-4327-BAD5-58655C4C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9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76CBE-572E-4638-877A-D019F332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427FA-E1F5-4C7A-AF5B-D1E749F34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62A23-B9E0-4E90-AD8C-F15EB5B6F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00D57-8ECA-4DB1-8404-18E28F088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7B7B2-AEC2-44D4-A8B1-6E3D2DB78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7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iot-explorer/issues/477#issuecomment-995644401" TargetMode="External"/><Relationship Id="rId2" Type="http://schemas.openxmlformats.org/officeDocument/2006/relationships/hyperlink" Target="https://github.com/microsoft/MixedRealityToolkit-Unity/issues/8214#issuecomment-103417053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tic1.squarespace.com/static/5dda637dfbf6af7c4b317507/5de68068c10a1a142df793a3/5e143f83553f9b060f2a2282/1648456059704/Trimble+Hololens2_XR10_transparent.png?format=1500w" TargetMode="External"/><Relationship Id="rId4" Type="http://schemas.openxmlformats.org/officeDocument/2006/relationships/hyperlink" Target="https://github.com/Azure/azure-iot-explorer/issues/4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2E518683-C2A4-4657-830C-BD321D0A8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Freeform 5">
            <a:extLst>
              <a:ext uri="{FF2B5EF4-FFF2-40B4-BE49-F238E27FC236}">
                <a16:creationId xmlns:a16="http://schemas.microsoft.com/office/drawing/2014/main" id="{ECF6CE48-067D-4BCC-8118-FAC936C40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Freeform 6">
            <a:extLst>
              <a:ext uri="{FF2B5EF4-FFF2-40B4-BE49-F238E27FC236}">
                <a16:creationId xmlns:a16="http://schemas.microsoft.com/office/drawing/2014/main" id="{5996AF05-FFC0-48E3-A851-FDF4C938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">
            <a:extLst>
              <a:ext uri="{FF2B5EF4-FFF2-40B4-BE49-F238E27FC236}">
                <a16:creationId xmlns:a16="http://schemas.microsoft.com/office/drawing/2014/main" id="{5C32DE67-E0F0-476E-83F7-D49807AC5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1AC8D917-094B-4A3C-861B-1C717FAD3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58859" y="1118007"/>
            <a:ext cx="563429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F771E-F40F-4F81-B90B-C09C96811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289" y="1014038"/>
            <a:ext cx="5634295" cy="3699705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 err="1">
                <a:solidFill>
                  <a:srgbClr val="FEFFFF"/>
                </a:solidFill>
              </a:rPr>
              <a:t>Digitalise</a:t>
            </a:r>
            <a:r>
              <a:rPr lang="en-US" sz="5400" dirty="0">
                <a:solidFill>
                  <a:srgbClr val="FEFFFF"/>
                </a:solidFill>
              </a:rPr>
              <a:t> real-time data in a physical industrial environment using mixed reality</a:t>
            </a:r>
            <a:endParaRPr lang="en-GB" sz="5400" dirty="0">
              <a:solidFill>
                <a:srgbClr val="FE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9F48E-F752-4ED3-81D2-CDB3112F5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7842" y="4810308"/>
            <a:ext cx="4664136" cy="1076551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Dhanil Capil Duvarcadas</a:t>
            </a:r>
            <a:endParaRPr lang="en-GB" sz="2000" dirty="0"/>
          </a:p>
        </p:txBody>
      </p:sp>
      <p:pic>
        <p:nvPicPr>
          <p:cNvPr id="1026" name="Picture 2" descr="Uniper - Wikipedia">
            <a:extLst>
              <a:ext uri="{FF2B5EF4-FFF2-40B4-BE49-F238E27FC236}">
                <a16:creationId xmlns:a16="http://schemas.microsoft.com/office/drawing/2014/main" id="{182E315B-B5AE-45FA-A7B2-8DF8ACA10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3494" y="1717455"/>
            <a:ext cx="2376541" cy="206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w UoL logo — University of Leicester">
            <a:extLst>
              <a:ext uri="{FF2B5EF4-FFF2-40B4-BE49-F238E27FC236}">
                <a16:creationId xmlns:a16="http://schemas.microsoft.com/office/drawing/2014/main" id="{8FA0BAE7-8813-4CD5-A319-AE3571C52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8127" y="4098822"/>
            <a:ext cx="3364795" cy="90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rimble XR10 with Hololens 2 — BuildingPoint Scandinavia">
            <a:extLst>
              <a:ext uri="{FF2B5EF4-FFF2-40B4-BE49-F238E27FC236}">
                <a16:creationId xmlns:a16="http://schemas.microsoft.com/office/drawing/2014/main" id="{35F180E1-0AE5-6D54-6C09-5BA5D7024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7" y="4817712"/>
            <a:ext cx="3083121" cy="172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5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B86B98-1B5D-40CD-9125-0788C6B0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Aims &amp; Objectives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938E-CFE1-471A-84BE-0097291FA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Build a Mixed Reality Microsoft HoloLens PoC application</a:t>
            </a:r>
          </a:p>
          <a:p>
            <a:r>
              <a:rPr lang="en-US" sz="1700" dirty="0"/>
              <a:t>Helps </a:t>
            </a:r>
            <a:r>
              <a:rPr lang="en-US" sz="1700" dirty="0" err="1"/>
              <a:t>visualise</a:t>
            </a:r>
            <a:r>
              <a:rPr lang="en-US" sz="1700" dirty="0"/>
              <a:t> IoT Data of power stations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See current sensor telemetry (either from Raspberry Pi or device simulator</a:t>
            </a:r>
          </a:p>
          <a:p>
            <a:r>
              <a:rPr lang="en-US" sz="1700" dirty="0"/>
              <a:t>Able to see alerts</a:t>
            </a:r>
          </a:p>
          <a:p>
            <a:r>
              <a:rPr lang="en-US" sz="1700" dirty="0"/>
              <a:t>Redirect to the alert</a:t>
            </a:r>
          </a:p>
          <a:p>
            <a:r>
              <a:rPr lang="en-US" sz="1700" dirty="0"/>
              <a:t>Save the location of the dashboard </a:t>
            </a:r>
          </a:p>
          <a:p>
            <a:r>
              <a:rPr lang="en-US" sz="1700" dirty="0"/>
              <a:t>Scale it to multiple sensors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288A46-75E7-1D5F-2768-F57D94E72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233" y="2471153"/>
            <a:ext cx="5680965" cy="3081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FE44A1-695C-97B5-678A-CE54F272DAC1}"/>
              </a:ext>
            </a:extLst>
          </p:cNvPr>
          <p:cNvSpPr txBox="1"/>
          <p:nvPr/>
        </p:nvSpPr>
        <p:spPr>
          <a:xfrm>
            <a:off x="7077075" y="5553075"/>
            <a:ext cx="250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 of the dashboard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64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32FD50D0-1315-48C4-BB87-7646B049A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4">
            <a:extLst>
              <a:ext uri="{FF2B5EF4-FFF2-40B4-BE49-F238E27FC236}">
                <a16:creationId xmlns:a16="http://schemas.microsoft.com/office/drawing/2014/main" id="{CA83E95F-11F0-4EF3-B911-EC4A265F0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6" name="Freeform 44">
              <a:extLst>
                <a:ext uri="{FF2B5EF4-FFF2-40B4-BE49-F238E27FC236}">
                  <a16:creationId xmlns:a16="http://schemas.microsoft.com/office/drawing/2014/main" id="{4A5621C8-F0D7-4928-9BC5-B15B318AF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3F55EE6D-8E4E-47F0-B7BC-D45AECE43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id="{C2EC5D6B-2D05-4DDF-9E09-8814EA492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F7890FC4-3706-4665-B92A-D37982414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5B29EAEC-4EE8-4823-BBB4-9012708C8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B86B98-1B5D-40CD-9125-0788C6B0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Architecture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938E-CFE1-471A-84BE-0097291FA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543174"/>
            <a:ext cx="3385635" cy="369816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Device simulator or Raspberry Pi- Python</a:t>
            </a:r>
          </a:p>
          <a:p>
            <a:r>
              <a:rPr lang="en-GB" sz="2000" dirty="0"/>
              <a:t>Azure cloud:</a:t>
            </a:r>
          </a:p>
          <a:p>
            <a:pPr lvl="1"/>
            <a:r>
              <a:rPr lang="en-GB" sz="2000" dirty="0"/>
              <a:t>IoT Hub</a:t>
            </a:r>
          </a:p>
          <a:p>
            <a:pPr lvl="1"/>
            <a:r>
              <a:rPr lang="en-GB" sz="2000" dirty="0"/>
              <a:t>Digital Twins - DTDL</a:t>
            </a:r>
          </a:p>
          <a:p>
            <a:pPr lvl="1"/>
            <a:r>
              <a:rPr lang="en-GB" sz="2000" dirty="0"/>
              <a:t>Azure functions – C#</a:t>
            </a:r>
          </a:p>
          <a:p>
            <a:pPr lvl="1"/>
            <a:r>
              <a:rPr lang="en-GB" sz="2000" dirty="0"/>
              <a:t>Event Grid</a:t>
            </a:r>
          </a:p>
          <a:p>
            <a:pPr lvl="1"/>
            <a:r>
              <a:rPr lang="en-GB" sz="2000" dirty="0"/>
              <a:t>SignalR</a:t>
            </a:r>
          </a:p>
          <a:p>
            <a:r>
              <a:rPr lang="en-US" sz="2000" dirty="0"/>
              <a:t>Unity3D Application - C#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B3DEB-7BB7-4D27-8A99-580E253CE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29741" y="933450"/>
            <a:ext cx="5120553" cy="5596803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2EF6BCFC-9C29-95CE-8B20-60906E2050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5" r="20231" b="9302"/>
          <a:stretch/>
        </p:blipFill>
        <p:spPr bwMode="auto">
          <a:xfrm>
            <a:off x="4374801" y="616664"/>
            <a:ext cx="2235549" cy="1560508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031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86B98-1B5D-40CD-9125-0788C6B0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Testing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938E-CFE1-471A-84BE-0097291FA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38" y="2378076"/>
            <a:ext cx="5868406" cy="4279898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Unit testing</a:t>
            </a:r>
          </a:p>
          <a:p>
            <a:r>
              <a:rPr lang="en-US" sz="2400" dirty="0"/>
              <a:t>Integration testing</a:t>
            </a:r>
          </a:p>
          <a:p>
            <a:r>
              <a:rPr lang="en-US" sz="2400" dirty="0"/>
              <a:t>Manual Testing</a:t>
            </a:r>
          </a:p>
          <a:p>
            <a:r>
              <a:rPr lang="en-US" sz="2400" dirty="0"/>
              <a:t>Usability Testing &amp; Black Box Testing with 4 users</a:t>
            </a:r>
          </a:p>
          <a:p>
            <a:r>
              <a:rPr lang="en-US" sz="2400" dirty="0"/>
              <a:t>1 Bug Found with the Spatial Anchors</a:t>
            </a:r>
          </a:p>
          <a:p>
            <a:r>
              <a:rPr lang="en-US" sz="2400" dirty="0"/>
              <a:t>Users liked and found the software futuristic:</a:t>
            </a:r>
          </a:p>
          <a:p>
            <a:pPr lvl="1"/>
            <a:r>
              <a:rPr lang="en-US" sz="2000" dirty="0"/>
              <a:t>Feeling like “Iron-Man”</a:t>
            </a:r>
          </a:p>
          <a:p>
            <a:pPr lvl="1"/>
            <a:r>
              <a:rPr lang="en-US" sz="2000" dirty="0"/>
              <a:t>Like the hand menu</a:t>
            </a:r>
          </a:p>
          <a:p>
            <a:pPr lvl="1"/>
            <a:r>
              <a:rPr lang="en-US" sz="2000" dirty="0"/>
              <a:t>Directions to the component felt useful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BEF77F0-8335-90A4-C95E-AB886A928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4"/>
          <a:stretch/>
        </p:blipFill>
        <p:spPr bwMode="auto">
          <a:xfrm>
            <a:off x="7409202" y="2667000"/>
            <a:ext cx="4515220" cy="18505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6394C7-2BE0-353E-987F-AF51931AA0BC}"/>
              </a:ext>
            </a:extLst>
          </p:cNvPr>
          <p:cNvSpPr txBox="1"/>
          <p:nvPr/>
        </p:nvSpPr>
        <p:spPr>
          <a:xfrm>
            <a:off x="8315688" y="4621844"/>
            <a:ext cx="267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Screenshot of the unit 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91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86B98-1B5D-40CD-9125-0788C6B0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Challenges, Difficulties &amp; Complexity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938E-CFE1-471A-84BE-0097291FA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37" y="2341848"/>
            <a:ext cx="9708995" cy="400180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/>
              <a:t>Learning Unity and Mixed Reality Toolkit (MRTK) library</a:t>
            </a:r>
          </a:p>
          <a:p>
            <a:pPr lvl="1"/>
            <a:r>
              <a:rPr lang="en-US" sz="2000" dirty="0"/>
              <a:t>Very high learning curve</a:t>
            </a:r>
            <a:endParaRPr lang="en-US" sz="2400" dirty="0"/>
          </a:p>
          <a:p>
            <a:r>
              <a:rPr lang="en-US" sz="2400" dirty="0"/>
              <a:t>Mixed Reality is a new field</a:t>
            </a:r>
          </a:p>
          <a:p>
            <a:pPr lvl="1"/>
            <a:r>
              <a:rPr lang="en-US" sz="2000" dirty="0"/>
              <a:t>Poor documentation</a:t>
            </a:r>
          </a:p>
          <a:p>
            <a:pPr lvl="1"/>
            <a:r>
              <a:rPr lang="en-US" sz="2000" dirty="0"/>
              <a:t>Very Early Access- loads of broken stuff</a:t>
            </a:r>
          </a:p>
          <a:p>
            <a:pPr lvl="1"/>
            <a:r>
              <a:rPr lang="en-US" sz="2000" dirty="0"/>
              <a:t>Little to no tutorials	</a:t>
            </a:r>
          </a:p>
          <a:p>
            <a:pPr lvl="1"/>
            <a:r>
              <a:rPr lang="en-US" sz="2000" dirty="0"/>
              <a:t>Spatial Anchor used to fix the dashboard location is hard to debug</a:t>
            </a:r>
          </a:p>
          <a:p>
            <a:r>
              <a:rPr lang="en-US" sz="2400" dirty="0"/>
              <a:t>Planning and Building the architecture</a:t>
            </a:r>
          </a:p>
          <a:p>
            <a:pPr lvl="1"/>
            <a:r>
              <a:rPr lang="en-US" sz="2000" dirty="0"/>
              <a:t>Cloud infrastructure that I am not familiar with</a:t>
            </a:r>
          </a:p>
          <a:p>
            <a:r>
              <a:rPr lang="en-US" sz="2400" dirty="0"/>
              <a:t>Learning a new languages- C# &amp; DTDL</a:t>
            </a:r>
          </a:p>
          <a:p>
            <a:r>
              <a:rPr lang="en-US" sz="2400" dirty="0"/>
              <a:t>The specific HoloLens I have gets uncomfortable after a while</a:t>
            </a:r>
          </a:p>
        </p:txBody>
      </p:sp>
    </p:spTree>
    <p:extLst>
      <p:ext uri="{BB962C8B-B14F-4D97-AF65-F5344CB8AC3E}">
        <p14:creationId xmlns:p14="http://schemas.microsoft.com/office/powerpoint/2010/main" val="221494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86B98-1B5D-40CD-9125-0788C6B0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cap="all" spc="3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0495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86B98-1B5D-40CD-9125-0788C6B0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938E-CFE1-471A-84BE-0097291FA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37" y="2341848"/>
            <a:ext cx="9708995" cy="400180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 believe this is a successful PoC that shows how the technology can be used</a:t>
            </a:r>
          </a:p>
          <a:p>
            <a:pPr lvl="1"/>
            <a:r>
              <a:rPr lang="en-US" sz="2000" dirty="0"/>
              <a:t>Successfully uses MR</a:t>
            </a:r>
          </a:p>
          <a:p>
            <a:pPr lvl="1"/>
            <a:r>
              <a:rPr lang="en-US" sz="2000" dirty="0"/>
              <a:t>Learned about the Cloud</a:t>
            </a:r>
          </a:p>
          <a:p>
            <a:r>
              <a:rPr lang="en-US" sz="2400" dirty="0"/>
              <a:t>Better documentation is needed for development</a:t>
            </a:r>
          </a:p>
          <a:p>
            <a:r>
              <a:rPr lang="en-US" sz="2400" dirty="0"/>
              <a:t>Hopefully most if the issues raised will be solved by a new generation of hardware:</a:t>
            </a:r>
          </a:p>
          <a:p>
            <a:pPr lvl="1"/>
            <a:r>
              <a:rPr lang="en-US" sz="2000" dirty="0"/>
              <a:t>Ergonomics</a:t>
            </a:r>
          </a:p>
          <a:p>
            <a:pPr lvl="1"/>
            <a:r>
              <a:rPr lang="en-US" sz="2000" dirty="0"/>
              <a:t>Battery Life</a:t>
            </a:r>
          </a:p>
          <a:p>
            <a:pPr lvl="1"/>
            <a:r>
              <a:rPr lang="en-US" sz="2000" dirty="0"/>
              <a:t>Hardware capabilities</a:t>
            </a:r>
          </a:p>
        </p:txBody>
      </p:sp>
    </p:spTree>
    <p:extLst>
      <p:ext uri="{BB962C8B-B14F-4D97-AF65-F5344CB8AC3E}">
        <p14:creationId xmlns:p14="http://schemas.microsoft.com/office/powerpoint/2010/main" val="422145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39CA9-4A92-4F27-9DBF-307A359C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Resources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5C654-1A7B-49F7-B8DF-F6D74ABD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GB" sz="2400" dirty="0">
                <a:hlinkClick r:id="rId2"/>
              </a:rPr>
              <a:t>https://github.com/microsoft/MixedRealityToolkit-Unity/issues/8214#issuecomment-1034170535</a:t>
            </a:r>
            <a:endParaRPr lang="en-GB" sz="2400" dirty="0"/>
          </a:p>
          <a:p>
            <a:r>
              <a:rPr lang="en-GB" sz="2400" dirty="0">
                <a:hlinkClick r:id="rId3"/>
              </a:rPr>
              <a:t>https://github.com/Azure/azure-iot-explorer/issues/477#issuecomment-995644401</a:t>
            </a:r>
            <a:endParaRPr lang="en-GB" sz="2400" dirty="0"/>
          </a:p>
          <a:p>
            <a:r>
              <a:rPr lang="en-GB" sz="2400" dirty="0">
                <a:hlinkClick r:id="rId4"/>
              </a:rPr>
              <a:t>https://github.com/Azure/azure-iot-explorer/issues/481</a:t>
            </a:r>
            <a:endParaRPr lang="en-GB" sz="2400" dirty="0"/>
          </a:p>
          <a:p>
            <a:r>
              <a:rPr lang="en-GB" sz="2400" dirty="0">
                <a:hlinkClick r:id="rId5"/>
              </a:rPr>
              <a:t>http://static1.squarespace.com/static/5dda637dfbf6af7c4b317507/5de68068c10a1a142df793a3/5e143f83553f9b060f2a2282/1648456059704/Trimble+Hololens2_XR10_transparent.png?format=1500w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3088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349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Digitalise real-time data in a physical industrial environment using mixed reality</vt:lpstr>
      <vt:lpstr>Aims &amp; Objectives</vt:lpstr>
      <vt:lpstr>Architecture</vt:lpstr>
      <vt:lpstr>Testing</vt:lpstr>
      <vt:lpstr>Challenges, Difficulties &amp; Complexity</vt:lpstr>
      <vt:lpstr>Demo</vt:lpstr>
      <vt:lpstr>Conclusion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Visualising IoT Data with the HoloLens</dc:title>
  <dc:creator>Dhanil Capil Duvarcadas</dc:creator>
  <cp:lastModifiedBy>Dhanil Capil Duvarcadas</cp:lastModifiedBy>
  <cp:revision>2</cp:revision>
  <dcterms:created xsi:type="dcterms:W3CDTF">2022-02-20T21:19:47Z</dcterms:created>
  <dcterms:modified xsi:type="dcterms:W3CDTF">2022-05-18T10:56:23Z</dcterms:modified>
</cp:coreProperties>
</file>