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2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9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0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70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87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8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5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1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22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68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1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0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9D454D-5C9F-4FD8-A8A3-1816F972C35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D395-5E87-4B32-8BB9-14D13C41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17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Θέμα: Σχεδιασμός μιας ΒΔ ενός Κέντρου Φυσικοθεραπείας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i="1" dirty="0"/>
              <a:t>ΑθανΑσογλου ΙΑσων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50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 μικρόκοσμος που περιγράφεται στη Βάση Δεδομένων είναι ένα Κέντρο Φυσικοθεραπείας.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882" y="2616591"/>
            <a:ext cx="8785986" cy="3834314"/>
          </a:xfrm>
        </p:spPr>
        <p:txBody>
          <a:bodyPr>
            <a:normAutofit/>
          </a:bodyPr>
          <a:lstStyle/>
          <a:p>
            <a:r>
              <a:rPr lang="el-GR" sz="3200" dirty="0"/>
              <a:t>Βασική οντότητα είναι ο Ασθενής και δίνεται ιδιαίτερη βαρύτητα στην κατάσταση της υγείας του και στις ενέργειες οι οποίες περιλαμβάνουν τον Ασθενή και τους φυσικοθεραπευτές του Κέντρου.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726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Διάγραμμα Οντοτήτων-Συσχετίσεων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85" y="1382677"/>
            <a:ext cx="10012471" cy="52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 επίκεντρο ο Ασθενής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3200" dirty="0"/>
              <a:t>Η Βάση περιγράφει με πληρότητα την κατάσταση υγείας του Ασθενούς</a:t>
            </a:r>
          </a:p>
          <a:p>
            <a:r>
              <a:rPr lang="el-GR" sz="3200" dirty="0"/>
              <a:t>Κατοχυρώνει κάθε συμβάν που σχετίζεται με την φυσική του κατάσταση</a:t>
            </a:r>
            <a:endParaRPr lang="en-US" sz="3200" dirty="0"/>
          </a:p>
          <a:p>
            <a:r>
              <a:rPr lang="el-GR" sz="3200" dirty="0"/>
              <a:t>Είναι κατάλληλη για τη παρακολούθηση της προόδου του</a:t>
            </a:r>
            <a:endParaRPr lang="en-GB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Σχήμα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27" y="338245"/>
            <a:ext cx="8578626" cy="65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Βάση Δεδομένων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3200" dirty="0"/>
              <a:t>Βασίζεται σε «τοπικά» κλειδιά, δηλαδή σε κλειδιά που ορίζονται αυτόματα από τη Βάση κατά την εισαγωγή νέων τιμών</a:t>
            </a:r>
          </a:p>
          <a:p>
            <a:r>
              <a:rPr lang="el-GR" sz="3200" dirty="0"/>
              <a:t>Είναι κατασκευασμένη ώστε να είναι όσο πιο εύχρηστη γίνεται από τους χειριστές της</a:t>
            </a:r>
          </a:p>
          <a:p>
            <a:r>
              <a:rPr lang="el-GR" sz="3200" dirty="0"/>
              <a:t>Χρησιμοποιεί πλήθος πινάκων συσχετίσεων ώστε να αποφεύγονται </a:t>
            </a:r>
            <a:r>
              <a:rPr lang="en-US" sz="3200" dirty="0"/>
              <a:t>Null </a:t>
            </a:r>
            <a:r>
              <a:rPr lang="el-GR" sz="3200" dirty="0"/>
              <a:t>τιμές και να είναι ευέλικτη στις αλλαγές</a:t>
            </a:r>
          </a:p>
        </p:txBody>
      </p:sp>
    </p:spTree>
    <p:extLst>
      <p:ext uri="{BB962C8B-B14F-4D97-AF65-F5344CB8AC3E}">
        <p14:creationId xmlns:p14="http://schemas.microsoft.com/office/powerpoint/2010/main" val="35213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Μελλοντικά Σχέδια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/>
              <a:t>Αυτή η Βάση προορίζεται να έχει πρακτική χρήση</a:t>
            </a:r>
          </a:p>
          <a:p>
            <a:r>
              <a:rPr lang="el-GR" sz="2800" dirty="0"/>
              <a:t>Οι εντολές θα στέλνονται μέσω προγράμματος σε </a:t>
            </a:r>
            <a:r>
              <a:rPr lang="en-US" sz="2800" dirty="0"/>
              <a:t>Java </a:t>
            </a:r>
            <a:r>
              <a:rPr lang="el-GR" sz="2800" dirty="0"/>
              <a:t>που θα παρέχει γραφικό περιβάλλον</a:t>
            </a:r>
          </a:p>
          <a:p>
            <a:r>
              <a:rPr lang="el-GR" sz="2800" dirty="0"/>
              <a:t>Κάθε αναζήτηση Ασθενούς θα συνοδεύεται από επιλογές, ώστε να αντιμετωπίζεται το «πρόβλημα» των τοπικών κλειδιών</a:t>
            </a:r>
          </a:p>
        </p:txBody>
      </p:sp>
    </p:spTree>
    <p:extLst>
      <p:ext uri="{BB962C8B-B14F-4D97-AF65-F5344CB8AC3E}">
        <p14:creationId xmlns:p14="http://schemas.microsoft.com/office/powerpoint/2010/main" val="8304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Καλό Καλοκαίρι!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79" y="1584187"/>
            <a:ext cx="6660471" cy="4995353"/>
          </a:xfrm>
        </p:spPr>
      </p:pic>
    </p:spTree>
    <p:extLst>
      <p:ext uri="{BB962C8B-B14F-4D97-AF65-F5344CB8AC3E}">
        <p14:creationId xmlns:p14="http://schemas.microsoft.com/office/powerpoint/2010/main" val="1082796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181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Θέμα: Σχεδιασμός μιας ΒΔ ενός Κέντρου Φυσικοθεραπείας</vt:lpstr>
      <vt:lpstr>Ο μικρόκοσμος που περιγράφεται στη Βάση Δεδομένων είναι ένα Κέντρο Φυσικοθεραπείας.</vt:lpstr>
      <vt:lpstr>Διάγραμμα Οντοτήτων-Συσχετίσεων</vt:lpstr>
      <vt:lpstr>Στο επίκεντρο ο Ασθενής</vt:lpstr>
      <vt:lpstr>Σχήμα</vt:lpstr>
      <vt:lpstr>Η Βάση Δεδομένων</vt:lpstr>
      <vt:lpstr>Μελλοντικά Σχέδια</vt:lpstr>
      <vt:lpstr>Καλό Καλοκαίρι!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Θέμα: Σχεδιασμός μιας ΒΔ ενός Κέντρου Φυσικοθεραπείας</dc:title>
  <dc:creator>Jason Athan</dc:creator>
  <cp:lastModifiedBy>Jason Athanasoglou</cp:lastModifiedBy>
  <cp:revision>9</cp:revision>
  <dcterms:created xsi:type="dcterms:W3CDTF">2016-06-03T17:33:32Z</dcterms:created>
  <dcterms:modified xsi:type="dcterms:W3CDTF">2019-07-28T14:17:30Z</dcterms:modified>
</cp:coreProperties>
</file>