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916</Words>
  <Application>Microsoft Office PowerPoint</Application>
  <PresentationFormat>On-screen Show (16:9)</PresentationFormat>
  <Paragraphs>57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Gothic</vt:lpstr>
      <vt:lpstr>Noto Sans Symbols</vt:lpstr>
      <vt:lpstr>Arial</vt:lpstr>
      <vt:lpstr>Ion</vt:lpstr>
      <vt:lpstr>ΠΡΟΓΡΑΜΜΑΤΙΣΜΟΣ ΔΙΑΔΙΚΤΥΟΥ ΕΡΓΑΣΙΑ ΕΞΑΜΗΝΟΥ 2016-2017</vt:lpstr>
      <vt:lpstr>Θέμα Εργασίας: Σχεδίαση και Ανάπτυξη Διαδικτυακής Εφαρμογής Υποστήριξης Πανεπιστημιακού Τμήματος myDepartment</vt:lpstr>
      <vt:lpstr>Η αρχική σελίδα</vt:lpstr>
      <vt:lpstr>Τεχνολογίες</vt:lpstr>
      <vt:lpstr>Οργάνωση (1/2)</vt:lpstr>
      <vt:lpstr>Το σχήμα της Βάσης Δεδομένων</vt:lpstr>
      <vt:lpstr>Οργάνωση (2/2)</vt:lpstr>
      <vt:lpstr>Λειτουργίες (1/4)</vt:lpstr>
      <vt:lpstr>Λειτουργίες (2/4)</vt:lpstr>
      <vt:lpstr>Λειτουργίες (3/4)</vt:lpstr>
      <vt:lpstr>Λειτουργίες (4/4)</vt:lpstr>
      <vt:lpstr>Ατέλειες/Μελλοντικές αλλαγές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ΠΡΟΓΡΑΜΜΑΤΙΣΜΟΣ ΔΙΑΔΙΚΤΥΟΥ ΕΡΓΑΣΙΑ ΕΞΑΜΗΝΟΥ 2016-2017</dc:title>
  <cp:lastModifiedBy>Jason Athanasoglou</cp:lastModifiedBy>
  <cp:revision>1</cp:revision>
  <dcterms:modified xsi:type="dcterms:W3CDTF">2019-07-28T14:50:18Z</dcterms:modified>
</cp:coreProperties>
</file>