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thanasoglou" userId="264c54c76336fd8f" providerId="LiveId" clId="{94D18CB5-5953-4962-9A98-E77F371E11D8}"/>
    <pc:docChg chg="undo modSld">
      <pc:chgData name="Jason Athanasoglou" userId="264c54c76336fd8f" providerId="LiveId" clId="{94D18CB5-5953-4962-9A98-E77F371E11D8}" dt="2019-07-29T10:43:12.435" v="9" actId="20577"/>
      <pc:docMkLst>
        <pc:docMk/>
      </pc:docMkLst>
      <pc:sldChg chg="modSp">
        <pc:chgData name="Jason Athanasoglou" userId="264c54c76336fd8f" providerId="LiveId" clId="{94D18CB5-5953-4962-9A98-E77F371E11D8}" dt="2019-07-29T10:43:12.435" v="9" actId="20577"/>
        <pc:sldMkLst>
          <pc:docMk/>
          <pc:sldMk cId="0" sldId="256"/>
        </pc:sldMkLst>
        <pc:spChg chg="mod">
          <ac:chgData name="Jason Athanasoglou" userId="264c54c76336fd8f" providerId="LiveId" clId="{94D18CB5-5953-4962-9A98-E77F371E11D8}" dt="2019-07-29T10:43:12.435" v="9" actId="20577"/>
          <ac:spMkLst>
            <pc:docMk/>
            <pc:sldMk cId="0" sldId="256"/>
            <ac:spMk id="1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866216" y="1085850"/>
            <a:ext cx="6619200" cy="24972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5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19" name="Shape 19"/>
          <p:cNvSpPr txBox="1">
            <a:spLocks noGrp="1"/>
          </p:cNvSpPr>
          <p:nvPr>
            <p:ph type="subTitle" idx="1"/>
          </p:nvPr>
        </p:nvSpPr>
        <p:spPr>
          <a:xfrm>
            <a:off x="866216" y="3583035"/>
            <a:ext cx="6619200" cy="6462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500" b="0" i="0" u="none" strike="noStrike" cap="none">
                <a:solidFill>
                  <a:srgbClr val="86D1D8"/>
                </a:solidFill>
                <a:latin typeface="Century Gothic"/>
                <a:ea typeface="Century Gothic"/>
                <a:cs typeface="Century Gothic"/>
                <a:sym typeface="Century Gothic"/>
              </a:defRPr>
            </a:lvl1pPr>
            <a:lvl2pPr marL="342900" marR="0" lvl="1" indent="0" algn="ctr" rtl="0">
              <a:spcBef>
                <a:spcPts val="8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2pPr>
            <a:lvl3pPr marL="685800" marR="0" lvl="2" indent="0" algn="ctr" rtl="0">
              <a:spcBef>
                <a:spcPts val="8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4pPr>
            <a:lvl5pPr marL="1371600" marR="0" lvl="4"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5pPr>
            <a:lvl6pPr marL="1714500" marR="0" lvl="5"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6pPr>
            <a:lvl7pPr marL="2057400" marR="0" lvl="6"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7pPr>
            <a:lvl8pPr marL="2400300" marR="0" lvl="7"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8pPr>
            <a:lvl9pPr marL="2743200" marR="0" lvl="8" indent="0" algn="ctr"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20" name="Shape 20"/>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1" name="Shape 21"/>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66216" y="3600440"/>
            <a:ext cx="6619200" cy="4251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1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76" name="Shape 76"/>
          <p:cNvSpPr>
            <a:spLocks noGrp="1"/>
          </p:cNvSpPr>
          <p:nvPr>
            <p:ph type="pic" idx="2"/>
          </p:nvPr>
        </p:nvSpPr>
        <p:spPr>
          <a:xfrm>
            <a:off x="866216" y="514350"/>
            <a:ext cx="6619200" cy="2730600"/>
          </a:xfrm>
          <a:prstGeom prst="roundRect">
            <a:avLst>
              <a:gd name="adj" fmla="val 1858"/>
            </a:avLst>
          </a:prstGeom>
          <a:noFill/>
          <a:ln>
            <a:noFill/>
          </a:ln>
          <a:effectLst>
            <a:outerShdw blurRad="50799" dist="50800" dir="5400000" algn="tl" rotWithShape="0">
              <a:srgbClr val="000000">
                <a:alpha val="42745"/>
              </a:srgbClr>
            </a:outerShdw>
          </a:effectLst>
        </p:spPr>
        <p:txBody>
          <a:bodyPr lIns="68575" tIns="68575" rIns="68575" bIns="68575" anchor="t" anchorCtr="0"/>
          <a:lstStyle>
            <a:lvl1pPr marL="0" marR="0" lvl="0" indent="0" algn="ctr"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body" idx="1"/>
          </p:nvPr>
        </p:nvSpPr>
        <p:spPr>
          <a:xfrm>
            <a:off x="866216" y="4025493"/>
            <a:ext cx="6619200" cy="3702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79" name="Shape 79"/>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80" name="Shape 80"/>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866215" y="1085850"/>
            <a:ext cx="6619200" cy="14859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83" name="Shape 83"/>
          <p:cNvSpPr txBox="1">
            <a:spLocks noGrp="1"/>
          </p:cNvSpPr>
          <p:nvPr>
            <p:ph type="body" idx="1"/>
          </p:nvPr>
        </p:nvSpPr>
        <p:spPr>
          <a:xfrm>
            <a:off x="866215" y="2743200"/>
            <a:ext cx="6619200" cy="1771800"/>
          </a:xfrm>
          <a:prstGeom prst="rect">
            <a:avLst/>
          </a:prstGeom>
          <a:noFill/>
          <a:ln>
            <a:noFill/>
          </a:ln>
        </p:spPr>
        <p:txBody>
          <a:bodyPr lIns="68575" tIns="68575" rIns="68575" bIns="68575" anchor="ctr" anchorCtr="0"/>
          <a:lstStyle>
            <a:lvl1pPr marL="0" marR="0" lvl="0" indent="0" algn="l" rtl="0">
              <a:spcBef>
                <a:spcPts val="8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86" name="Shape 86"/>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181100" y="1085850"/>
            <a:ext cx="5999400" cy="17424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89" name="Shape 89"/>
          <p:cNvSpPr txBox="1">
            <a:spLocks noGrp="1"/>
          </p:cNvSpPr>
          <p:nvPr>
            <p:ph type="body" idx="1"/>
          </p:nvPr>
        </p:nvSpPr>
        <p:spPr>
          <a:xfrm>
            <a:off x="1447800" y="2828380"/>
            <a:ext cx="5459700" cy="2565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small">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body" idx="2"/>
          </p:nvPr>
        </p:nvSpPr>
        <p:spPr>
          <a:xfrm>
            <a:off x="866215" y="3262992"/>
            <a:ext cx="6619200" cy="1257300"/>
          </a:xfrm>
          <a:prstGeom prst="rect">
            <a:avLst/>
          </a:prstGeom>
          <a:noFill/>
          <a:ln>
            <a:noFill/>
          </a:ln>
        </p:spPr>
        <p:txBody>
          <a:bodyPr lIns="68575" tIns="68575" rIns="68575" bIns="68575" anchor="ctr" anchorCtr="0"/>
          <a:lstStyle>
            <a:lvl1pPr marL="0" marR="0" lvl="0" indent="0" algn="l" rtl="0">
              <a:spcBef>
                <a:spcPts val="8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3" name="Shape 93"/>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
        <p:nvSpPr>
          <p:cNvPr id="94" name="Shape 94"/>
          <p:cNvSpPr txBox="1"/>
          <p:nvPr/>
        </p:nvSpPr>
        <p:spPr>
          <a:xfrm>
            <a:off x="673721" y="728439"/>
            <a:ext cx="601500" cy="1477200"/>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l" sz="9200" b="0" i="0" u="none" strike="noStrike" cap="none">
                <a:solidFill>
                  <a:srgbClr val="86D1D8"/>
                </a:solidFill>
                <a:latin typeface="Arial"/>
                <a:ea typeface="Arial"/>
                <a:cs typeface="Arial"/>
                <a:sym typeface="Arial"/>
              </a:rPr>
              <a:t>“</a:t>
            </a:r>
          </a:p>
        </p:txBody>
      </p:sp>
      <p:sp>
        <p:nvSpPr>
          <p:cNvPr id="95" name="Shape 95"/>
          <p:cNvSpPr txBox="1"/>
          <p:nvPr/>
        </p:nvSpPr>
        <p:spPr>
          <a:xfrm>
            <a:off x="6997867" y="1960340"/>
            <a:ext cx="601500" cy="1477199"/>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r>
              <a:rPr lang="el" sz="9200" b="0" i="0" u="none" strike="noStrike" cap="none">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66215" y="2343150"/>
            <a:ext cx="6619200" cy="12399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3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98" name="Shape 98"/>
          <p:cNvSpPr txBox="1">
            <a:spLocks noGrp="1"/>
          </p:cNvSpPr>
          <p:nvPr>
            <p:ph type="body" idx="1"/>
          </p:nvPr>
        </p:nvSpPr>
        <p:spPr>
          <a:xfrm>
            <a:off x="866215" y="3583035"/>
            <a:ext cx="66192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5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104" name="Shape 104"/>
          <p:cNvSpPr txBox="1">
            <a:spLocks noGrp="1"/>
          </p:cNvSpPr>
          <p:nvPr>
            <p:ph type="body" idx="1"/>
          </p:nvPr>
        </p:nvSpPr>
        <p:spPr>
          <a:xfrm>
            <a:off x="474710" y="1485900"/>
            <a:ext cx="22101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489347" y="2000250"/>
            <a:ext cx="2195400" cy="26919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2912744" y="1485900"/>
            <a:ext cx="22023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2904829" y="2000250"/>
            <a:ext cx="2210100" cy="26919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5343525" y="1485900"/>
            <a:ext cx="21990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5343525" y="2000250"/>
            <a:ext cx="2199000" cy="26919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Shape 110"/>
          <p:cNvCxnSpPr/>
          <p:nvPr/>
        </p:nvCxnSpPr>
        <p:spPr>
          <a:xfrm>
            <a:off x="2794606" y="1600200"/>
            <a:ext cx="0" cy="2971800"/>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1" name="Shape 111"/>
          <p:cNvCxnSpPr/>
          <p:nvPr/>
        </p:nvCxnSpPr>
        <p:spPr>
          <a:xfrm>
            <a:off x="5221670" y="1600200"/>
            <a:ext cx="0" cy="2975100"/>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2" name="Shape 112"/>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3" name="Shape 113"/>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4" name="Shape 114"/>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117" name="Shape 117"/>
          <p:cNvSpPr txBox="1">
            <a:spLocks noGrp="1"/>
          </p:cNvSpPr>
          <p:nvPr>
            <p:ph type="body" idx="1"/>
          </p:nvPr>
        </p:nvSpPr>
        <p:spPr>
          <a:xfrm>
            <a:off x="489347" y="3188211"/>
            <a:ext cx="22050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a:spLocks noGrp="1"/>
          </p:cNvSpPr>
          <p:nvPr>
            <p:ph type="pic" idx="2"/>
          </p:nvPr>
        </p:nvSpPr>
        <p:spPr>
          <a:xfrm>
            <a:off x="489347" y="1657350"/>
            <a:ext cx="2205000" cy="1143000"/>
          </a:xfrm>
          <a:prstGeom prst="roundRect">
            <a:avLst>
              <a:gd name="adj" fmla="val 1858"/>
            </a:avLst>
          </a:prstGeom>
          <a:noFill/>
          <a:ln>
            <a:noFill/>
          </a:ln>
          <a:effectLst>
            <a:outerShdw blurRad="50799" dist="50800" dir="5400000" algn="tl" rotWithShape="0">
              <a:srgbClr val="000000">
                <a:alpha val="42745"/>
              </a:srgbClr>
            </a:outerShdw>
          </a:effectLst>
        </p:spPr>
        <p:txBody>
          <a:bodyPr lIns="68575" tIns="68575" rIns="68575" bIns="68575" anchor="t" anchorCtr="0"/>
          <a:lstStyle>
            <a:lvl1pPr marL="0" marR="0" lvl="0" indent="0" algn="ctr"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txBox="1">
            <a:spLocks noGrp="1"/>
          </p:cNvSpPr>
          <p:nvPr>
            <p:ph type="body" idx="3"/>
          </p:nvPr>
        </p:nvSpPr>
        <p:spPr>
          <a:xfrm>
            <a:off x="489347" y="3620408"/>
            <a:ext cx="2205000" cy="4944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4"/>
          </p:nvPr>
        </p:nvSpPr>
        <p:spPr>
          <a:xfrm>
            <a:off x="2917031" y="3188211"/>
            <a:ext cx="21978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a:spLocks noGrp="1"/>
          </p:cNvSpPr>
          <p:nvPr>
            <p:ph type="pic" idx="5"/>
          </p:nvPr>
        </p:nvSpPr>
        <p:spPr>
          <a:xfrm>
            <a:off x="2917030" y="1657350"/>
            <a:ext cx="2197800" cy="1143000"/>
          </a:xfrm>
          <a:prstGeom prst="roundRect">
            <a:avLst>
              <a:gd name="adj" fmla="val 1858"/>
            </a:avLst>
          </a:prstGeom>
          <a:noFill/>
          <a:ln>
            <a:noFill/>
          </a:ln>
          <a:effectLst>
            <a:outerShdw blurRad="50799" dist="50800" dir="5400000" algn="tl" rotWithShape="0">
              <a:srgbClr val="000000">
                <a:alpha val="42745"/>
              </a:srgbClr>
            </a:outerShdw>
          </a:effectLst>
        </p:spPr>
        <p:txBody>
          <a:bodyPr lIns="68575" tIns="68575" rIns="68575" bIns="68575" anchor="t" anchorCtr="0"/>
          <a:lstStyle>
            <a:lvl1pPr marL="0" marR="0" lvl="0" indent="0" algn="ctr"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txBox="1">
            <a:spLocks noGrp="1"/>
          </p:cNvSpPr>
          <p:nvPr>
            <p:ph type="body" idx="6"/>
          </p:nvPr>
        </p:nvSpPr>
        <p:spPr>
          <a:xfrm>
            <a:off x="2916016" y="3620407"/>
            <a:ext cx="2200800" cy="4944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7"/>
          </p:nvPr>
        </p:nvSpPr>
        <p:spPr>
          <a:xfrm>
            <a:off x="5343525" y="3188211"/>
            <a:ext cx="21990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a:spLocks noGrp="1"/>
          </p:cNvSpPr>
          <p:nvPr>
            <p:ph type="pic" idx="8"/>
          </p:nvPr>
        </p:nvSpPr>
        <p:spPr>
          <a:xfrm>
            <a:off x="5343524" y="1657350"/>
            <a:ext cx="2199000" cy="1143000"/>
          </a:xfrm>
          <a:prstGeom prst="roundRect">
            <a:avLst>
              <a:gd name="adj" fmla="val 1858"/>
            </a:avLst>
          </a:prstGeom>
          <a:noFill/>
          <a:ln>
            <a:noFill/>
          </a:ln>
          <a:effectLst>
            <a:outerShdw blurRad="50799" dist="50800" dir="5400000" algn="tl" rotWithShape="0">
              <a:srgbClr val="000000">
                <a:alpha val="42745"/>
              </a:srgbClr>
            </a:outerShdw>
          </a:effectLst>
        </p:spPr>
        <p:txBody>
          <a:bodyPr lIns="68575" tIns="68575" rIns="68575" bIns="68575" anchor="t" anchorCtr="0"/>
          <a:lstStyle>
            <a:lvl1pPr marL="0" marR="0" lvl="0" indent="0" algn="ctr"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body" idx="9"/>
          </p:nvPr>
        </p:nvSpPr>
        <p:spPr>
          <a:xfrm>
            <a:off x="5343431" y="3620405"/>
            <a:ext cx="2202000" cy="4944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Shape 126"/>
          <p:cNvCxnSpPr/>
          <p:nvPr/>
        </p:nvCxnSpPr>
        <p:spPr>
          <a:xfrm>
            <a:off x="2794606" y="1600200"/>
            <a:ext cx="0" cy="2971800"/>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27" name="Shape 127"/>
          <p:cNvCxnSpPr/>
          <p:nvPr/>
        </p:nvCxnSpPr>
        <p:spPr>
          <a:xfrm>
            <a:off x="5221670" y="1600200"/>
            <a:ext cx="0" cy="2975100"/>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28" name="Shape 128"/>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133" name="Shape 133"/>
          <p:cNvSpPr txBox="1">
            <a:spLocks noGrp="1"/>
          </p:cNvSpPr>
          <p:nvPr>
            <p:ph type="body" idx="1"/>
          </p:nvPr>
        </p:nvSpPr>
        <p:spPr>
          <a:xfrm rot="5400000">
            <a:off x="2609139" y="-241861"/>
            <a:ext cx="3146700" cy="6709800"/>
          </a:xfrm>
          <a:prstGeom prst="rect">
            <a:avLst/>
          </a:prstGeom>
          <a:noFill/>
          <a:ln>
            <a:noFill/>
          </a:ln>
        </p:spPr>
        <p:txBody>
          <a:bodyPr lIns="68575" tIns="68575" rIns="68575" bIns="68575" anchor="t" anchorCtr="0"/>
          <a:lstStyle>
            <a:lvl1pPr marL="254000" marR="0" lvl="0" indent="-177800" algn="l" rtl="0">
              <a:spcBef>
                <a:spcPts val="800"/>
              </a:spcBef>
              <a:spcAft>
                <a:spcPts val="0"/>
              </a:spcAft>
              <a:buClr>
                <a:srgbClr val="86D1D8"/>
              </a:buClr>
              <a:buSzPct val="800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2pPr>
            <a:lvl3pPr marL="863600" marR="0" lvl="2" indent="-1143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5" name="Shape 135"/>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6" name="Shape 136"/>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4700559" y="1850109"/>
            <a:ext cx="4369500" cy="13146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139" name="Shape 139"/>
          <p:cNvSpPr txBox="1">
            <a:spLocks noGrp="1"/>
          </p:cNvSpPr>
          <p:nvPr>
            <p:ph type="body" idx="1"/>
          </p:nvPr>
        </p:nvSpPr>
        <p:spPr>
          <a:xfrm rot="5400000">
            <a:off x="1259708" y="-104839"/>
            <a:ext cx="4026600" cy="5567400"/>
          </a:xfrm>
          <a:prstGeom prst="rect">
            <a:avLst/>
          </a:prstGeom>
          <a:noFill/>
          <a:ln>
            <a:noFill/>
          </a:ln>
        </p:spPr>
        <p:txBody>
          <a:bodyPr lIns="68575" tIns="68575" rIns="68575" bIns="68575" anchor="t" anchorCtr="0"/>
          <a:lstStyle>
            <a:lvl1pPr marL="254000" marR="0" lvl="0" indent="-177800" algn="l" rtl="0">
              <a:spcBef>
                <a:spcPts val="800"/>
              </a:spcBef>
              <a:spcAft>
                <a:spcPts val="0"/>
              </a:spcAft>
              <a:buClr>
                <a:srgbClr val="86D1D8"/>
              </a:buClr>
              <a:buSzPct val="800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2pPr>
            <a:lvl3pPr marL="863600" marR="0" lvl="2" indent="-1143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140" name="Shape 140"/>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1" name="Shape 141"/>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2" name="Shape 142"/>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25" name="Shape 25"/>
          <p:cNvSpPr txBox="1">
            <a:spLocks noGrp="1"/>
          </p:cNvSpPr>
          <p:nvPr>
            <p:ph type="body" idx="1"/>
          </p:nvPr>
        </p:nvSpPr>
        <p:spPr>
          <a:xfrm>
            <a:off x="827484" y="1539688"/>
            <a:ext cx="6709800" cy="3146700"/>
          </a:xfrm>
          <a:prstGeom prst="rect">
            <a:avLst/>
          </a:prstGeom>
          <a:noFill/>
          <a:ln>
            <a:noFill/>
          </a:ln>
        </p:spPr>
        <p:txBody>
          <a:bodyPr lIns="68575" tIns="68575" rIns="68575" bIns="68575" anchor="t" anchorCtr="0"/>
          <a:lstStyle>
            <a:lvl1pPr marL="254000" marR="0" lvl="0" indent="-177800" algn="l" rtl="0">
              <a:spcBef>
                <a:spcPts val="800"/>
              </a:spcBef>
              <a:spcAft>
                <a:spcPts val="0"/>
              </a:spcAft>
              <a:buClr>
                <a:srgbClr val="86D1D8"/>
              </a:buClr>
              <a:buSzPct val="800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2pPr>
            <a:lvl3pPr marL="863600" marR="0" lvl="2" indent="-1143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26" name="Shape 26"/>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7" name="Shape 27"/>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8" name="Shape 28"/>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66216" y="2146299"/>
            <a:ext cx="6619200" cy="14367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3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31" name="Shape 31"/>
          <p:cNvSpPr txBox="1">
            <a:spLocks noGrp="1"/>
          </p:cNvSpPr>
          <p:nvPr>
            <p:ph type="body" idx="1"/>
          </p:nvPr>
        </p:nvSpPr>
        <p:spPr>
          <a:xfrm>
            <a:off x="866216" y="3583035"/>
            <a:ext cx="66192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5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32" name="Shape 32"/>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3" name="Shape 33"/>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4" name="Shape 34"/>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37" name="Shape 37"/>
          <p:cNvSpPr txBox="1">
            <a:spLocks noGrp="1"/>
          </p:cNvSpPr>
          <p:nvPr>
            <p:ph type="body" idx="1"/>
          </p:nvPr>
        </p:nvSpPr>
        <p:spPr>
          <a:xfrm>
            <a:off x="827484" y="1545431"/>
            <a:ext cx="3297300" cy="31467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863600" marR="0" lvl="2"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4240869" y="1542068"/>
            <a:ext cx="3297300" cy="31503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863600" marR="0" lvl="2"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44" name="Shape 44"/>
          <p:cNvSpPr txBox="1">
            <a:spLocks noGrp="1"/>
          </p:cNvSpPr>
          <p:nvPr>
            <p:ph type="body" idx="1"/>
          </p:nvPr>
        </p:nvSpPr>
        <p:spPr>
          <a:xfrm>
            <a:off x="827484" y="1428750"/>
            <a:ext cx="32973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2"/>
          </p:nvPr>
        </p:nvSpPr>
        <p:spPr>
          <a:xfrm>
            <a:off x="827484" y="1885950"/>
            <a:ext cx="3297300" cy="28062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863600" marR="0" lvl="2"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3"/>
          </p:nvPr>
        </p:nvSpPr>
        <p:spPr>
          <a:xfrm>
            <a:off x="4240871" y="1428750"/>
            <a:ext cx="32973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rgbClr val="86D1D8"/>
              </a:buClr>
              <a:buFont typeface="Noto Sans Symbols"/>
              <a:buNone/>
              <a:defRPr sz="1800" b="0" i="0" u="none" strike="noStrike" cap="none">
                <a:solidFill>
                  <a:srgbClr val="86D1D8"/>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1500" b="1"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1400" b="1"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1200" b="1"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4"/>
          </p:nvPr>
        </p:nvSpPr>
        <p:spPr>
          <a:xfrm>
            <a:off x="4240871" y="1885950"/>
            <a:ext cx="3297300" cy="28062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863600" marR="0" lvl="2"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7777"/>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0" name="Shape 50"/>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53" name="Shape 53"/>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4" name="Shape 54"/>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8" name="Shape 58"/>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9" name="Shape 59"/>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6214" y="1085850"/>
            <a:ext cx="2550900" cy="10860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1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62" name="Shape 62"/>
          <p:cNvSpPr txBox="1">
            <a:spLocks noGrp="1"/>
          </p:cNvSpPr>
          <p:nvPr>
            <p:ph type="body" idx="1"/>
          </p:nvPr>
        </p:nvSpPr>
        <p:spPr>
          <a:xfrm>
            <a:off x="3588462" y="1085850"/>
            <a:ext cx="3897000" cy="3429000"/>
          </a:xfrm>
          <a:prstGeom prst="rect">
            <a:avLst/>
          </a:prstGeom>
          <a:noFill/>
          <a:ln>
            <a:noFill/>
          </a:ln>
        </p:spPr>
        <p:txBody>
          <a:bodyPr lIns="68575" tIns="68575" rIns="68575" bIns="68575" anchor="ctr" anchorCtr="0"/>
          <a:lstStyle>
            <a:lvl1pPr marL="254000" marR="0" lvl="0" indent="-177800" algn="l" rtl="0">
              <a:spcBef>
                <a:spcPts val="800"/>
              </a:spcBef>
              <a:spcAft>
                <a:spcPts val="0"/>
              </a:spcAft>
              <a:buClr>
                <a:srgbClr val="86D1D8"/>
              </a:buClr>
              <a:buSzPct val="800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2pPr>
            <a:lvl3pPr marL="863600" marR="0" lvl="2" indent="-1143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2"/>
          </p:nvPr>
        </p:nvSpPr>
        <p:spPr>
          <a:xfrm>
            <a:off x="866214" y="2346960"/>
            <a:ext cx="2550900" cy="21717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5" name="Shape 65"/>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6" name="Shape 66"/>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65430" y="1390643"/>
            <a:ext cx="3819600" cy="1181100"/>
          </a:xfrm>
          <a:prstGeom prst="rect">
            <a:avLst/>
          </a:prstGeom>
          <a:noFill/>
          <a:ln>
            <a:noFill/>
          </a:ln>
        </p:spPr>
        <p:txBody>
          <a:bodyPr lIns="68575" tIns="68575" rIns="68575" bIns="68575" anchor="b" anchorCtr="0"/>
          <a:lstStyle>
            <a:lvl1pPr marL="0" marR="0" lvl="0" indent="0" algn="l" rtl="0">
              <a:spcBef>
                <a:spcPts val="0"/>
              </a:spcBef>
              <a:buClr>
                <a:schemeClr val="lt2"/>
              </a:buClr>
              <a:buFont typeface="Century Gothic"/>
              <a:buNone/>
              <a:defRPr sz="27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400" b="0" i="0" u="none" strike="noStrike" cap="none">
                <a:solidFill>
                  <a:schemeClr val="lt2"/>
                </a:solidFill>
              </a:defRPr>
            </a:lvl2pPr>
            <a:lvl3pPr marL="0" marR="0" lvl="2" indent="0" algn="l" rtl="0">
              <a:spcBef>
                <a:spcPts val="0"/>
              </a:spcBef>
              <a:buNone/>
              <a:defRPr sz="1400" b="0" i="0" u="none" strike="noStrike" cap="none">
                <a:solidFill>
                  <a:schemeClr val="lt2"/>
                </a:solidFill>
              </a:defRPr>
            </a:lvl3pPr>
            <a:lvl4pPr marL="0" marR="0" lvl="3" indent="0" algn="l" rtl="0">
              <a:spcBef>
                <a:spcPts val="0"/>
              </a:spcBef>
              <a:buNone/>
              <a:defRPr sz="1400" b="0" i="0" u="none" strike="noStrike" cap="none">
                <a:solidFill>
                  <a:schemeClr val="lt2"/>
                </a:solidFill>
              </a:defRPr>
            </a:lvl4pPr>
            <a:lvl5pPr marL="0" marR="0" lvl="4" indent="0" algn="l" rtl="0">
              <a:spcBef>
                <a:spcPts val="0"/>
              </a:spcBef>
              <a:buNone/>
              <a:defRPr sz="1400" b="0" i="0" u="none" strike="noStrike" cap="none">
                <a:solidFill>
                  <a:schemeClr val="lt2"/>
                </a:solidFill>
              </a:defRPr>
            </a:lvl5pPr>
            <a:lvl6pPr marL="0" marR="0" lvl="5" indent="0" algn="l" rtl="0">
              <a:spcBef>
                <a:spcPts val="0"/>
              </a:spcBef>
              <a:buNone/>
              <a:defRPr sz="1400" b="0" i="0" u="none" strike="noStrike" cap="none">
                <a:solidFill>
                  <a:schemeClr val="lt2"/>
                </a:solidFill>
              </a:defRPr>
            </a:lvl6pPr>
            <a:lvl7pPr marL="0" marR="0" lvl="6" indent="0" algn="l" rtl="0">
              <a:spcBef>
                <a:spcPts val="0"/>
              </a:spcBef>
              <a:buNone/>
              <a:defRPr sz="1400" b="0" i="0" u="none" strike="noStrike" cap="none">
                <a:solidFill>
                  <a:schemeClr val="lt2"/>
                </a:solidFill>
              </a:defRPr>
            </a:lvl7pPr>
            <a:lvl8pPr marL="0" marR="0" lvl="7" indent="0" algn="l" rtl="0">
              <a:spcBef>
                <a:spcPts val="0"/>
              </a:spcBef>
              <a:buNone/>
              <a:defRPr sz="1400" b="0" i="0" u="none" strike="noStrike" cap="none">
                <a:solidFill>
                  <a:schemeClr val="lt2"/>
                </a:solidFill>
              </a:defRPr>
            </a:lvl8pPr>
            <a:lvl9pPr marL="0" marR="0" lvl="8" indent="0" algn="l" rtl="0">
              <a:spcBef>
                <a:spcPts val="0"/>
              </a:spcBef>
              <a:buNone/>
              <a:defRPr sz="1400" b="0" i="0" u="none" strike="noStrike" cap="none">
                <a:solidFill>
                  <a:schemeClr val="lt2"/>
                </a:solidFill>
              </a:defRPr>
            </a:lvl9pPr>
          </a:lstStyle>
          <a:p>
            <a:endParaRPr/>
          </a:p>
        </p:txBody>
      </p:sp>
      <p:sp>
        <p:nvSpPr>
          <p:cNvPr id="69" name="Shape 69"/>
          <p:cNvSpPr>
            <a:spLocks noGrp="1"/>
          </p:cNvSpPr>
          <p:nvPr>
            <p:ph type="pic" idx="2"/>
          </p:nvPr>
        </p:nvSpPr>
        <p:spPr>
          <a:xfrm>
            <a:off x="5212159" y="857250"/>
            <a:ext cx="2400300" cy="3429000"/>
          </a:xfrm>
          <a:prstGeom prst="roundRect">
            <a:avLst>
              <a:gd name="adj" fmla="val 1858"/>
            </a:avLst>
          </a:prstGeom>
          <a:noFill/>
          <a:ln>
            <a:noFill/>
          </a:ln>
          <a:effectLst>
            <a:outerShdw blurRad="50799" dist="50800" dir="5400000" algn="tl" rotWithShape="0">
              <a:srgbClr val="000000">
                <a:alpha val="42745"/>
              </a:srgbClr>
            </a:outerShdw>
          </a:effectLst>
        </p:spPr>
        <p:txBody>
          <a:bodyPr lIns="68575" tIns="68575" rIns="68575" bIns="68575" anchor="t" anchorCtr="0"/>
          <a:lstStyle>
            <a:lvl1pPr marL="0" marR="0" lvl="0" indent="0" algn="ctr"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SzPct val="91666"/>
              <a:buFont typeface="Noto Sans Symbols"/>
              <a:buNone/>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body" idx="1"/>
          </p:nvPr>
        </p:nvSpPr>
        <p:spPr>
          <a:xfrm>
            <a:off x="866215" y="2743200"/>
            <a:ext cx="3813600" cy="1028700"/>
          </a:xfrm>
          <a:prstGeom prst="rect">
            <a:avLst/>
          </a:prstGeom>
          <a:noFill/>
          <a:ln>
            <a:noFill/>
          </a:ln>
        </p:spPr>
        <p:txBody>
          <a:bodyPr lIns="68575" tIns="68575" rIns="68575" bIns="68575" anchor="t" anchorCtr="0"/>
          <a:lstStyle>
            <a:lvl1pPr marL="0" marR="0" lvl="0" indent="0" algn="l" rtl="0">
              <a:spcBef>
                <a:spcPts val="800"/>
              </a:spcBef>
              <a:spcAft>
                <a:spcPts val="0"/>
              </a:spcAft>
              <a:buClr>
                <a:srgbClr val="86D1D8"/>
              </a:buClr>
              <a:buFont typeface="Noto Sans Symbols"/>
              <a:buNone/>
              <a:defRPr sz="1100" b="0" i="0" u="none" strike="noStrike" cap="none">
                <a:solidFill>
                  <a:schemeClr val="lt1"/>
                </a:solidFill>
                <a:latin typeface="Century Gothic"/>
                <a:ea typeface="Century Gothic"/>
                <a:cs typeface="Century Gothic"/>
                <a:sym typeface="Century Gothic"/>
              </a:defRPr>
            </a:lvl1pPr>
            <a:lvl2pPr marL="342900" marR="0" lvl="1" indent="0" algn="l" rtl="0">
              <a:spcBef>
                <a:spcPts val="8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2pPr>
            <a:lvl3pPr marL="685800" marR="0" lvl="2" indent="0" algn="l" rtl="0">
              <a:spcBef>
                <a:spcPts val="800"/>
              </a:spcBef>
              <a:spcAft>
                <a:spcPts val="0"/>
              </a:spcAft>
              <a:buClr>
                <a:srgbClr val="86D1D8"/>
              </a:buClr>
              <a:buFont typeface="Noto Sans Symbols"/>
              <a:buNone/>
              <a:defRPr sz="800" b="0" i="0" u="none" strike="noStrike" cap="none">
                <a:solidFill>
                  <a:schemeClr val="lt1"/>
                </a:solidFill>
                <a:latin typeface="Century Gothic"/>
                <a:ea typeface="Century Gothic"/>
                <a:cs typeface="Century Gothic"/>
                <a:sym typeface="Century Gothic"/>
              </a:defRPr>
            </a:lvl3pPr>
            <a:lvl4pPr marL="1028700" marR="0" lvl="3"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4pPr>
            <a:lvl5pPr marL="1371600" marR="0" lvl="4"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5pPr>
            <a:lvl6pPr marL="1714500" marR="0" lvl="5"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6pPr>
            <a:lvl7pPr marL="2057400" marR="0" lvl="6"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7pPr>
            <a:lvl8pPr marL="2400300" marR="0" lvl="7"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8pPr>
            <a:lvl9pPr marL="2743200" marR="0" lvl="8" indent="0" algn="l" rtl="0">
              <a:spcBef>
                <a:spcPts val="800"/>
              </a:spcBef>
              <a:spcAft>
                <a:spcPts val="0"/>
              </a:spcAft>
              <a:buClr>
                <a:srgbClr val="86D1D8"/>
              </a:buClr>
              <a:buFont typeface="Noto Sans Symbols"/>
              <a:buNone/>
              <a:defRPr sz="7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72" name="Shape 72"/>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73" name="Shape 73"/>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l="3613"/>
          <a:stretch/>
        </p:blipFill>
        <p:spPr>
          <a:xfrm>
            <a:off x="0" y="2002263"/>
            <a:ext cx="3027900" cy="3141299"/>
          </a:xfrm>
          <a:prstGeom prst="rect">
            <a:avLst/>
          </a:prstGeom>
          <a:noFill/>
          <a:ln>
            <a:noFill/>
          </a:ln>
        </p:spPr>
      </p:pic>
      <p:pic>
        <p:nvPicPr>
          <p:cNvPr id="7" name="Shape 7"/>
          <p:cNvPicPr preferRelativeResize="0"/>
          <p:nvPr/>
        </p:nvPicPr>
        <p:blipFill rotWithShape="1">
          <a:blip r:embed="rId21">
            <a:alphaModFix/>
          </a:blip>
          <a:srcRect l="35640"/>
          <a:stretch/>
        </p:blipFill>
        <p:spPr>
          <a:xfrm>
            <a:off x="0" y="2169260"/>
            <a:ext cx="1141800" cy="1774200"/>
          </a:xfrm>
          <a:prstGeom prst="rect">
            <a:avLst/>
          </a:prstGeom>
          <a:noFill/>
          <a:ln>
            <a:noFill/>
          </a:ln>
        </p:spPr>
      </p:pic>
      <p:sp>
        <p:nvSpPr>
          <p:cNvPr id="8" name="Shape 8"/>
          <p:cNvSpPr/>
          <p:nvPr/>
        </p:nvSpPr>
        <p:spPr>
          <a:xfrm>
            <a:off x="6456758" y="1257300"/>
            <a:ext cx="2114700" cy="21147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lIns="68575" tIns="68575" rIns="68575" bIns="68575" anchor="ctr" anchorCtr="0">
            <a:noAutofit/>
          </a:bodyPr>
          <a:lstStyle/>
          <a:p>
            <a:pPr lvl="0">
              <a:spcBef>
                <a:spcPts val="0"/>
              </a:spcBef>
              <a:buNone/>
            </a:pPr>
            <a:endParaRPr/>
          </a:p>
        </p:txBody>
      </p:sp>
      <p:pic>
        <p:nvPicPr>
          <p:cNvPr id="9" name="Shape 9"/>
          <p:cNvPicPr preferRelativeResize="0"/>
          <p:nvPr/>
        </p:nvPicPr>
        <p:blipFill rotWithShape="1">
          <a:blip r:embed="rId22">
            <a:alphaModFix/>
          </a:blip>
          <a:srcRect t="28812"/>
          <a:stretch/>
        </p:blipFill>
        <p:spPr>
          <a:xfrm>
            <a:off x="5999558" y="0"/>
            <a:ext cx="1202400" cy="856200"/>
          </a:xfrm>
          <a:prstGeom prst="rect">
            <a:avLst/>
          </a:prstGeom>
          <a:noFill/>
          <a:ln>
            <a:noFill/>
          </a:ln>
        </p:spPr>
      </p:pic>
      <p:pic>
        <p:nvPicPr>
          <p:cNvPr id="10" name="Shape 10"/>
          <p:cNvPicPr preferRelativeResize="0"/>
          <p:nvPr/>
        </p:nvPicPr>
        <p:blipFill rotWithShape="1">
          <a:blip r:embed="rId23">
            <a:alphaModFix/>
          </a:blip>
          <a:srcRect b="23320"/>
          <a:stretch/>
        </p:blipFill>
        <p:spPr>
          <a:xfrm>
            <a:off x="6454408" y="4572000"/>
            <a:ext cx="745200" cy="571500"/>
          </a:xfrm>
          <a:prstGeom prst="rect">
            <a:avLst/>
          </a:prstGeom>
          <a:noFill/>
          <a:ln>
            <a:noFill/>
          </a:ln>
        </p:spPr>
      </p:pic>
      <p:sp>
        <p:nvSpPr>
          <p:cNvPr id="11" name="Shape 11"/>
          <p:cNvSpPr/>
          <p:nvPr/>
        </p:nvSpPr>
        <p:spPr>
          <a:xfrm>
            <a:off x="7828358" y="0"/>
            <a:ext cx="514200" cy="857400"/>
          </a:xfrm>
          <a:prstGeom prst="rect">
            <a:avLst/>
          </a:prstGeom>
          <a:solidFill>
            <a:schemeClr val="accent1"/>
          </a:solidFill>
          <a:ln>
            <a:noFill/>
          </a:ln>
          <a:effectLst>
            <a:outerShdw blurRad="38100" dist="25400" dir="5400000" rotWithShape="0">
              <a:srgbClr val="000000">
                <a:alpha val="44705"/>
              </a:srgbClr>
            </a:outerShdw>
          </a:effectLst>
        </p:spPr>
        <p:txBody>
          <a:bodyPr lIns="68575" tIns="68575" rIns="68575" bIns="68575" anchor="ctr" anchorCtr="0">
            <a:noAutofit/>
          </a:bodyPr>
          <a:lstStyle/>
          <a:p>
            <a:pPr lvl="0">
              <a:spcBef>
                <a:spcPts val="0"/>
              </a:spcBef>
              <a:buNone/>
            </a:pPr>
            <a:endParaRPr/>
          </a:p>
        </p:txBody>
      </p:sp>
      <p:sp>
        <p:nvSpPr>
          <p:cNvPr id="12" name="Shape 12"/>
          <p:cNvSpPr txBox="1">
            <a:spLocks noGrp="1"/>
          </p:cNvSpPr>
          <p:nvPr>
            <p:ph type="title"/>
          </p:nvPr>
        </p:nvSpPr>
        <p:spPr>
          <a:xfrm>
            <a:off x="484583" y="339538"/>
            <a:ext cx="7053600" cy="1050300"/>
          </a:xfrm>
          <a:prstGeom prst="rect">
            <a:avLst/>
          </a:prstGeom>
          <a:noFill/>
          <a:ln>
            <a:noFill/>
          </a:ln>
        </p:spPr>
        <p:txBody>
          <a:bodyPr lIns="68575" tIns="68575" rIns="68575" bIns="68575" anchor="t" anchorCtr="0"/>
          <a:lstStyle>
            <a:lvl1pPr marL="0" marR="0" lvl="0" indent="0" algn="l" rtl="0">
              <a:spcBef>
                <a:spcPts val="0"/>
              </a:spcBef>
              <a:buClr>
                <a:schemeClr val="lt2"/>
              </a:buClr>
              <a:buSzPct val="34375"/>
              <a:buFont typeface="Century Gothic"/>
              <a:buNone/>
              <a:defRPr sz="3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SzPct val="78571"/>
              <a:buNone/>
              <a:defRPr sz="1400" b="0" i="0" u="none" strike="noStrike" cap="none">
                <a:solidFill>
                  <a:schemeClr val="lt2"/>
                </a:solidFill>
              </a:defRPr>
            </a:lvl2pPr>
            <a:lvl3pPr marL="0" marR="0" lvl="2" indent="0" algn="l" rtl="0">
              <a:spcBef>
                <a:spcPts val="0"/>
              </a:spcBef>
              <a:buSzPct val="78571"/>
              <a:buNone/>
              <a:defRPr sz="1400" b="0" i="0" u="none" strike="noStrike" cap="none">
                <a:solidFill>
                  <a:schemeClr val="lt2"/>
                </a:solidFill>
              </a:defRPr>
            </a:lvl3pPr>
            <a:lvl4pPr marL="0" marR="0" lvl="3" indent="0" algn="l" rtl="0">
              <a:spcBef>
                <a:spcPts val="0"/>
              </a:spcBef>
              <a:buSzPct val="78571"/>
              <a:buNone/>
              <a:defRPr sz="1400" b="0" i="0" u="none" strike="noStrike" cap="none">
                <a:solidFill>
                  <a:schemeClr val="lt2"/>
                </a:solidFill>
              </a:defRPr>
            </a:lvl4pPr>
            <a:lvl5pPr marL="0" marR="0" lvl="4" indent="0" algn="l" rtl="0">
              <a:spcBef>
                <a:spcPts val="0"/>
              </a:spcBef>
              <a:buSzPct val="78571"/>
              <a:buNone/>
              <a:defRPr sz="1400" b="0" i="0" u="none" strike="noStrike" cap="none">
                <a:solidFill>
                  <a:schemeClr val="lt2"/>
                </a:solidFill>
              </a:defRPr>
            </a:lvl5pPr>
            <a:lvl6pPr marL="0" marR="0" lvl="5" indent="0" algn="l" rtl="0">
              <a:spcBef>
                <a:spcPts val="0"/>
              </a:spcBef>
              <a:buSzPct val="78571"/>
              <a:buNone/>
              <a:defRPr sz="1400" b="0" i="0" u="none" strike="noStrike" cap="none">
                <a:solidFill>
                  <a:schemeClr val="lt2"/>
                </a:solidFill>
              </a:defRPr>
            </a:lvl6pPr>
            <a:lvl7pPr marL="0" marR="0" lvl="6" indent="0" algn="l" rtl="0">
              <a:spcBef>
                <a:spcPts val="0"/>
              </a:spcBef>
              <a:buSzPct val="78571"/>
              <a:buNone/>
              <a:defRPr sz="1400" b="0" i="0" u="none" strike="noStrike" cap="none">
                <a:solidFill>
                  <a:schemeClr val="lt2"/>
                </a:solidFill>
              </a:defRPr>
            </a:lvl7pPr>
            <a:lvl8pPr marL="0" marR="0" lvl="7" indent="0" algn="l" rtl="0">
              <a:spcBef>
                <a:spcPts val="0"/>
              </a:spcBef>
              <a:buSzPct val="78571"/>
              <a:buNone/>
              <a:defRPr sz="1400" b="0" i="0" u="none" strike="noStrike" cap="none">
                <a:solidFill>
                  <a:schemeClr val="lt2"/>
                </a:solidFill>
              </a:defRPr>
            </a:lvl8pPr>
            <a:lvl9pPr marL="0" marR="0" lvl="8" indent="0" algn="l" rtl="0">
              <a:spcBef>
                <a:spcPts val="0"/>
              </a:spcBef>
              <a:buSzPct val="78571"/>
              <a:buNone/>
              <a:defRPr sz="1400" b="0" i="0" u="none" strike="noStrike" cap="none">
                <a:solidFill>
                  <a:schemeClr val="lt2"/>
                </a:solidFill>
              </a:defRPr>
            </a:lvl9pPr>
          </a:lstStyle>
          <a:p>
            <a:endParaRPr/>
          </a:p>
        </p:txBody>
      </p:sp>
      <p:sp>
        <p:nvSpPr>
          <p:cNvPr id="13" name="Shape 13"/>
          <p:cNvSpPr txBox="1">
            <a:spLocks noGrp="1"/>
          </p:cNvSpPr>
          <p:nvPr>
            <p:ph type="body" idx="1"/>
          </p:nvPr>
        </p:nvSpPr>
        <p:spPr>
          <a:xfrm>
            <a:off x="827484" y="1539688"/>
            <a:ext cx="6709800" cy="3146700"/>
          </a:xfrm>
          <a:prstGeom prst="rect">
            <a:avLst/>
          </a:prstGeom>
          <a:noFill/>
          <a:ln>
            <a:noFill/>
          </a:ln>
        </p:spPr>
        <p:txBody>
          <a:bodyPr lIns="68575" tIns="68575" rIns="68575" bIns="68575" anchor="t" anchorCtr="0"/>
          <a:lstStyle>
            <a:lvl1pPr marL="254000" marR="0" lvl="0" indent="-177800" algn="l" rtl="0">
              <a:spcBef>
                <a:spcPts val="800"/>
              </a:spcBef>
              <a:spcAft>
                <a:spcPts val="0"/>
              </a:spcAft>
              <a:buClr>
                <a:srgbClr val="86D1D8"/>
              </a:buClr>
              <a:buSzPct val="80000"/>
              <a:buFont typeface="Noto Sans Symbols"/>
              <a:buChar char="▶"/>
              <a:defRPr sz="1500" b="0" i="0" u="none" strike="noStrike" cap="none">
                <a:solidFill>
                  <a:schemeClr val="lt1"/>
                </a:solidFill>
                <a:latin typeface="Century Gothic"/>
                <a:ea typeface="Century Gothic"/>
                <a:cs typeface="Century Gothic"/>
                <a:sym typeface="Century Gothic"/>
              </a:defRPr>
            </a:lvl1pPr>
            <a:lvl2pPr marL="558800" marR="0" lvl="1" indent="-152400" algn="l" rtl="0">
              <a:spcBef>
                <a:spcPts val="800"/>
              </a:spcBef>
              <a:spcAft>
                <a:spcPts val="0"/>
              </a:spcAft>
              <a:buClr>
                <a:srgbClr val="86D1D8"/>
              </a:buClr>
              <a:buSzPct val="78571"/>
              <a:buFont typeface="Noto Sans Symbols"/>
              <a:buChar char="▶"/>
              <a:defRPr sz="1400" b="0" i="0" u="none" strike="noStrike" cap="none">
                <a:solidFill>
                  <a:schemeClr val="lt1"/>
                </a:solidFill>
                <a:latin typeface="Century Gothic"/>
                <a:ea typeface="Century Gothic"/>
                <a:cs typeface="Century Gothic"/>
                <a:sym typeface="Century Gothic"/>
              </a:defRPr>
            </a:lvl2pPr>
            <a:lvl3pPr marL="863600" marR="0" lvl="2" indent="-114300" algn="l" rtl="0">
              <a:spcBef>
                <a:spcPts val="800"/>
              </a:spcBef>
              <a:spcAft>
                <a:spcPts val="0"/>
              </a:spcAft>
              <a:buClr>
                <a:srgbClr val="86D1D8"/>
              </a:buClr>
              <a:buSzPct val="83333"/>
              <a:buFont typeface="Noto Sans Symbols"/>
              <a:buChar char="▶"/>
              <a:defRPr sz="1200" b="0" i="0" u="none" strike="noStrike" cap="none">
                <a:solidFill>
                  <a:schemeClr val="lt1"/>
                </a:solidFill>
                <a:latin typeface="Century Gothic"/>
                <a:ea typeface="Century Gothic"/>
                <a:cs typeface="Century Gothic"/>
                <a:sym typeface="Century Gothic"/>
              </a:defRPr>
            </a:lvl3pPr>
            <a:lvl4pPr marL="1206500" marR="0" lvl="3"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4pPr>
            <a:lvl5pPr marL="1549400" marR="0" lvl="4"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5pPr>
            <a:lvl6pPr marL="1879600" marR="0" lvl="5"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6pPr>
            <a:lvl7pPr marL="2235200" marR="0" lvl="6"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7pPr>
            <a:lvl8pPr marL="2578100" marR="0" lvl="7"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8pPr>
            <a:lvl9pPr marL="2921000" marR="0" lvl="8" indent="-127000" algn="l" rtl="0">
              <a:spcBef>
                <a:spcPts val="800"/>
              </a:spcBef>
              <a:spcAft>
                <a:spcPts val="0"/>
              </a:spcAft>
              <a:buClr>
                <a:srgbClr val="86D1D8"/>
              </a:buClr>
              <a:buSzPct val="72727"/>
              <a:buFont typeface="Noto Sans Symbols"/>
              <a:buChar char="▶"/>
              <a:defRPr sz="11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rot="5400000">
            <a:off x="7616803" y="1342950"/>
            <a:ext cx="742799" cy="228600"/>
          </a:xfrm>
          <a:prstGeom prst="rect">
            <a:avLst/>
          </a:prstGeom>
          <a:noFill/>
          <a:ln>
            <a:noFill/>
          </a:ln>
        </p:spPr>
        <p:txBody>
          <a:bodyPr lIns="68575" tIns="68575" rIns="68575" bIns="68575" anchor="t" anchorCtr="0"/>
          <a:lstStyle>
            <a:lvl1pPr marL="0" marR="0" lvl="0" indent="0" algn="l" rtl="0">
              <a:spcBef>
                <a:spcPts val="0"/>
              </a:spcBef>
              <a:buSzPct val="137500"/>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 name="Shape 15"/>
          <p:cNvSpPr txBox="1">
            <a:spLocks noGrp="1"/>
          </p:cNvSpPr>
          <p:nvPr>
            <p:ph type="ftr" idx="11"/>
          </p:nvPr>
        </p:nvSpPr>
        <p:spPr>
          <a:xfrm rot="5400000">
            <a:off x="6713753" y="2418900"/>
            <a:ext cx="2894700" cy="228600"/>
          </a:xfrm>
          <a:prstGeom prst="rect">
            <a:avLst/>
          </a:prstGeom>
          <a:noFill/>
          <a:ln>
            <a:noFill/>
          </a:ln>
        </p:spPr>
        <p:txBody>
          <a:bodyPr lIns="68575" tIns="68575" rIns="68575" bIns="68575" anchor="b" anchorCtr="0"/>
          <a:lstStyle>
            <a:lvl1pPr marL="0" marR="0" lvl="0" indent="0" algn="l" rtl="0">
              <a:spcBef>
                <a:spcPts val="0"/>
              </a:spcBef>
              <a:buSzPct val="137500"/>
              <a:buNone/>
              <a:defRPr sz="800" b="0" i="0" u="none" strike="noStrike" cap="none">
                <a:solidFill>
                  <a:schemeClr val="lt1"/>
                </a:solidFill>
                <a:latin typeface="Century Gothic"/>
                <a:ea typeface="Century Gothic"/>
                <a:cs typeface="Century Gothic"/>
                <a:sym typeface="Century Gothic"/>
              </a:defRPr>
            </a:lvl1pPr>
            <a:lvl2pPr marL="342900" marR="0" lvl="1"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2pPr>
            <a:lvl3pPr marL="685800" marR="0" lvl="2"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3pPr>
            <a:lvl4pPr marL="1028700" marR="0" lvl="3"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4pPr>
            <a:lvl5pPr marL="1371600" marR="0" lvl="4"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5pPr>
            <a:lvl6pPr marL="1714500" marR="0" lvl="5"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6pPr>
            <a:lvl7pPr marL="2057400" marR="0" lvl="6"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7pPr>
            <a:lvl8pPr marL="2400300" marR="0" lvl="7"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8pPr>
            <a:lvl9pPr marL="2743200" marR="0" lvl="8" indent="0" algn="l" rtl="0">
              <a:spcBef>
                <a:spcPts val="0"/>
              </a:spcBef>
              <a:buSzPct val="78571"/>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sldNum" idx="12"/>
          </p:nvPr>
        </p:nvSpPr>
        <p:spPr>
          <a:xfrm>
            <a:off x="7764404" y="221796"/>
            <a:ext cx="628500" cy="575700"/>
          </a:xfrm>
          <a:prstGeom prst="rect">
            <a:avLst/>
          </a:prstGeom>
          <a:noFill/>
          <a:ln>
            <a:noFill/>
          </a:ln>
        </p:spPr>
        <p:txBody>
          <a:bodyPr lIns="68575" tIns="34275" rIns="68575" bIns="34275" anchor="b" anchorCtr="0">
            <a:noAutofit/>
          </a:bodyPr>
          <a:lstStyle/>
          <a:p>
            <a:pPr marL="0" marR="0" lvl="0" indent="0" algn="ctr" rtl="0">
              <a:spcBef>
                <a:spcPts val="0"/>
              </a:spcBef>
              <a:buSzPct val="25000"/>
              <a:buNone/>
            </a:pPr>
            <a:fld id="{00000000-1234-1234-1234-123412341234}" type="slidenum">
              <a:rPr lang="el" sz="2100" b="0" i="0" u="none" strike="noStrike" cap="none">
                <a:solidFill>
                  <a:schemeClr val="lt1"/>
                </a:solidFill>
                <a:latin typeface="Century Gothic"/>
                <a:ea typeface="Century Gothic"/>
                <a:cs typeface="Century Gothic"/>
                <a:sym typeface="Century Gothic"/>
              </a:rPr>
              <a:t>‹#›</a:t>
            </a:fld>
            <a:endParaRPr lang="el" sz="2100" b="0" i="0" u="none" strike="noStrike" cap="none">
              <a:solidFill>
                <a:schemeClr val="l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803941" y="625075"/>
            <a:ext cx="6619200" cy="2497200"/>
          </a:xfrm>
          <a:prstGeom prst="rect">
            <a:avLst/>
          </a:prstGeom>
        </p:spPr>
        <p:txBody>
          <a:bodyPr lIns="68575" tIns="68575" rIns="68575" bIns="68575" anchor="b" anchorCtr="0">
            <a:noAutofit/>
          </a:bodyPr>
          <a:lstStyle/>
          <a:p>
            <a:pPr lvl="0" algn="ctr" rtl="0">
              <a:lnSpc>
                <a:spcPct val="115000"/>
              </a:lnSpc>
              <a:spcBef>
                <a:spcPts val="0"/>
              </a:spcBef>
              <a:buClr>
                <a:schemeClr val="dk1"/>
              </a:buClr>
              <a:buSzPct val="30555"/>
              <a:buFont typeface="Arial"/>
              <a:buNone/>
            </a:pPr>
            <a:r>
              <a:rPr lang="el" sz="3600" b="1"/>
              <a:t>ΠΡΟΓΡΑΜΜΑΤΙΣΜΟΣ ΔΙΑΔΙΚΤΥΟΥ</a:t>
            </a:r>
          </a:p>
          <a:p>
            <a:pPr lvl="0" algn="ctr" rtl="0">
              <a:lnSpc>
                <a:spcPct val="115000"/>
              </a:lnSpc>
              <a:spcBef>
                <a:spcPts val="0"/>
              </a:spcBef>
              <a:buClr>
                <a:schemeClr val="dk1"/>
              </a:buClr>
              <a:buSzPct val="30555"/>
              <a:buFont typeface="Arial"/>
              <a:buNone/>
            </a:pPr>
            <a:r>
              <a:rPr lang="el" sz="3600" b="1"/>
              <a:t>ΕΡΓΑΣΙΑ ΕΞΑΜΗΝΟΥ </a:t>
            </a:r>
            <a:r>
              <a:rPr lang="el" sz="3000"/>
              <a:t>2016-2017</a:t>
            </a:r>
          </a:p>
        </p:txBody>
      </p:sp>
      <p:sp>
        <p:nvSpPr>
          <p:cNvPr id="148" name="Shape 148"/>
          <p:cNvSpPr txBox="1">
            <a:spLocks noGrp="1"/>
          </p:cNvSpPr>
          <p:nvPr>
            <p:ph type="subTitle" idx="1"/>
          </p:nvPr>
        </p:nvSpPr>
        <p:spPr>
          <a:xfrm>
            <a:off x="361525" y="3282475"/>
            <a:ext cx="8520600" cy="964200"/>
          </a:xfrm>
          <a:prstGeom prst="rect">
            <a:avLst/>
          </a:prstGeom>
        </p:spPr>
        <p:txBody>
          <a:bodyPr lIns="68575" tIns="68575" rIns="68575" bIns="68575" anchor="t" anchorCtr="0">
            <a:noAutofit/>
          </a:bodyPr>
          <a:lstStyle/>
          <a:p>
            <a:pPr lvl="0" rtl="0">
              <a:lnSpc>
                <a:spcPct val="115000"/>
              </a:lnSpc>
              <a:spcBef>
                <a:spcPts val="0"/>
              </a:spcBef>
              <a:buClr>
                <a:schemeClr val="dk1"/>
              </a:buClr>
              <a:buSzPct val="45833"/>
              <a:buFont typeface="Arial"/>
              <a:buNone/>
            </a:pPr>
            <a:r>
              <a:rPr lang="el" sz="2400" dirty="0">
                <a:solidFill>
                  <a:schemeClr val="lt1"/>
                </a:solidFill>
              </a:rPr>
              <a:t>Αθανάσογλου Ιάσων</a:t>
            </a:r>
          </a:p>
          <a:p>
            <a:pPr lvl="0" rtl="0">
              <a:lnSpc>
                <a:spcPct val="115000"/>
              </a:lnSpc>
              <a:spcBef>
                <a:spcPts val="0"/>
              </a:spcBef>
              <a:buClr>
                <a:schemeClr val="dk1"/>
              </a:buClr>
              <a:buSzPct val="45833"/>
              <a:buFont typeface="Arial"/>
              <a:buNone/>
            </a:pPr>
            <a:r>
              <a:rPr lang="el" sz="2400" dirty="0">
                <a:solidFill>
                  <a:schemeClr val="lt1"/>
                </a:solidFill>
              </a:rPr>
              <a:t>Σολάνος Αλέξανδρος</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spcBef>
                <a:spcPts val="0"/>
              </a:spcBef>
              <a:buNone/>
            </a:pPr>
            <a:r>
              <a:rPr lang="el" sz="3000" b="1"/>
              <a:t>Λειτουργίες (3/4)</a:t>
            </a:r>
          </a:p>
        </p:txBody>
      </p:sp>
      <p:sp>
        <p:nvSpPr>
          <p:cNvPr id="201" name="Shape 201"/>
          <p:cNvSpPr txBox="1">
            <a:spLocks noGrp="1"/>
          </p:cNvSpPr>
          <p:nvPr>
            <p:ph type="body" idx="1"/>
          </p:nvPr>
        </p:nvSpPr>
        <p:spPr>
          <a:xfrm>
            <a:off x="827484" y="1539688"/>
            <a:ext cx="6709800" cy="3146700"/>
          </a:xfrm>
          <a:prstGeom prst="rect">
            <a:avLst/>
          </a:prstGeom>
        </p:spPr>
        <p:txBody>
          <a:bodyPr lIns="68575" tIns="68575" rIns="68575" bIns="68575" anchor="t" anchorCtr="0">
            <a:noAutofit/>
          </a:bodyPr>
          <a:lstStyle/>
          <a:p>
            <a:pPr marL="457200" lvl="0" indent="-228600" rtl="0">
              <a:lnSpc>
                <a:spcPct val="115000"/>
              </a:lnSpc>
              <a:spcBef>
                <a:spcPts val="0"/>
              </a:spcBef>
              <a:buClr>
                <a:schemeClr val="lt1"/>
              </a:buClr>
              <a:buFont typeface="Arial"/>
            </a:pPr>
            <a:r>
              <a:rPr lang="el" sz="1200">
                <a:latin typeface="Arial"/>
                <a:ea typeface="Arial"/>
                <a:cs typeface="Arial"/>
                <a:sym typeface="Arial"/>
              </a:rPr>
              <a:t>Δική μας Βάση Χρηστών. Είναι ολοκληρωμένη και πλήρως λειτουργική, καθώς προσφέρουμε λειτουργίες:</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User Roles: μαθητής, γραμματέας, καθηγητής, administrator</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E-mail verification</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Captcha στην εγγραφή</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Ανάκτησης Κωδικού</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Η προσθήκη νέου μέλους καθηγητών απαιτεί έγκριση από γραμματεία και η προσθήκη νέου μέλους γραμματείας απαιτεί έγκριση από administrator.</a:t>
            </a:r>
          </a:p>
          <a:p>
            <a:pPr marL="914400" lvl="1" indent="-304800" rtl="0">
              <a:lnSpc>
                <a:spcPct val="115000"/>
              </a:lnSpc>
              <a:spcBef>
                <a:spcPts val="0"/>
              </a:spcBef>
              <a:buClr>
                <a:schemeClr val="lt1"/>
              </a:buClr>
              <a:buSzPct val="100000"/>
              <a:buFont typeface="Arial"/>
            </a:pPr>
            <a:r>
              <a:rPr lang="el" sz="1200">
                <a:latin typeface="Arial"/>
                <a:ea typeface="Arial"/>
                <a:cs typeface="Arial"/>
                <a:sym typeface="Arial"/>
              </a:rPr>
              <a:t>Τεχνικές αποτροπής user enumeration, ακόμα και με τα profile τους να είναι public.</a:t>
            </a:r>
          </a:p>
          <a:p>
            <a:pPr marL="457200" lvl="0" indent="-228600" rtl="0">
              <a:lnSpc>
                <a:spcPct val="115000"/>
              </a:lnSpc>
              <a:spcBef>
                <a:spcPts val="0"/>
              </a:spcBef>
              <a:buClr>
                <a:schemeClr val="lt1"/>
              </a:buClr>
              <a:buFont typeface="Arial"/>
            </a:pPr>
            <a:r>
              <a:rPr lang="el" sz="1200">
                <a:latin typeface="Arial"/>
                <a:ea typeface="Arial"/>
                <a:cs typeface="Arial"/>
                <a:sym typeface="Arial"/>
              </a:rPr>
              <a:t>Μεταφράσεις κειμένων. Το κάθε κείμενο, ακόμα και μια απλή λέξη, εμφανίζονται με κατάλληλη συνάρτηση της cakephp. Αυτό προσφέρει την δυνατότητα του εύκολου localization, καθώς επιτρέπει άμεση χρήση της de facto βιβλιοθήκης για μεταφράσεις σε open source προγράμματα, της gettext.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spcBef>
                <a:spcPts val="0"/>
              </a:spcBef>
              <a:buNone/>
            </a:pPr>
            <a:r>
              <a:rPr lang="el" sz="3000" b="1"/>
              <a:t>Λειτουργίες (4/4)</a:t>
            </a:r>
          </a:p>
        </p:txBody>
      </p:sp>
      <p:sp>
        <p:nvSpPr>
          <p:cNvPr id="207" name="Shape 207"/>
          <p:cNvSpPr txBox="1">
            <a:spLocks noGrp="1"/>
          </p:cNvSpPr>
          <p:nvPr>
            <p:ph type="body" idx="1"/>
          </p:nvPr>
        </p:nvSpPr>
        <p:spPr>
          <a:xfrm>
            <a:off x="827484" y="1539688"/>
            <a:ext cx="6709800" cy="3146700"/>
          </a:xfrm>
          <a:prstGeom prst="rect">
            <a:avLst/>
          </a:prstGeom>
        </p:spPr>
        <p:txBody>
          <a:bodyPr lIns="68575" tIns="68575" rIns="68575" bIns="68575" anchor="t" anchorCtr="0">
            <a:noAutofit/>
          </a:bodyPr>
          <a:lstStyle/>
          <a:p>
            <a:pPr marL="457200" lvl="0" indent="-317500" rtl="0">
              <a:lnSpc>
                <a:spcPct val="115000"/>
              </a:lnSpc>
              <a:spcBef>
                <a:spcPts val="0"/>
              </a:spcBef>
              <a:buSzPct val="100000"/>
              <a:buFont typeface="Arial"/>
            </a:pPr>
            <a:r>
              <a:rPr lang="el" sz="1400">
                <a:latin typeface="Arial"/>
                <a:ea typeface="Arial"/>
                <a:cs typeface="Arial"/>
                <a:sym typeface="Arial"/>
              </a:rPr>
              <a:t>Οι κριτικές είναι ανώνυμες και πρέπει να εγκριθούν από τη γραμματεία. Αυτό προσφέρει έλεγχο ποιότητας. Οι αξιολογήσεις (κριτικές χωρίς κείμενο) γίνονται αυτόματα αποδεκτές.</a:t>
            </a:r>
          </a:p>
          <a:p>
            <a:pPr marL="457200" lvl="0" indent="-317500" rtl="0">
              <a:lnSpc>
                <a:spcPct val="115000"/>
              </a:lnSpc>
              <a:spcBef>
                <a:spcPts val="0"/>
              </a:spcBef>
              <a:buSzPct val="100000"/>
              <a:buFont typeface="Arial"/>
            </a:pPr>
            <a:r>
              <a:rPr lang="el" sz="1400">
                <a:latin typeface="Arial"/>
                <a:ea typeface="Arial"/>
                <a:cs typeface="Arial"/>
                <a:sym typeface="Arial"/>
              </a:rPr>
              <a:t>Χρήση SASS (Syntactically Awesome Style Sheets) που προσφέρουν καλύτερη οργάνωση, μεγαλύτερη ευελιξία, καλύτερη συντήρηση (όπως με τη χρήση μεταβλητών).</a:t>
            </a:r>
          </a:p>
          <a:p>
            <a:pPr marL="457200" lvl="0" indent="-317500" rtl="0">
              <a:lnSpc>
                <a:spcPct val="115000"/>
              </a:lnSpc>
              <a:spcBef>
                <a:spcPts val="0"/>
              </a:spcBef>
              <a:buSzPct val="100000"/>
              <a:buFont typeface="Arial"/>
            </a:pPr>
            <a:r>
              <a:rPr lang="el" sz="1400">
                <a:latin typeface="Arial"/>
                <a:ea typeface="Arial"/>
                <a:cs typeface="Arial"/>
                <a:sym typeface="Arial"/>
              </a:rPr>
              <a:t>Ελέγχους για το αν συμπίπτουν ώρες διδασκαλίας στην ίδια αίθουσα.</a:t>
            </a:r>
          </a:p>
          <a:p>
            <a:pPr marL="457200" lvl="0" indent="-317500" rtl="0">
              <a:lnSpc>
                <a:spcPct val="115000"/>
              </a:lnSpc>
              <a:spcBef>
                <a:spcPts val="0"/>
              </a:spcBef>
              <a:buSzPct val="100000"/>
              <a:buFont typeface="Arial"/>
            </a:pPr>
            <a:r>
              <a:rPr lang="el" sz="1400">
                <a:latin typeface="Arial"/>
                <a:ea typeface="Arial"/>
                <a:cs typeface="Arial"/>
                <a:sym typeface="Arial"/>
              </a:rPr>
              <a:t>Χρησιμοποιήσαμε AJAX σε πολλά μέρη της εφαρμογής. Για παράδειγμα, όταν ο χρήστης αλλάζει την κατάσταση ενός μαθήματος (π.χ. από “Δηλωμένο” σε “Περασμένο”), η αίτηση γίνεται μέσω AJAX για να μη γίνει refresh η σελίδα.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lnSpc>
                <a:spcPct val="115000"/>
              </a:lnSpc>
              <a:spcBef>
                <a:spcPts val="0"/>
              </a:spcBef>
              <a:buClr>
                <a:schemeClr val="dk1"/>
              </a:buClr>
              <a:buSzPct val="36666"/>
              <a:buFont typeface="Arial"/>
              <a:buNone/>
            </a:pPr>
            <a:r>
              <a:rPr lang="el" sz="3000" b="1">
                <a:latin typeface="Arial"/>
                <a:ea typeface="Arial"/>
                <a:cs typeface="Arial"/>
                <a:sym typeface="Arial"/>
              </a:rPr>
              <a:t>Ατέλειες/Μελλοντικές αλλαγές</a:t>
            </a:r>
          </a:p>
        </p:txBody>
      </p:sp>
      <p:sp>
        <p:nvSpPr>
          <p:cNvPr id="213" name="Shape 213"/>
          <p:cNvSpPr txBox="1">
            <a:spLocks noGrp="1"/>
          </p:cNvSpPr>
          <p:nvPr>
            <p:ph type="body" idx="1"/>
          </p:nvPr>
        </p:nvSpPr>
        <p:spPr>
          <a:xfrm>
            <a:off x="828384" y="1264138"/>
            <a:ext cx="6709800" cy="3146700"/>
          </a:xfrm>
          <a:prstGeom prst="rect">
            <a:avLst/>
          </a:prstGeom>
        </p:spPr>
        <p:txBody>
          <a:bodyPr lIns="68575" tIns="68575" rIns="68575" bIns="68575" anchor="t" anchorCtr="0">
            <a:noAutofit/>
          </a:bodyPr>
          <a:lstStyle/>
          <a:p>
            <a:pPr marL="0" lvl="0" indent="-69850" algn="ctr" rtl="0">
              <a:lnSpc>
                <a:spcPct val="115000"/>
              </a:lnSpc>
              <a:spcBef>
                <a:spcPts val="0"/>
              </a:spcBef>
              <a:buClr>
                <a:schemeClr val="dk1"/>
              </a:buClr>
              <a:buSzPct val="78571"/>
              <a:buFont typeface="Arial"/>
              <a:buNone/>
            </a:pPr>
            <a:endParaRPr sz="1400" b="1">
              <a:latin typeface="Arial"/>
              <a:ea typeface="Arial"/>
              <a:cs typeface="Arial"/>
              <a:sym typeface="Arial"/>
            </a:endParaRPr>
          </a:p>
          <a:p>
            <a:pPr marL="0" lvl="0" indent="-69850" rtl="0">
              <a:lnSpc>
                <a:spcPct val="115000"/>
              </a:lnSpc>
              <a:spcBef>
                <a:spcPts val="0"/>
              </a:spcBef>
              <a:buClr>
                <a:schemeClr val="dk1"/>
              </a:buClr>
              <a:buSzPct val="78571"/>
              <a:buFont typeface="Arial"/>
              <a:buNone/>
            </a:pPr>
            <a:r>
              <a:rPr lang="el" sz="1400">
                <a:latin typeface="Arial"/>
                <a:ea typeface="Arial"/>
                <a:cs typeface="Arial"/>
                <a:sym typeface="Arial"/>
              </a:rPr>
              <a:t>Δυστυχώς, δεν είχαμε τον χρόνο να ολοκληρώσουμε την εργασία. Παρόλα αυτά, η Βάση Δεδομένων μας είναι κατάλληλα σχεδιασμένη ώστε οι πίνακες και οι συσχετίσεις της να επιτρέπουν τις παρακάτω δυνατότητες:</a:t>
            </a:r>
          </a:p>
          <a:p>
            <a:pPr marL="914400" lvl="0" indent="-317500" rtl="0">
              <a:lnSpc>
                <a:spcPct val="115000"/>
              </a:lnSpc>
              <a:spcBef>
                <a:spcPts val="0"/>
              </a:spcBef>
              <a:buClr>
                <a:schemeClr val="lt1"/>
              </a:buClr>
              <a:buSzPct val="100000"/>
              <a:buFont typeface="Arial"/>
              <a:buAutoNum type="arabicPeriod"/>
            </a:pPr>
            <a:r>
              <a:rPr lang="el" sz="1400">
                <a:latin typeface="Arial"/>
                <a:ea typeface="Arial"/>
                <a:cs typeface="Arial"/>
                <a:sym typeface="Arial"/>
              </a:rPr>
              <a:t>Schedule overrides: Να αλλάζει η παράδοση ενός μαθήματος για μια συγκεκριμένη μέρα (πχ. αργία) και ο μαθητής να βλέπει το ακριβές νέο πρόγραμμα που περιλαμβάνη αυτή την αλλαγή. Αυτό θα επιτευχθεί μέσω του πίνακα “schedule_overrides” </a:t>
            </a:r>
          </a:p>
          <a:p>
            <a:pPr marL="914400" lvl="0" indent="-317500" rtl="0">
              <a:lnSpc>
                <a:spcPct val="115000"/>
              </a:lnSpc>
              <a:spcBef>
                <a:spcPts val="0"/>
              </a:spcBef>
              <a:buClr>
                <a:schemeClr val="lt1"/>
              </a:buClr>
              <a:buSzPct val="100000"/>
              <a:buFont typeface="Arial"/>
              <a:buAutoNum type="arabicPeriod"/>
            </a:pPr>
            <a:r>
              <a:rPr lang="el" sz="1400">
                <a:latin typeface="Arial"/>
                <a:ea typeface="Arial"/>
                <a:cs typeface="Arial"/>
                <a:sym typeface="Arial"/>
              </a:rPr>
              <a:t>Ο μαθητής να βλέπει πόσα μαθήματα του απομένουν για να αποκτήσει το πτυχίο του. Αυτό θα επιτευχθεί μέσω του field “ects” των “courses” και του field “ects” του “ects_semester” που δείχνει πόσα ects χρειάζονται σε κάθε εξάμηνο σπουδών. Αυτά θα σχετίζονται με τον συνολικό αριθμό ects κάθε εξαμήνου των μαθημάτων που ο μαθητής έχει ορίσει ως “Περασμένο”.</a:t>
            </a:r>
          </a:p>
          <a:p>
            <a:pPr lvl="0" rtl="0">
              <a:spcBef>
                <a:spcPts val="0"/>
              </a:spcBef>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96999" y="1507417"/>
            <a:ext cx="7690500" cy="2617500"/>
          </a:xfrm>
          <a:prstGeom prst="rect">
            <a:avLst/>
          </a:prstGeom>
        </p:spPr>
        <p:txBody>
          <a:bodyPr lIns="68575" tIns="68575" rIns="68575" bIns="68575" anchor="t" anchorCtr="0">
            <a:noAutofit/>
          </a:bodyPr>
          <a:lstStyle/>
          <a:p>
            <a:pPr lvl="0" rtl="0">
              <a:lnSpc>
                <a:spcPct val="115000"/>
              </a:lnSpc>
              <a:spcBef>
                <a:spcPts val="0"/>
              </a:spcBef>
              <a:buClr>
                <a:schemeClr val="dk1"/>
              </a:buClr>
              <a:buSzPct val="36666"/>
              <a:buFont typeface="Arial"/>
              <a:buNone/>
            </a:pPr>
            <a:r>
              <a:rPr lang="el" sz="3000" b="1">
                <a:latin typeface="Arial"/>
                <a:ea typeface="Arial"/>
                <a:cs typeface="Arial"/>
                <a:sym typeface="Arial"/>
              </a:rPr>
              <a:t>Θέμα Εργασίας</a:t>
            </a:r>
            <a:r>
              <a:rPr lang="el" sz="3000">
                <a:solidFill>
                  <a:srgbClr val="FFFFFF"/>
                </a:solidFill>
                <a:latin typeface="Arial"/>
                <a:ea typeface="Arial"/>
                <a:cs typeface="Arial"/>
                <a:sym typeface="Arial"/>
              </a:rPr>
              <a:t>: Σχεδίαση και Ανάπτυξη Διαδικτυακής Εφαρμογής Υποστήριξης Πανεπιστημιακού Τμήματος myDepartment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a:spcBef>
                <a:spcPts val="0"/>
              </a:spcBef>
              <a:buNone/>
            </a:pPr>
            <a:r>
              <a:rPr lang="el" sz="3000" b="1"/>
              <a:t>Η αρχική σελίδα</a:t>
            </a:r>
          </a:p>
        </p:txBody>
      </p:sp>
      <p:pic>
        <p:nvPicPr>
          <p:cNvPr id="159" name="Shape 159"/>
          <p:cNvPicPr preferRelativeResize="0"/>
          <p:nvPr/>
        </p:nvPicPr>
        <p:blipFill>
          <a:blip r:embed="rId3">
            <a:alphaModFix/>
          </a:blip>
          <a:stretch>
            <a:fillRect/>
          </a:stretch>
        </p:blipFill>
        <p:spPr>
          <a:xfrm>
            <a:off x="750624" y="1335150"/>
            <a:ext cx="7264298" cy="3653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lnSpc>
                <a:spcPct val="115000"/>
              </a:lnSpc>
              <a:spcBef>
                <a:spcPts val="0"/>
              </a:spcBef>
              <a:buClr>
                <a:schemeClr val="dk1"/>
              </a:buClr>
              <a:buSzPct val="36666"/>
              <a:buFont typeface="Arial"/>
              <a:buNone/>
            </a:pPr>
            <a:r>
              <a:rPr lang="el" sz="3000" b="1">
                <a:latin typeface="Arial"/>
                <a:ea typeface="Arial"/>
                <a:cs typeface="Arial"/>
                <a:sym typeface="Arial"/>
              </a:rPr>
              <a:t>Τεχνολογίες</a:t>
            </a:r>
          </a:p>
        </p:txBody>
      </p:sp>
      <p:sp>
        <p:nvSpPr>
          <p:cNvPr id="165" name="Shape 165"/>
          <p:cNvSpPr txBox="1">
            <a:spLocks noGrp="1"/>
          </p:cNvSpPr>
          <p:nvPr>
            <p:ph type="body" idx="1"/>
          </p:nvPr>
        </p:nvSpPr>
        <p:spPr>
          <a:xfrm>
            <a:off x="828375" y="1574048"/>
            <a:ext cx="6709800" cy="2740500"/>
          </a:xfrm>
          <a:prstGeom prst="rect">
            <a:avLst/>
          </a:prstGeom>
        </p:spPr>
        <p:txBody>
          <a:bodyPr lIns="68575" tIns="68575" rIns="68575" bIns="68575" anchor="t" anchorCtr="0">
            <a:noAutofit/>
          </a:bodyPr>
          <a:lstStyle/>
          <a:p>
            <a:pPr marL="0" lvl="0" indent="-69850" rtl="0">
              <a:lnSpc>
                <a:spcPct val="115000"/>
              </a:lnSpc>
              <a:spcBef>
                <a:spcPts val="0"/>
              </a:spcBef>
              <a:buClr>
                <a:schemeClr val="dk1"/>
              </a:buClr>
              <a:buSzPct val="78571"/>
              <a:buFont typeface="Arial"/>
              <a:buNone/>
            </a:pPr>
            <a:r>
              <a:rPr lang="el" sz="1400" b="1">
                <a:solidFill>
                  <a:schemeClr val="lt2"/>
                </a:solidFill>
                <a:latin typeface="Arial"/>
                <a:ea typeface="Arial"/>
                <a:cs typeface="Arial"/>
                <a:sym typeface="Arial"/>
              </a:rPr>
              <a:t>cakephp</a:t>
            </a:r>
            <a:r>
              <a:rPr lang="el" sz="1400">
                <a:latin typeface="Arial"/>
                <a:ea typeface="Arial"/>
                <a:cs typeface="Arial"/>
                <a:sym typeface="Arial"/>
              </a:rPr>
              <a:t>: Για τον προγραμματισμό του server. Προσφέρει αρκετές διευκολύνσεις σε σχέση με την απλή php, όπως code generation, Templates, μοντέλο MVC, helper function και classes.</a:t>
            </a:r>
          </a:p>
          <a:p>
            <a:pPr marL="0" lvl="0" indent="-69850" rtl="0">
              <a:lnSpc>
                <a:spcPct val="115000"/>
              </a:lnSpc>
              <a:spcBef>
                <a:spcPts val="0"/>
              </a:spcBef>
              <a:buClr>
                <a:schemeClr val="dk1"/>
              </a:buClr>
              <a:buSzPct val="78571"/>
              <a:buFont typeface="Arial"/>
              <a:buNone/>
            </a:pPr>
            <a:r>
              <a:rPr lang="el" sz="1400" b="1">
                <a:solidFill>
                  <a:schemeClr val="lt2"/>
                </a:solidFill>
                <a:latin typeface="Arial"/>
                <a:ea typeface="Arial"/>
                <a:cs typeface="Arial"/>
                <a:sym typeface="Arial"/>
              </a:rPr>
              <a:t>MySQL</a:t>
            </a:r>
            <a:r>
              <a:rPr lang="el" sz="1400">
                <a:latin typeface="Arial"/>
                <a:ea typeface="Arial"/>
                <a:cs typeface="Arial"/>
                <a:sym typeface="Arial"/>
              </a:rPr>
              <a:t>: Για την Βάση Δεδομένων.</a:t>
            </a:r>
          </a:p>
          <a:p>
            <a:pPr marL="0" lvl="0" indent="-69850" rtl="0">
              <a:lnSpc>
                <a:spcPct val="115000"/>
              </a:lnSpc>
              <a:spcBef>
                <a:spcPts val="0"/>
              </a:spcBef>
              <a:buClr>
                <a:schemeClr val="dk1"/>
              </a:buClr>
              <a:buSzPct val="78571"/>
              <a:buFont typeface="Arial"/>
              <a:buNone/>
            </a:pPr>
            <a:r>
              <a:rPr lang="el" sz="1400" b="1">
                <a:solidFill>
                  <a:schemeClr val="lt2"/>
                </a:solidFill>
                <a:latin typeface="Arial"/>
                <a:ea typeface="Arial"/>
                <a:cs typeface="Arial"/>
                <a:sym typeface="Arial"/>
              </a:rPr>
              <a:t>Bootstrap 4 Alpha</a:t>
            </a:r>
            <a:r>
              <a:rPr lang="el" sz="1400">
                <a:latin typeface="Arial"/>
                <a:ea typeface="Arial"/>
                <a:cs typeface="Arial"/>
                <a:sym typeface="Arial"/>
              </a:rPr>
              <a:t>: Για responsive design. Παρόλο που είναι σε alpha, δε μας δημιούργησε κανένα πρόβλημα ενώ προσέφερε πολλές λειτουργίες.</a:t>
            </a:r>
          </a:p>
          <a:p>
            <a:pPr marL="0" lvl="0" indent="-69850" rtl="0">
              <a:lnSpc>
                <a:spcPct val="115000"/>
              </a:lnSpc>
              <a:spcBef>
                <a:spcPts val="0"/>
              </a:spcBef>
              <a:buClr>
                <a:schemeClr val="dk1"/>
              </a:buClr>
              <a:buSzPct val="78571"/>
              <a:buFont typeface="Arial"/>
              <a:buNone/>
            </a:pPr>
            <a:r>
              <a:rPr lang="el" sz="1400" b="1">
                <a:solidFill>
                  <a:schemeClr val="lt2"/>
                </a:solidFill>
                <a:latin typeface="Arial"/>
                <a:ea typeface="Arial"/>
                <a:cs typeface="Arial"/>
                <a:sym typeface="Arial"/>
              </a:rPr>
              <a:t>Javascript/Jquery</a:t>
            </a:r>
            <a:r>
              <a:rPr lang="el" sz="1400" b="1">
                <a:latin typeface="Arial"/>
                <a:ea typeface="Arial"/>
                <a:cs typeface="Arial"/>
                <a:sym typeface="Arial"/>
              </a:rPr>
              <a:t>: </a:t>
            </a:r>
            <a:r>
              <a:rPr lang="el" sz="1400">
                <a:latin typeface="Arial"/>
                <a:ea typeface="Arial"/>
                <a:cs typeface="Arial"/>
                <a:sym typeface="Arial"/>
              </a:rPr>
              <a:t>Για δυναμική HTML στη μεριά του client.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a:spcBef>
                <a:spcPts val="0"/>
              </a:spcBef>
              <a:buNone/>
            </a:pPr>
            <a:r>
              <a:rPr lang="el" sz="3000" b="1"/>
              <a:t>Οργάνωση (1/2)</a:t>
            </a:r>
          </a:p>
        </p:txBody>
      </p:sp>
      <p:sp>
        <p:nvSpPr>
          <p:cNvPr id="171" name="Shape 171"/>
          <p:cNvSpPr txBox="1">
            <a:spLocks noGrp="1"/>
          </p:cNvSpPr>
          <p:nvPr>
            <p:ph type="body" idx="1"/>
          </p:nvPr>
        </p:nvSpPr>
        <p:spPr>
          <a:xfrm>
            <a:off x="827475" y="1539700"/>
            <a:ext cx="6864300" cy="3438600"/>
          </a:xfrm>
          <a:prstGeom prst="rect">
            <a:avLst/>
          </a:prstGeom>
        </p:spPr>
        <p:txBody>
          <a:bodyPr lIns="68575" tIns="68575" rIns="68575" bIns="68575" anchor="t" anchorCtr="0">
            <a:noAutofit/>
          </a:bodyPr>
          <a:lstStyle/>
          <a:p>
            <a:pPr marL="0" lvl="0" indent="-69850" rtl="0">
              <a:lnSpc>
                <a:spcPct val="115000"/>
              </a:lnSpc>
              <a:spcBef>
                <a:spcPts val="0"/>
              </a:spcBef>
              <a:buClr>
                <a:schemeClr val="dk1"/>
              </a:buClr>
              <a:buSzPct val="91666"/>
              <a:buFont typeface="Arial"/>
              <a:buNone/>
            </a:pPr>
            <a:r>
              <a:rPr lang="el" sz="1200">
                <a:latin typeface="Arial"/>
                <a:ea typeface="Arial"/>
                <a:cs typeface="Arial"/>
                <a:sym typeface="Arial"/>
              </a:rPr>
              <a:t>Κατανομή Εργασιών: Ο καθένας ασχολήθηκε σε μεγαλύτερο βαθμό σε διαφορετικό τομέα, αλλά όχι αποκλειστικά σε αυτόν.</a:t>
            </a:r>
          </a:p>
          <a:p>
            <a:pPr marL="0" lvl="0" indent="-69850" rtl="0">
              <a:lnSpc>
                <a:spcPct val="115000"/>
              </a:lnSpc>
              <a:spcBef>
                <a:spcPts val="0"/>
              </a:spcBef>
              <a:buClr>
                <a:schemeClr val="dk1"/>
              </a:buClr>
              <a:buSzPct val="91666"/>
              <a:buFont typeface="Arial"/>
              <a:buNone/>
            </a:pPr>
            <a:r>
              <a:rPr lang="el" sz="1200" i="1">
                <a:latin typeface="Arial"/>
                <a:ea typeface="Arial"/>
                <a:cs typeface="Arial"/>
                <a:sym typeface="Arial"/>
              </a:rPr>
              <a:t>Αθανάσογλου Ιάσων</a:t>
            </a:r>
            <a:r>
              <a:rPr lang="el" sz="1200">
                <a:latin typeface="Arial"/>
                <a:ea typeface="Arial"/>
                <a:cs typeface="Arial"/>
                <a:sym typeface="Arial"/>
              </a:rPr>
              <a:t>: </a:t>
            </a:r>
            <a:r>
              <a:rPr lang="el" sz="1200" b="1">
                <a:latin typeface="Arial"/>
                <a:ea typeface="Arial"/>
                <a:cs typeface="Arial"/>
                <a:sym typeface="Arial"/>
              </a:rPr>
              <a:t>Front end</a:t>
            </a:r>
            <a:r>
              <a:rPr lang="el" sz="1200">
                <a:latin typeface="Arial"/>
                <a:ea typeface="Arial"/>
                <a:cs typeface="Arial"/>
                <a:sym typeface="Arial"/>
              </a:rPr>
              <a:t>: responsive design, δημιουργία </a:t>
            </a:r>
            <a:r>
              <a:rPr lang="el" sz="1200" b="1">
                <a:latin typeface="Arial"/>
                <a:ea typeface="Arial"/>
                <a:cs typeface="Arial"/>
                <a:sym typeface="Arial"/>
              </a:rPr>
              <a:t>Βάση Δεδομένων</a:t>
            </a:r>
          </a:p>
          <a:p>
            <a:pPr marL="0" lvl="0" indent="0" rtl="0">
              <a:lnSpc>
                <a:spcPct val="115000"/>
              </a:lnSpc>
              <a:spcBef>
                <a:spcPts val="0"/>
              </a:spcBef>
              <a:buNone/>
            </a:pPr>
            <a:r>
              <a:rPr lang="el" sz="1200" i="1">
                <a:latin typeface="Arial"/>
                <a:ea typeface="Arial"/>
                <a:cs typeface="Arial"/>
                <a:sym typeface="Arial"/>
              </a:rPr>
              <a:t>Σολάνος Αλέξανδρος</a:t>
            </a:r>
            <a:r>
              <a:rPr lang="el" sz="1200">
                <a:latin typeface="Arial"/>
                <a:ea typeface="Arial"/>
                <a:cs typeface="Arial"/>
                <a:sym typeface="Arial"/>
              </a:rPr>
              <a:t>: </a:t>
            </a:r>
            <a:r>
              <a:rPr lang="el" sz="1200" b="1">
                <a:latin typeface="Arial"/>
                <a:ea typeface="Arial"/>
                <a:cs typeface="Arial"/>
                <a:sym typeface="Arial"/>
              </a:rPr>
              <a:t>Back end</a:t>
            </a:r>
            <a:r>
              <a:rPr lang="el" sz="1200">
                <a:latin typeface="Arial"/>
                <a:ea typeface="Arial"/>
                <a:cs typeface="Arial"/>
                <a:sym typeface="Arial"/>
              </a:rPr>
              <a:t>: προγραμματισμός του server, τροποποίηση </a:t>
            </a:r>
            <a:r>
              <a:rPr lang="el" sz="1200" b="1">
                <a:latin typeface="Arial"/>
                <a:ea typeface="Arial"/>
                <a:cs typeface="Arial"/>
                <a:sym typeface="Arial"/>
              </a:rPr>
              <a:t>Βάσης Δεδομένων</a:t>
            </a:r>
          </a:p>
          <a:p>
            <a:pPr marL="0" lvl="0" indent="0" rtl="0">
              <a:lnSpc>
                <a:spcPct val="115000"/>
              </a:lnSpc>
              <a:spcBef>
                <a:spcPts val="0"/>
              </a:spcBef>
              <a:buNone/>
            </a:pPr>
            <a:endParaRPr sz="1200" b="1">
              <a:latin typeface="Arial"/>
              <a:ea typeface="Arial"/>
              <a:cs typeface="Arial"/>
              <a:sym typeface="Arial"/>
            </a:endParaRPr>
          </a:p>
          <a:p>
            <a:pPr marL="0" lvl="0" indent="0" rtl="0">
              <a:lnSpc>
                <a:spcPct val="115000"/>
              </a:lnSpc>
              <a:spcBef>
                <a:spcPts val="0"/>
              </a:spcBef>
              <a:buNone/>
            </a:pPr>
            <a:r>
              <a:rPr lang="el" sz="1200">
                <a:latin typeface="Arial"/>
                <a:ea typeface="Arial"/>
                <a:cs typeface="Arial"/>
                <a:sym typeface="Arial"/>
              </a:rPr>
              <a:t>Το πρώτο βήμα ήταν να σχεδιάσουμε μια ολοκληρωμένη βάση δεδομένων που θα καλύπτει κάθε επιθυμητή λειτουργία. Εφόσον την σχεδιάσαμε, μέσω cakephp κάναμε generate τον κώδικα των συσχετίσεων.</a:t>
            </a:r>
          </a:p>
          <a:p>
            <a:pPr marL="457200" lvl="0" indent="0" rtl="0">
              <a:lnSpc>
                <a:spcPct val="115000"/>
              </a:lnSpc>
              <a:spcBef>
                <a:spcPts val="0"/>
              </a:spcBef>
              <a:buNone/>
            </a:pPr>
            <a:endParaRPr sz="1200">
              <a:latin typeface="Arial"/>
              <a:ea typeface="Arial"/>
              <a:cs typeface="Arial"/>
              <a:sym typeface="Arial"/>
            </a:endParaRPr>
          </a:p>
          <a:p>
            <a:pPr marL="0" lvl="0" indent="0" rtl="0">
              <a:lnSpc>
                <a:spcPct val="115000"/>
              </a:lnSpc>
              <a:spcBef>
                <a:spcPts val="0"/>
              </a:spcBef>
              <a:buNone/>
            </a:pPr>
            <a:r>
              <a:rPr lang="el" sz="1200">
                <a:latin typeface="Arial"/>
                <a:ea typeface="Arial"/>
                <a:cs typeface="Arial"/>
                <a:sym typeface="Arial"/>
              </a:rPr>
              <a:t>Χρησιμοποιήσαμε ένα private git repository, στο οποίο δημιουργήσαμε 2 branches, στο καθένα από τα οποία συνείσφερε διαφορετικό άτομο. Συχνά κάναμε merge.</a:t>
            </a:r>
          </a:p>
          <a:p>
            <a:pPr marL="0" lvl="0" indent="457200" rtl="0">
              <a:lnSpc>
                <a:spcPct val="115000"/>
              </a:lnSpc>
              <a:spcBef>
                <a:spcPts val="0"/>
              </a:spcBef>
              <a:buNone/>
            </a:pPr>
            <a:endParaRPr sz="1200">
              <a:latin typeface="Arial"/>
              <a:ea typeface="Arial"/>
              <a:cs typeface="Arial"/>
              <a:sym typeface="Arial"/>
            </a:endParaRPr>
          </a:p>
          <a:p>
            <a:pPr marL="0" lvl="0" indent="-69850" rtl="0">
              <a:lnSpc>
                <a:spcPct val="115000"/>
              </a:lnSpc>
              <a:spcBef>
                <a:spcPts val="0"/>
              </a:spcBef>
              <a:buClr>
                <a:schemeClr val="dk1"/>
              </a:buClr>
              <a:buSzPct val="91666"/>
              <a:buFont typeface="Arial"/>
              <a:buNone/>
            </a:pPr>
            <a:r>
              <a:rPr lang="el" sz="1200">
                <a:latin typeface="Arial"/>
                <a:ea typeface="Arial"/>
                <a:cs typeface="Arial"/>
                <a:sym typeface="Arial"/>
              </a:rPr>
              <a:t>Το πρώτο βήμα ήταν να σχεδιάσουμε μια ολοκληρωμένη βάση δεδομένων που θα καλύπτει κάθε επιθυμητή λειτουργία. Εφόσον την σχεδιάσαμε, μέσω cakephp κάναμε generate τον κώδικα των συσχετίσεων.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a:spcBef>
                <a:spcPts val="0"/>
              </a:spcBef>
              <a:buNone/>
            </a:pPr>
            <a:r>
              <a:rPr lang="el" sz="3000" b="1"/>
              <a:t>Το σχήμα της Βάσης Δεδομένων</a:t>
            </a:r>
          </a:p>
        </p:txBody>
      </p:sp>
      <p:pic>
        <p:nvPicPr>
          <p:cNvPr id="177" name="Shape 177"/>
          <p:cNvPicPr preferRelativeResize="0"/>
          <p:nvPr/>
        </p:nvPicPr>
        <p:blipFill>
          <a:blip r:embed="rId3">
            <a:alphaModFix/>
          </a:blip>
          <a:stretch>
            <a:fillRect/>
          </a:stretch>
        </p:blipFill>
        <p:spPr>
          <a:xfrm>
            <a:off x="2006424" y="1060050"/>
            <a:ext cx="4844203" cy="3928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spcBef>
                <a:spcPts val="0"/>
              </a:spcBef>
              <a:buNone/>
            </a:pPr>
            <a:r>
              <a:rPr lang="el" b="1"/>
              <a:t>Οργάνωση (2/2)</a:t>
            </a:r>
          </a:p>
        </p:txBody>
      </p:sp>
      <p:sp>
        <p:nvSpPr>
          <p:cNvPr id="183" name="Shape 183"/>
          <p:cNvSpPr txBox="1">
            <a:spLocks noGrp="1"/>
          </p:cNvSpPr>
          <p:nvPr>
            <p:ph type="body" idx="1"/>
          </p:nvPr>
        </p:nvSpPr>
        <p:spPr>
          <a:xfrm>
            <a:off x="909875" y="1527924"/>
            <a:ext cx="6709800" cy="3141600"/>
          </a:xfrm>
          <a:prstGeom prst="rect">
            <a:avLst/>
          </a:prstGeom>
        </p:spPr>
        <p:txBody>
          <a:bodyPr lIns="68575" tIns="68575" rIns="68575" bIns="68575" anchor="t" anchorCtr="0">
            <a:noAutofit/>
          </a:bodyPr>
          <a:lstStyle/>
          <a:p>
            <a:pPr marL="0" lvl="0" indent="0" rtl="0">
              <a:lnSpc>
                <a:spcPct val="115000"/>
              </a:lnSpc>
              <a:spcBef>
                <a:spcPts val="0"/>
              </a:spcBef>
              <a:buNone/>
            </a:pPr>
            <a:r>
              <a:rPr lang="el" sz="1800">
                <a:latin typeface="Arial"/>
                <a:ea typeface="Arial"/>
                <a:cs typeface="Arial"/>
                <a:sym typeface="Arial"/>
              </a:rPr>
              <a:t>Χρησιμοποιήσαμε ένα private git repository, στο οποίο δημιουργήσαμε 2 branches, στο καθένα από τα οποία συνείσφερε διαφορετικό άτομο. Συχνά κάναμε merge.</a:t>
            </a:r>
          </a:p>
          <a:p>
            <a:pPr marL="0" lvl="0" indent="457200" rtl="0">
              <a:lnSpc>
                <a:spcPct val="115000"/>
              </a:lnSpc>
              <a:spcBef>
                <a:spcPts val="0"/>
              </a:spcBef>
              <a:buNone/>
            </a:pPr>
            <a:endParaRPr sz="1800">
              <a:latin typeface="Arial"/>
              <a:ea typeface="Arial"/>
              <a:cs typeface="Arial"/>
              <a:sym typeface="Arial"/>
            </a:endParaRPr>
          </a:p>
          <a:p>
            <a:pPr marL="0" lvl="0" indent="0" rtl="0">
              <a:lnSpc>
                <a:spcPct val="115000"/>
              </a:lnSpc>
              <a:spcBef>
                <a:spcPts val="0"/>
              </a:spcBef>
              <a:buNone/>
            </a:pPr>
            <a:r>
              <a:rPr lang="el" sz="1800">
                <a:latin typeface="Arial"/>
                <a:ea typeface="Arial"/>
                <a:cs typeface="Arial"/>
                <a:sym typeface="Arial"/>
              </a:rPr>
              <a:t>Με web scraping ανακτήσαμε τους τίτλους των μαθημάτων, τους τομείς κλπ.</a:t>
            </a:r>
          </a:p>
          <a:p>
            <a:pPr marL="0" lvl="0" indent="457200" rtl="0">
              <a:lnSpc>
                <a:spcPct val="115000"/>
              </a:lnSpc>
              <a:spcBef>
                <a:spcPts val="0"/>
              </a:spcBef>
              <a:buNone/>
            </a:pPr>
            <a:endParaRPr sz="1800">
              <a:latin typeface="Arial"/>
              <a:ea typeface="Arial"/>
              <a:cs typeface="Arial"/>
              <a:sym typeface="Arial"/>
            </a:endParaRPr>
          </a:p>
          <a:p>
            <a:pPr marL="0" lvl="0" indent="0" rtl="0">
              <a:lnSpc>
                <a:spcPct val="115000"/>
              </a:lnSpc>
              <a:spcBef>
                <a:spcPts val="0"/>
              </a:spcBef>
              <a:buNone/>
            </a:pPr>
            <a:r>
              <a:rPr lang="el" sz="1800">
                <a:latin typeface="Arial"/>
                <a:ea typeface="Arial"/>
                <a:cs typeface="Arial"/>
                <a:sym typeface="Arial"/>
              </a:rPr>
              <a:t>Παρόλο που αυτή τη στιγμή δεν είναι ολοκληρωμένες όλες οι λειτουργίες του project, μπορείτε να ακολουθήσετε την πορεία του στο git repository!</a:t>
            </a:r>
          </a:p>
          <a:p>
            <a:pPr marL="0" lvl="0" indent="0" rtl="0">
              <a:lnSpc>
                <a:spcPct val="115000"/>
              </a:lnSpc>
              <a:spcBef>
                <a:spcPts val="0"/>
              </a:spcBef>
              <a:buNone/>
            </a:pP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a:spcBef>
                <a:spcPts val="0"/>
              </a:spcBef>
              <a:buNone/>
            </a:pPr>
            <a:r>
              <a:rPr lang="el" sz="3000" b="1"/>
              <a:t>Λειτουργίες (1/4)</a:t>
            </a:r>
          </a:p>
        </p:txBody>
      </p:sp>
      <p:sp>
        <p:nvSpPr>
          <p:cNvPr id="189" name="Shape 189"/>
          <p:cNvSpPr txBox="1">
            <a:spLocks noGrp="1"/>
          </p:cNvSpPr>
          <p:nvPr>
            <p:ph type="body" idx="1"/>
          </p:nvPr>
        </p:nvSpPr>
        <p:spPr>
          <a:xfrm>
            <a:off x="758625" y="1333025"/>
            <a:ext cx="6709800" cy="3374100"/>
          </a:xfrm>
          <a:prstGeom prst="rect">
            <a:avLst/>
          </a:prstGeom>
        </p:spPr>
        <p:txBody>
          <a:bodyPr lIns="68575" tIns="68575" rIns="68575" bIns="68575" anchor="t" anchorCtr="0">
            <a:noAutofit/>
          </a:bodyPr>
          <a:lstStyle/>
          <a:p>
            <a:pPr marL="0" lvl="0" indent="-69850" rtl="0">
              <a:lnSpc>
                <a:spcPct val="115000"/>
              </a:lnSpc>
              <a:spcBef>
                <a:spcPts val="0"/>
              </a:spcBef>
              <a:buClr>
                <a:schemeClr val="dk1"/>
              </a:buClr>
              <a:buSzPct val="78571"/>
              <a:buFont typeface="Arial"/>
              <a:buNone/>
            </a:pPr>
            <a:r>
              <a:rPr lang="el" sz="1400">
                <a:latin typeface="Arial"/>
                <a:ea typeface="Arial"/>
                <a:cs typeface="Arial"/>
                <a:sym typeface="Arial"/>
              </a:rPr>
              <a:t>Η εργασία μας παρέχει τις λειτουργίες που περιγράφηκαν στα specifications του project.</a:t>
            </a:r>
          </a:p>
          <a:p>
            <a:pPr marL="0" lvl="0" indent="-69850" rtl="0">
              <a:lnSpc>
                <a:spcPct val="115000"/>
              </a:lnSpc>
              <a:spcBef>
                <a:spcPts val="0"/>
              </a:spcBef>
              <a:buClr>
                <a:schemeClr val="dk1"/>
              </a:buClr>
              <a:buSzPct val="78571"/>
              <a:buFont typeface="Arial"/>
              <a:buNone/>
            </a:pPr>
            <a:r>
              <a:rPr lang="el" sz="1400">
                <a:latin typeface="Arial"/>
                <a:ea typeface="Arial"/>
                <a:cs typeface="Arial"/>
                <a:sym typeface="Arial"/>
              </a:rPr>
              <a:t>Οι πιο αξιοσημείωτες λειτουργίες είναι οι εξής:</a:t>
            </a:r>
          </a:p>
          <a:p>
            <a:pPr marL="457200" lvl="0" indent="-317500" rtl="0">
              <a:lnSpc>
                <a:spcPct val="115000"/>
              </a:lnSpc>
              <a:spcBef>
                <a:spcPts val="0"/>
              </a:spcBef>
              <a:buClr>
                <a:schemeClr val="lt1"/>
              </a:buClr>
              <a:buSzPct val="100000"/>
              <a:buFont typeface="Arial"/>
              <a:buAutoNum type="arabicPeriod"/>
            </a:pPr>
            <a:r>
              <a:rPr lang="el" sz="1400">
                <a:latin typeface="Arial"/>
                <a:ea typeface="Arial"/>
                <a:cs typeface="Arial"/>
                <a:sym typeface="Arial"/>
              </a:rPr>
              <a:t>Προσφέρει γραφικό περιβάλλον που ανταποκρίνεται κατάλληλα σε κάθε viewpoint.</a:t>
            </a:r>
          </a:p>
          <a:p>
            <a:pPr marL="457200" lvl="0" indent="-317500" rtl="0">
              <a:lnSpc>
                <a:spcPct val="115000"/>
              </a:lnSpc>
              <a:spcBef>
                <a:spcPts val="0"/>
              </a:spcBef>
              <a:buClr>
                <a:schemeClr val="lt1"/>
              </a:buClr>
              <a:buSzPct val="100000"/>
              <a:buFont typeface="Arial"/>
              <a:buAutoNum type="arabicPeriod"/>
            </a:pPr>
            <a:r>
              <a:rPr lang="el" sz="1400">
                <a:latin typeface="Arial"/>
                <a:ea typeface="Arial"/>
                <a:cs typeface="Arial"/>
                <a:sym typeface="Arial"/>
              </a:rPr>
              <a:t>Τα πάντα είναι πλήρως τροποποιήσιμα, ακόμα και οι κατηγορίες των συνδέσμων! Με αυτόν τον τρόπο, η εφαρμογή μπορεί να χρησιμοποιηθεί σε κάθε Πανεπιστημιακό Τμήμα. Οι ρυθμίσεις της ίδιας της σελίδας βρίσκονται όλες σε ένα configuration αρχείο. Με απλή αλλαγή τιμών αυτού του αρχείου μπορεί να αλλάξει π.χ. το όνομα του τμήματος και να χρησιμοποιηθεί ο ίδιος κώδικας από διαφορετικό τμήμα.</a:t>
            </a:r>
          </a:p>
          <a:p>
            <a:pPr marL="457200" lvl="0" indent="-317500" rtl="0">
              <a:lnSpc>
                <a:spcPct val="115000"/>
              </a:lnSpc>
              <a:spcBef>
                <a:spcPts val="0"/>
              </a:spcBef>
              <a:buClr>
                <a:schemeClr val="lt1"/>
              </a:buClr>
              <a:buSzPct val="100000"/>
              <a:buFont typeface="Arial"/>
              <a:buAutoNum type="arabicPeriod"/>
            </a:pPr>
            <a:r>
              <a:rPr lang="el" sz="1400">
                <a:latin typeface="Arial"/>
                <a:ea typeface="Arial"/>
                <a:cs typeface="Arial"/>
                <a:sym typeface="Arial"/>
              </a:rPr>
              <a:t>Ο μαθητής μπορεί να βλέπει το εβδομαδιαίο πρόγραμμα των μαθημάτων που παρακολουθεί.</a:t>
            </a:r>
          </a:p>
          <a:p>
            <a:pPr lvl="0">
              <a:spcBef>
                <a:spcPts val="0"/>
              </a:spcBef>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84583" y="339538"/>
            <a:ext cx="7053600" cy="1050300"/>
          </a:xfrm>
          <a:prstGeom prst="rect">
            <a:avLst/>
          </a:prstGeom>
        </p:spPr>
        <p:txBody>
          <a:bodyPr lIns="68575" tIns="68575" rIns="68575" bIns="68575" anchor="t" anchorCtr="0">
            <a:noAutofit/>
          </a:bodyPr>
          <a:lstStyle/>
          <a:p>
            <a:pPr lvl="0" algn="ctr" rtl="0">
              <a:spcBef>
                <a:spcPts val="0"/>
              </a:spcBef>
              <a:buNone/>
            </a:pPr>
            <a:r>
              <a:rPr lang="el" sz="3000" b="1"/>
              <a:t>Λειτουργίες (2/4)</a:t>
            </a:r>
          </a:p>
        </p:txBody>
      </p:sp>
      <p:sp>
        <p:nvSpPr>
          <p:cNvPr id="195" name="Shape 195"/>
          <p:cNvSpPr txBox="1">
            <a:spLocks noGrp="1"/>
          </p:cNvSpPr>
          <p:nvPr>
            <p:ph type="body" idx="1"/>
          </p:nvPr>
        </p:nvSpPr>
        <p:spPr>
          <a:xfrm>
            <a:off x="827484" y="1539688"/>
            <a:ext cx="6709800" cy="3146700"/>
          </a:xfrm>
          <a:prstGeom prst="rect">
            <a:avLst/>
          </a:prstGeom>
        </p:spPr>
        <p:txBody>
          <a:bodyPr lIns="68575" tIns="68575" rIns="68575" bIns="68575" anchor="t" anchorCtr="0">
            <a:noAutofit/>
          </a:bodyPr>
          <a:lstStyle/>
          <a:p>
            <a:pPr marL="0" lvl="0" indent="0" rtl="0">
              <a:lnSpc>
                <a:spcPct val="115000"/>
              </a:lnSpc>
              <a:spcBef>
                <a:spcPts val="0"/>
              </a:spcBef>
              <a:buNone/>
            </a:pPr>
            <a:r>
              <a:rPr lang="el" sz="1400">
                <a:latin typeface="Arial"/>
                <a:ea typeface="Arial"/>
                <a:cs typeface="Arial"/>
                <a:sym typeface="Arial"/>
              </a:rPr>
              <a:t>Υπάρχουν κάποιες παραλλαγές, οι σημαντικότερες των οποίων είναι:</a:t>
            </a:r>
          </a:p>
          <a:p>
            <a:pPr marL="457200" lvl="0" indent="-317500" rtl="0">
              <a:lnSpc>
                <a:spcPct val="115000"/>
              </a:lnSpc>
              <a:spcBef>
                <a:spcPts val="0"/>
              </a:spcBef>
              <a:buSzPct val="100000"/>
              <a:buFont typeface="Arial"/>
            </a:pPr>
            <a:r>
              <a:rPr lang="el" sz="1400">
                <a:latin typeface="Arial"/>
                <a:ea typeface="Arial"/>
                <a:cs typeface="Arial"/>
                <a:sym typeface="Arial"/>
              </a:rPr>
              <a:t>Χρήση της “Παράδοσης Εξαμήνων”. Με αυτόν τον τρόπο, οι συσχετίσεις των μαθημάτων γίνονται με βάση κάποιο συγκεκριμένο εξάμηνο. Για παράδειγμα, ο χρήστης μπορεί να δει τις κριτικές ενός μαθήματος ξεχωριστά για κάθε εξάμηνο που έχει παραδοθεί (δηλαδή διαφορετικές κριτικές για 2015-2016 από 2016-2017)! Το ίδιο εφαρμόζεται και το πρόγραμμα, στις διδασκαλίες μαθημάτων από καθηγητές κλπ.</a:t>
            </a:r>
          </a:p>
          <a:p>
            <a:pPr marL="457200" lvl="0" indent="-317500" rtl="0">
              <a:lnSpc>
                <a:spcPct val="115000"/>
              </a:lnSpc>
              <a:spcBef>
                <a:spcPts val="0"/>
              </a:spcBef>
              <a:buSzPct val="100000"/>
              <a:buFont typeface="Arial"/>
            </a:pPr>
            <a:r>
              <a:rPr lang="el" sz="1400">
                <a:latin typeface="Arial"/>
                <a:ea typeface="Arial"/>
                <a:cs typeface="Arial"/>
                <a:sym typeface="Arial"/>
              </a:rPr>
              <a:t>Προβολή όλων των συσχετίσεων: Οποιαδήποτε συσχέτιση της βάσης δεδομένων είναι ορατή από τον κατάλληλο χρήστη. Για παράδειγμα, ο κάθε καθηγητής μπορεί να δει όλους τους μαθητές που παρακολουθούν μαθήματά του.</a:t>
            </a: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Noto Sans Symbols</vt:lpstr>
      <vt:lpstr>Ion</vt:lpstr>
      <vt:lpstr>ΠΡΟΓΡΑΜΜΑΤΙΣΜΟΣ ΔΙΑΔΙΚΤΥΟΥ ΕΡΓΑΣΙΑ ΕΞΑΜΗΝΟΥ 2016-2017</vt:lpstr>
      <vt:lpstr>Θέμα Εργασίας: Σχεδίαση και Ανάπτυξη Διαδικτυακής Εφαρμογής Υποστήριξης Πανεπιστημιακού Τμήματος myDepartment</vt:lpstr>
      <vt:lpstr>Η αρχική σελίδα</vt:lpstr>
      <vt:lpstr>Τεχνολογίες</vt:lpstr>
      <vt:lpstr>Οργάνωση (1/2)</vt:lpstr>
      <vt:lpstr>Το σχήμα της Βάσης Δεδομένων</vt:lpstr>
      <vt:lpstr>Οργάνωση (2/2)</vt:lpstr>
      <vt:lpstr>Λειτουργίες (1/4)</vt:lpstr>
      <vt:lpstr>Λειτουργίες (2/4)</vt:lpstr>
      <vt:lpstr>Λειτουργίες (3/4)</vt:lpstr>
      <vt:lpstr>Λειτουργίες (4/4)</vt:lpstr>
      <vt:lpstr>Ατέλειες/Μελλοντικές αλλαγές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ΠΡΟΓΡΑΜΜΑΤΙΣΜΟΣ ΔΙΑΔΙΚΤΥΟΥ ΕΡΓΑΣΙΑ ΕΞΑΜΗΝΟΥ 2016-2017</dc:title>
  <cp:lastModifiedBy>Jason Athanasoglou</cp:lastModifiedBy>
  <cp:revision>2</cp:revision>
  <dcterms:modified xsi:type="dcterms:W3CDTF">2019-07-29T10:56:13Z</dcterms:modified>
</cp:coreProperties>
</file>