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handoutMasterIdLst>
    <p:handoutMasterId r:id="rId10"/>
  </p:handoutMasterIdLst>
  <p:sldIdLst>
    <p:sldId id="256" r:id="rId2"/>
    <p:sldId id="341" r:id="rId3"/>
    <p:sldId id="339" r:id="rId4"/>
    <p:sldId id="332" r:id="rId5"/>
    <p:sldId id="336" r:id="rId6"/>
    <p:sldId id="342" r:id="rId7"/>
    <p:sldId id="32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2" autoAdjust="0"/>
  </p:normalViewPr>
  <p:slideViewPr>
    <p:cSldViewPr>
      <p:cViewPr varScale="1">
        <p:scale>
          <a:sx n="86" d="100"/>
          <a:sy n="86" d="100"/>
        </p:scale>
        <p:origin x="1382" y="67"/>
      </p:cViewPr>
      <p:guideLst>
        <p:guide orient="horz" pos="2160"/>
        <p:guide pos="2880"/>
      </p:guideLst>
    </p:cSldViewPr>
  </p:slideViewPr>
  <p:outlineViewPr>
    <p:cViewPr>
      <p:scale>
        <a:sx n="33" d="100"/>
        <a:sy n="33" d="100"/>
      </p:scale>
      <p:origin x="0" y="788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arga K" userId="83f1d7704cc96a89" providerId="LiveId" clId="{CA487A7F-55E4-44B7-826C-B508FC2C4267}"/>
    <pc:docChg chg="addSld modSld">
      <pc:chgData name="Nisarga K" userId="83f1d7704cc96a89" providerId="LiveId" clId="{CA487A7F-55E4-44B7-826C-B508FC2C4267}" dt="2023-04-19T15:51:41.915" v="29" actId="255"/>
      <pc:docMkLst>
        <pc:docMk/>
      </pc:docMkLst>
      <pc:sldChg chg="modSp mod">
        <pc:chgData name="Nisarga K" userId="83f1d7704cc96a89" providerId="LiveId" clId="{CA487A7F-55E4-44B7-826C-B508FC2C4267}" dt="2023-04-19T15:47:04.464" v="1" actId="20577"/>
        <pc:sldMkLst>
          <pc:docMk/>
          <pc:sldMk cId="0" sldId="256"/>
        </pc:sldMkLst>
        <pc:spChg chg="mod">
          <ac:chgData name="Nisarga K" userId="83f1d7704cc96a89" providerId="LiveId" clId="{CA487A7F-55E4-44B7-826C-B508FC2C4267}" dt="2023-04-19T15:47:04.464" v="1" actId="20577"/>
          <ac:spMkLst>
            <pc:docMk/>
            <pc:sldMk cId="0" sldId="256"/>
            <ac:spMk id="16" creationId="{00000000-0000-0000-0000-000000000000}"/>
          </ac:spMkLst>
        </pc:spChg>
      </pc:sldChg>
      <pc:sldChg chg="modSp mod">
        <pc:chgData name="Nisarga K" userId="83f1d7704cc96a89" providerId="LiveId" clId="{CA487A7F-55E4-44B7-826C-B508FC2C4267}" dt="2023-04-19T15:51:29.817" v="28" actId="255"/>
        <pc:sldMkLst>
          <pc:docMk/>
          <pc:sldMk cId="4169909219" sldId="332"/>
        </pc:sldMkLst>
        <pc:spChg chg="mod">
          <ac:chgData name="Nisarga K" userId="83f1d7704cc96a89" providerId="LiveId" clId="{CA487A7F-55E4-44B7-826C-B508FC2C4267}" dt="2023-04-19T15:51:29.817" v="28" actId="255"/>
          <ac:spMkLst>
            <pc:docMk/>
            <pc:sldMk cId="4169909219" sldId="332"/>
            <ac:spMk id="9" creationId="{00000000-0000-0000-0000-000000000000}"/>
          </ac:spMkLst>
        </pc:spChg>
      </pc:sldChg>
      <pc:sldChg chg="modSp mod">
        <pc:chgData name="Nisarga K" userId="83f1d7704cc96a89" providerId="LiveId" clId="{CA487A7F-55E4-44B7-826C-B508FC2C4267}" dt="2023-04-19T15:51:41.915" v="29" actId="255"/>
        <pc:sldMkLst>
          <pc:docMk/>
          <pc:sldMk cId="4169909219" sldId="336"/>
        </pc:sldMkLst>
        <pc:spChg chg="mod">
          <ac:chgData name="Nisarga K" userId="83f1d7704cc96a89" providerId="LiveId" clId="{CA487A7F-55E4-44B7-826C-B508FC2C4267}" dt="2023-04-19T15:51:41.915" v="29" actId="255"/>
          <ac:spMkLst>
            <pc:docMk/>
            <pc:sldMk cId="4169909219" sldId="336"/>
            <ac:spMk id="9" creationId="{00000000-0000-0000-0000-000000000000}"/>
          </ac:spMkLst>
        </pc:spChg>
      </pc:sldChg>
      <pc:sldChg chg="modSp add mod">
        <pc:chgData name="Nisarga K" userId="83f1d7704cc96a89" providerId="LiveId" clId="{CA487A7F-55E4-44B7-826C-B508FC2C4267}" dt="2023-04-19T15:49:53.971" v="27" actId="12"/>
        <pc:sldMkLst>
          <pc:docMk/>
          <pc:sldMk cId="4122381550" sldId="342"/>
        </pc:sldMkLst>
        <pc:spChg chg="mod">
          <ac:chgData name="Nisarga K" userId="83f1d7704cc96a89" providerId="LiveId" clId="{CA487A7F-55E4-44B7-826C-B508FC2C4267}" dt="2023-04-19T15:49:53.971" v="27" actId="12"/>
          <ac:spMkLst>
            <pc:docMk/>
            <pc:sldMk cId="4122381550" sldId="342"/>
            <ac:spMk id="9" creationId="{00000000-0000-0000-0000-000000000000}"/>
          </ac:spMkLst>
        </pc:spChg>
        <pc:spChg chg="mod">
          <ac:chgData name="Nisarga K" userId="83f1d7704cc96a89" providerId="LiveId" clId="{CA487A7F-55E4-44B7-826C-B508FC2C4267}" dt="2023-04-19T15:47:24.933" v="14" actId="20577"/>
          <ac:spMkLst>
            <pc:docMk/>
            <pc:sldMk cId="4122381550" sldId="342"/>
            <ac:spMk id="10" creationId="{1358A04D-490F-4CCD-B622-3308AD0C03F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56B39EB-645D-4778-AA48-AC57908B9E6B}" type="datetimeFigureOut">
              <a:rPr lang="en-US" smtClean="0"/>
              <a:pPr/>
              <a:t>4/19/2023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3E28E23-5630-411A-904F-2778081AC037}" type="slidenum">
              <a:rPr lang="en-US" smtClean="0"/>
              <a:pPr/>
              <a:t>‹#›</a:t>
            </a:fld>
            <a:endParaRPr lang="en-US"/>
          </a:p>
        </p:txBody>
      </p:sp>
    </p:spTree>
    <p:extLst>
      <p:ext uri="{BB962C8B-B14F-4D97-AF65-F5344CB8AC3E}">
        <p14:creationId xmlns:p14="http://schemas.microsoft.com/office/powerpoint/2010/main" val="169053428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863E9-9605-4D51-A9A3-510A7D8A1884}" type="datetimeFigureOut">
              <a:rPr lang="en-US" smtClean="0"/>
              <a:pPr/>
              <a:t>4/19/2023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8949BE-5572-4303-8F12-09DED004BA7B}" type="slidenum">
              <a:rPr lang="en-US" smtClean="0"/>
              <a:pPr/>
              <a:t>‹#›</a:t>
            </a:fld>
            <a:endParaRPr lang="en-US"/>
          </a:p>
        </p:txBody>
      </p:sp>
    </p:spTree>
    <p:extLst>
      <p:ext uri="{BB962C8B-B14F-4D97-AF65-F5344CB8AC3E}">
        <p14:creationId xmlns:p14="http://schemas.microsoft.com/office/powerpoint/2010/main" val="142252469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C98949BE-5572-4303-8F12-09DED004BA7B}" type="slidenum">
              <a:rPr lang="en-US" smtClean="0"/>
              <a:pPr/>
              <a:t>1</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val="3649174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FF6085B-3D16-435D-BF90-3D22A8DDA86B}" type="datetime1">
              <a:rPr lang="en-US" smtClean="0"/>
              <a:pPr/>
              <a:t>4/19/2023</a:t>
            </a:fld>
            <a:endParaRPr lang="en-US"/>
          </a:p>
        </p:txBody>
      </p:sp>
      <p:sp>
        <p:nvSpPr>
          <p:cNvPr id="5" name="Footer Placeholder 4"/>
          <p:cNvSpPr>
            <a:spLocks noGrp="1"/>
          </p:cNvSpPr>
          <p:nvPr>
            <p:ph type="ftr" sz="quarter" idx="11"/>
          </p:nvPr>
        </p:nvSpPr>
        <p:spPr/>
        <p:txBody>
          <a:bodyPr/>
          <a:lstStyle/>
          <a:p>
            <a:r>
              <a:rPr lang="en-US"/>
              <a:t>Department of ISE, DSCE</a:t>
            </a:r>
          </a:p>
        </p:txBody>
      </p:sp>
      <p:sp>
        <p:nvSpPr>
          <p:cNvPr id="6" name="Slide Number Placeholder 5"/>
          <p:cNvSpPr>
            <a:spLocks noGrp="1"/>
          </p:cNvSpPr>
          <p:nvPr>
            <p:ph type="sldNum" sz="quarter" idx="12"/>
          </p:nvPr>
        </p:nvSpPr>
        <p:spPr/>
        <p:txBody>
          <a:bodyPr/>
          <a:lstStyle/>
          <a:p>
            <a:fld id="{91633C72-83B3-42C9-A21C-3AA8D54D20E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40C50D-01A8-48F1-9A29-CBE24AA6B639}" type="datetime1">
              <a:rPr lang="en-US" smtClean="0"/>
              <a:pPr/>
              <a:t>4/19/2023</a:t>
            </a:fld>
            <a:endParaRPr lang="en-US"/>
          </a:p>
        </p:txBody>
      </p:sp>
      <p:sp>
        <p:nvSpPr>
          <p:cNvPr id="5" name="Footer Placeholder 4"/>
          <p:cNvSpPr>
            <a:spLocks noGrp="1"/>
          </p:cNvSpPr>
          <p:nvPr>
            <p:ph type="ftr" sz="quarter" idx="11"/>
          </p:nvPr>
        </p:nvSpPr>
        <p:spPr/>
        <p:txBody>
          <a:bodyPr/>
          <a:lstStyle/>
          <a:p>
            <a:r>
              <a:rPr lang="en-US"/>
              <a:t>Department of ISE, DSCE</a:t>
            </a:r>
          </a:p>
        </p:txBody>
      </p:sp>
      <p:sp>
        <p:nvSpPr>
          <p:cNvPr id="6" name="Slide Number Placeholder 5"/>
          <p:cNvSpPr>
            <a:spLocks noGrp="1"/>
          </p:cNvSpPr>
          <p:nvPr>
            <p:ph type="sldNum" sz="quarter" idx="12"/>
          </p:nvPr>
        </p:nvSpPr>
        <p:spPr/>
        <p:txBody>
          <a:bodyPr/>
          <a:lstStyle/>
          <a:p>
            <a:fld id="{91633C72-83B3-42C9-A21C-3AA8D54D20E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A539FF-EAF0-480B-9900-06D9CA57CC29}" type="datetime1">
              <a:rPr lang="en-US" smtClean="0"/>
              <a:pPr/>
              <a:t>4/19/2023</a:t>
            </a:fld>
            <a:endParaRPr lang="en-US"/>
          </a:p>
        </p:txBody>
      </p:sp>
      <p:sp>
        <p:nvSpPr>
          <p:cNvPr id="5" name="Footer Placeholder 4"/>
          <p:cNvSpPr>
            <a:spLocks noGrp="1"/>
          </p:cNvSpPr>
          <p:nvPr>
            <p:ph type="ftr" sz="quarter" idx="11"/>
          </p:nvPr>
        </p:nvSpPr>
        <p:spPr/>
        <p:txBody>
          <a:bodyPr/>
          <a:lstStyle/>
          <a:p>
            <a:r>
              <a:rPr lang="en-US"/>
              <a:t>Department of ISE, DSCE</a:t>
            </a:r>
          </a:p>
        </p:txBody>
      </p:sp>
      <p:sp>
        <p:nvSpPr>
          <p:cNvPr id="6" name="Slide Number Placeholder 5"/>
          <p:cNvSpPr>
            <a:spLocks noGrp="1"/>
          </p:cNvSpPr>
          <p:nvPr>
            <p:ph type="sldNum" sz="quarter" idx="12"/>
          </p:nvPr>
        </p:nvSpPr>
        <p:spPr/>
        <p:txBody>
          <a:bodyPr/>
          <a:lstStyle/>
          <a:p>
            <a:fld id="{91633C72-83B3-42C9-A21C-3AA8D54D20E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ECC633-B239-4E7A-B77A-4AB3497892C3}" type="datetime1">
              <a:rPr lang="en-US" smtClean="0"/>
              <a:pPr/>
              <a:t>4/19/2023</a:t>
            </a:fld>
            <a:endParaRPr lang="en-US"/>
          </a:p>
        </p:txBody>
      </p:sp>
      <p:sp>
        <p:nvSpPr>
          <p:cNvPr id="5" name="Footer Placeholder 4"/>
          <p:cNvSpPr>
            <a:spLocks noGrp="1"/>
          </p:cNvSpPr>
          <p:nvPr>
            <p:ph type="ftr" sz="quarter" idx="11"/>
          </p:nvPr>
        </p:nvSpPr>
        <p:spPr/>
        <p:txBody>
          <a:bodyPr/>
          <a:lstStyle/>
          <a:p>
            <a:r>
              <a:rPr lang="en-US"/>
              <a:t>Department of ISE, DSCE</a:t>
            </a:r>
          </a:p>
        </p:txBody>
      </p:sp>
      <p:sp>
        <p:nvSpPr>
          <p:cNvPr id="6" name="Slide Number Placeholder 5"/>
          <p:cNvSpPr>
            <a:spLocks noGrp="1"/>
          </p:cNvSpPr>
          <p:nvPr>
            <p:ph type="sldNum" sz="quarter" idx="12"/>
          </p:nvPr>
        </p:nvSpPr>
        <p:spPr/>
        <p:txBody>
          <a:bodyPr/>
          <a:lstStyle/>
          <a:p>
            <a:fld id="{91633C72-83B3-42C9-A21C-3AA8D54D20E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811DE-C10F-4F2A-B764-FA5889675029}" type="datetime1">
              <a:rPr lang="en-US" smtClean="0"/>
              <a:pPr/>
              <a:t>4/19/2023</a:t>
            </a:fld>
            <a:endParaRPr lang="en-US"/>
          </a:p>
        </p:txBody>
      </p:sp>
      <p:sp>
        <p:nvSpPr>
          <p:cNvPr id="5" name="Footer Placeholder 4"/>
          <p:cNvSpPr>
            <a:spLocks noGrp="1"/>
          </p:cNvSpPr>
          <p:nvPr>
            <p:ph type="ftr" sz="quarter" idx="11"/>
          </p:nvPr>
        </p:nvSpPr>
        <p:spPr/>
        <p:txBody>
          <a:bodyPr/>
          <a:lstStyle/>
          <a:p>
            <a:r>
              <a:rPr lang="en-US"/>
              <a:t>Department of ISE, DSCE</a:t>
            </a:r>
          </a:p>
        </p:txBody>
      </p:sp>
      <p:sp>
        <p:nvSpPr>
          <p:cNvPr id="6" name="Slide Number Placeholder 5"/>
          <p:cNvSpPr>
            <a:spLocks noGrp="1"/>
          </p:cNvSpPr>
          <p:nvPr>
            <p:ph type="sldNum" sz="quarter" idx="12"/>
          </p:nvPr>
        </p:nvSpPr>
        <p:spPr/>
        <p:txBody>
          <a:bodyPr/>
          <a:lstStyle/>
          <a:p>
            <a:fld id="{91633C72-83B3-42C9-A21C-3AA8D54D20E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B0EFDF-767B-4664-9444-537A319A8407}" type="datetime1">
              <a:rPr lang="en-US" smtClean="0"/>
              <a:pPr/>
              <a:t>4/19/2023</a:t>
            </a:fld>
            <a:endParaRPr lang="en-US"/>
          </a:p>
        </p:txBody>
      </p:sp>
      <p:sp>
        <p:nvSpPr>
          <p:cNvPr id="6" name="Footer Placeholder 5"/>
          <p:cNvSpPr>
            <a:spLocks noGrp="1"/>
          </p:cNvSpPr>
          <p:nvPr>
            <p:ph type="ftr" sz="quarter" idx="11"/>
          </p:nvPr>
        </p:nvSpPr>
        <p:spPr/>
        <p:txBody>
          <a:bodyPr/>
          <a:lstStyle/>
          <a:p>
            <a:r>
              <a:rPr lang="en-US"/>
              <a:t>Department of ISE, DSCE</a:t>
            </a:r>
          </a:p>
        </p:txBody>
      </p:sp>
      <p:sp>
        <p:nvSpPr>
          <p:cNvPr id="7" name="Slide Number Placeholder 6"/>
          <p:cNvSpPr>
            <a:spLocks noGrp="1"/>
          </p:cNvSpPr>
          <p:nvPr>
            <p:ph type="sldNum" sz="quarter" idx="12"/>
          </p:nvPr>
        </p:nvSpPr>
        <p:spPr/>
        <p:txBody>
          <a:bodyPr/>
          <a:lstStyle/>
          <a:p>
            <a:fld id="{91633C72-83B3-42C9-A21C-3AA8D54D20E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4F1E8C-1201-4102-A572-DBC15346B03D}" type="datetime1">
              <a:rPr lang="en-US" smtClean="0"/>
              <a:pPr/>
              <a:t>4/19/2023</a:t>
            </a:fld>
            <a:endParaRPr lang="en-US"/>
          </a:p>
        </p:txBody>
      </p:sp>
      <p:sp>
        <p:nvSpPr>
          <p:cNvPr id="8" name="Footer Placeholder 7"/>
          <p:cNvSpPr>
            <a:spLocks noGrp="1"/>
          </p:cNvSpPr>
          <p:nvPr>
            <p:ph type="ftr" sz="quarter" idx="11"/>
          </p:nvPr>
        </p:nvSpPr>
        <p:spPr/>
        <p:txBody>
          <a:bodyPr/>
          <a:lstStyle/>
          <a:p>
            <a:r>
              <a:rPr lang="en-US"/>
              <a:t>Department of ISE, DSCE</a:t>
            </a:r>
          </a:p>
        </p:txBody>
      </p:sp>
      <p:sp>
        <p:nvSpPr>
          <p:cNvPr id="9" name="Slide Number Placeholder 8"/>
          <p:cNvSpPr>
            <a:spLocks noGrp="1"/>
          </p:cNvSpPr>
          <p:nvPr>
            <p:ph type="sldNum" sz="quarter" idx="12"/>
          </p:nvPr>
        </p:nvSpPr>
        <p:spPr/>
        <p:txBody>
          <a:bodyPr/>
          <a:lstStyle/>
          <a:p>
            <a:fld id="{91633C72-83B3-42C9-A21C-3AA8D54D20E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38E6B7-584C-4EA1-B7FA-1BE502CA529B}" type="datetime1">
              <a:rPr lang="en-US" smtClean="0"/>
              <a:pPr/>
              <a:t>4/19/2023</a:t>
            </a:fld>
            <a:endParaRPr lang="en-US"/>
          </a:p>
        </p:txBody>
      </p:sp>
      <p:sp>
        <p:nvSpPr>
          <p:cNvPr id="4" name="Footer Placeholder 3"/>
          <p:cNvSpPr>
            <a:spLocks noGrp="1"/>
          </p:cNvSpPr>
          <p:nvPr>
            <p:ph type="ftr" sz="quarter" idx="11"/>
          </p:nvPr>
        </p:nvSpPr>
        <p:spPr/>
        <p:txBody>
          <a:bodyPr/>
          <a:lstStyle/>
          <a:p>
            <a:r>
              <a:rPr lang="en-US"/>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47D65-FE0A-4AE5-ACD9-04B010571D09}" type="datetime1">
              <a:rPr lang="en-US" smtClean="0"/>
              <a:pPr/>
              <a:t>4/19/2023</a:t>
            </a:fld>
            <a:endParaRPr lang="en-US"/>
          </a:p>
        </p:txBody>
      </p:sp>
      <p:sp>
        <p:nvSpPr>
          <p:cNvPr id="3" name="Footer Placeholder 2"/>
          <p:cNvSpPr>
            <a:spLocks noGrp="1"/>
          </p:cNvSpPr>
          <p:nvPr>
            <p:ph type="ftr" sz="quarter" idx="11"/>
          </p:nvPr>
        </p:nvSpPr>
        <p:spPr/>
        <p:txBody>
          <a:bodyPr/>
          <a:lstStyle/>
          <a:p>
            <a:r>
              <a:rPr lang="en-US"/>
              <a:t>Department of ISE, DSCE</a:t>
            </a:r>
          </a:p>
        </p:txBody>
      </p:sp>
      <p:sp>
        <p:nvSpPr>
          <p:cNvPr id="4" name="Slide Number Placeholder 3"/>
          <p:cNvSpPr>
            <a:spLocks noGrp="1"/>
          </p:cNvSpPr>
          <p:nvPr>
            <p:ph type="sldNum" sz="quarter" idx="12"/>
          </p:nvPr>
        </p:nvSpPr>
        <p:spPr/>
        <p:txBody>
          <a:bodyPr/>
          <a:lstStyle/>
          <a:p>
            <a:fld id="{91633C72-83B3-42C9-A21C-3AA8D54D20E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8896B-0335-43CC-AD2E-2B6FE914F538}" type="datetime1">
              <a:rPr lang="en-US" smtClean="0"/>
              <a:pPr/>
              <a:t>4/19/2023</a:t>
            </a:fld>
            <a:endParaRPr lang="en-US"/>
          </a:p>
        </p:txBody>
      </p:sp>
      <p:sp>
        <p:nvSpPr>
          <p:cNvPr id="6" name="Footer Placeholder 5"/>
          <p:cNvSpPr>
            <a:spLocks noGrp="1"/>
          </p:cNvSpPr>
          <p:nvPr>
            <p:ph type="ftr" sz="quarter" idx="11"/>
          </p:nvPr>
        </p:nvSpPr>
        <p:spPr/>
        <p:txBody>
          <a:bodyPr/>
          <a:lstStyle/>
          <a:p>
            <a:r>
              <a:rPr lang="en-US"/>
              <a:t>Department of ISE, DSCE</a:t>
            </a:r>
          </a:p>
        </p:txBody>
      </p:sp>
      <p:sp>
        <p:nvSpPr>
          <p:cNvPr id="7" name="Slide Number Placeholder 6"/>
          <p:cNvSpPr>
            <a:spLocks noGrp="1"/>
          </p:cNvSpPr>
          <p:nvPr>
            <p:ph type="sldNum" sz="quarter" idx="12"/>
          </p:nvPr>
        </p:nvSpPr>
        <p:spPr/>
        <p:txBody>
          <a:bodyPr/>
          <a:lstStyle/>
          <a:p>
            <a:fld id="{91633C72-83B3-42C9-A21C-3AA8D54D20E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A39905-C9F7-43E7-820B-CFDDBFCE08C6}" type="datetime1">
              <a:rPr lang="en-US" smtClean="0"/>
              <a:pPr/>
              <a:t>4/19/2023</a:t>
            </a:fld>
            <a:endParaRPr lang="en-US"/>
          </a:p>
        </p:txBody>
      </p:sp>
      <p:sp>
        <p:nvSpPr>
          <p:cNvPr id="6" name="Footer Placeholder 5"/>
          <p:cNvSpPr>
            <a:spLocks noGrp="1"/>
          </p:cNvSpPr>
          <p:nvPr>
            <p:ph type="ftr" sz="quarter" idx="11"/>
          </p:nvPr>
        </p:nvSpPr>
        <p:spPr/>
        <p:txBody>
          <a:bodyPr/>
          <a:lstStyle/>
          <a:p>
            <a:r>
              <a:rPr lang="en-US"/>
              <a:t>Department of ISE, DSCE</a:t>
            </a:r>
          </a:p>
        </p:txBody>
      </p:sp>
      <p:sp>
        <p:nvSpPr>
          <p:cNvPr id="7" name="Slide Number Placeholder 6"/>
          <p:cNvSpPr>
            <a:spLocks noGrp="1"/>
          </p:cNvSpPr>
          <p:nvPr>
            <p:ph type="sldNum" sz="quarter" idx="12"/>
          </p:nvPr>
        </p:nvSpPr>
        <p:spPr/>
        <p:txBody>
          <a:bodyPr/>
          <a:lstStyle/>
          <a:p>
            <a:fld id="{91633C72-83B3-42C9-A21C-3AA8D54D20E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1F6CB8-088C-47E5-9F66-08C3EE312D9F}" type="datetime1">
              <a:rPr lang="en-US" smtClean="0"/>
              <a:pPr/>
              <a:t>4/19/2023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ISE, DSCE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633C72-83B3-42C9-A21C-3AA8D54D20E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2" y="1833095"/>
            <a:ext cx="8229598" cy="1071435"/>
          </a:xfrm>
        </p:spPr>
        <p:txBody>
          <a:bodyPr>
            <a:normAutofit fontScale="90000"/>
          </a:bodyPr>
          <a:lstStyle/>
          <a:p>
            <a:br>
              <a:rPr lang="en-US" dirty="0"/>
            </a:br>
            <a:r>
              <a:rPr lang="en-US" dirty="0"/>
              <a:t>       </a:t>
            </a:r>
            <a:br>
              <a:rPr lang="en-US" dirty="0"/>
            </a:br>
            <a:br>
              <a:rPr lang="en-US" dirty="0"/>
            </a:br>
            <a:br>
              <a:rPr lang="en-US" dirty="0"/>
            </a:br>
            <a:r>
              <a:rPr lang="en-US" dirty="0"/>
              <a:t>         </a:t>
            </a:r>
            <a:br>
              <a:rPr lang="en-US" dirty="0"/>
            </a:br>
            <a:br>
              <a:rPr lang="en-US" dirty="0"/>
            </a:br>
            <a:br>
              <a:rPr lang="en-US" dirty="0"/>
            </a:br>
            <a:r>
              <a:rPr lang="en-US" sz="2700" b="1" dirty="0">
                <a:solidFill>
                  <a:schemeClr val="accent2">
                    <a:lumMod val="50000"/>
                  </a:schemeClr>
                </a:solidFill>
                <a:latin typeface="Bookman Old Style" panose="02050604050505020204" pitchFamily="18" charset="0"/>
              </a:rPr>
              <a:t>VI SEM MINI-PROJECT </a:t>
            </a:r>
            <a:br>
              <a:rPr lang="en-US" sz="2700" b="1" dirty="0">
                <a:solidFill>
                  <a:schemeClr val="accent2">
                    <a:lumMod val="50000"/>
                  </a:schemeClr>
                </a:solidFill>
                <a:latin typeface="Bookman Old Style" panose="02050604050505020204" pitchFamily="18" charset="0"/>
              </a:rPr>
            </a:br>
            <a:r>
              <a:rPr lang="en-US" sz="2700" b="1" dirty="0">
                <a:solidFill>
                  <a:schemeClr val="accent2">
                    <a:lumMod val="50000"/>
                  </a:schemeClr>
                </a:solidFill>
                <a:latin typeface="Bookman Old Style" panose="02050604050505020204" pitchFamily="18" charset="0"/>
              </a:rPr>
              <a:t>FINGERPRINT BASED FRAUD DETECTION IN VOTING SYSTEM</a:t>
            </a:r>
            <a:r>
              <a:rPr lang="en-US" sz="2700" dirty="0">
                <a:latin typeface="Bookman Old Style" panose="02050604050505020204" pitchFamily="18" charset="0"/>
              </a:rPr>
              <a:t>         </a:t>
            </a:r>
            <a:br>
              <a:rPr lang="en-US" dirty="0"/>
            </a:br>
            <a:br>
              <a:rPr lang="en-US" dirty="0"/>
            </a:br>
            <a:br>
              <a:rPr lang="en-US" dirty="0"/>
            </a:br>
            <a:br>
              <a:rPr lang="en-US" dirty="0"/>
            </a:br>
            <a:br>
              <a:rPr lang="en-US" dirty="0"/>
            </a:br>
            <a:br>
              <a:rPr lang="en-US" dirty="0"/>
            </a:br>
            <a:br>
              <a:rPr lang="en-US" dirty="0"/>
            </a:br>
            <a:r>
              <a:rPr lang="en-US" dirty="0"/>
              <a:t> </a:t>
            </a:r>
          </a:p>
        </p:txBody>
      </p:sp>
      <p:sp>
        <p:nvSpPr>
          <p:cNvPr id="18" name="Subtitle 17"/>
          <p:cNvSpPr>
            <a:spLocks noGrp="1"/>
          </p:cNvSpPr>
          <p:nvPr>
            <p:ph type="subTitle" idx="1"/>
          </p:nvPr>
        </p:nvSpPr>
        <p:spPr>
          <a:xfrm>
            <a:off x="381000" y="3763961"/>
            <a:ext cx="5333996" cy="2438401"/>
          </a:xfrm>
        </p:spPr>
        <p:txBody>
          <a:bodyPr>
            <a:normAutofit/>
          </a:bodyPr>
          <a:lstStyle/>
          <a:p>
            <a:pPr algn="l"/>
            <a:r>
              <a:rPr lang="en-US" sz="2000" b="1" dirty="0">
                <a:solidFill>
                  <a:schemeClr val="accent3">
                    <a:lumMod val="50000"/>
                  </a:schemeClr>
                </a:solidFill>
                <a:latin typeface="Bookman Old Style" panose="02050604050505020204" pitchFamily="18" charset="0"/>
                <a:cs typeface="Times New Roman" pitchFamily="18" charset="0"/>
              </a:rPr>
              <a:t>Presented By:</a:t>
            </a:r>
          </a:p>
          <a:p>
            <a:pPr algn="l"/>
            <a:endParaRPr lang="en-US" sz="2000" b="1" dirty="0">
              <a:solidFill>
                <a:schemeClr val="accent3">
                  <a:lumMod val="50000"/>
                </a:schemeClr>
              </a:solidFill>
              <a:latin typeface="Bookman Old Style" panose="02050604050505020204" pitchFamily="18" charset="0"/>
              <a:cs typeface="Times New Roman" pitchFamily="18" charset="0"/>
            </a:endParaRPr>
          </a:p>
          <a:p>
            <a:pPr algn="l"/>
            <a:r>
              <a:rPr lang="en-US" sz="1700" b="1" dirty="0">
                <a:solidFill>
                  <a:schemeClr val="accent1">
                    <a:lumMod val="50000"/>
                  </a:schemeClr>
                </a:solidFill>
                <a:latin typeface="Bookman Old Style" panose="02050604050505020204" pitchFamily="18" charset="0"/>
                <a:cs typeface="Times New Roman" panose="02020603050405020304" pitchFamily="18" charset="0"/>
              </a:rPr>
              <a:t>NISARGA K	      1DS20IS065</a:t>
            </a:r>
          </a:p>
          <a:p>
            <a:pPr algn="l"/>
            <a:r>
              <a:rPr lang="en-US" sz="1700" b="1" dirty="0">
                <a:solidFill>
                  <a:schemeClr val="accent1">
                    <a:lumMod val="50000"/>
                  </a:schemeClr>
                </a:solidFill>
                <a:latin typeface="Bookman Old Style" panose="02050604050505020204" pitchFamily="18" charset="0"/>
                <a:cs typeface="Times New Roman" panose="02020603050405020304" pitchFamily="18" charset="0"/>
              </a:rPr>
              <a:t>NITHYA M	      1DS20IS067</a:t>
            </a:r>
            <a:endParaRPr lang="en-US" sz="1700" dirty="0">
              <a:solidFill>
                <a:schemeClr val="accent1">
                  <a:lumMod val="50000"/>
                </a:schemeClr>
              </a:solidFill>
              <a:latin typeface="Bookman Old Style" panose="02050604050505020204" pitchFamily="18" charset="0"/>
              <a:cs typeface="Times New Roman" pitchFamily="18" charset="0"/>
            </a:endParaRPr>
          </a:p>
          <a:p>
            <a:pPr algn="l"/>
            <a:r>
              <a:rPr lang="en-US" sz="1700" b="1" dirty="0">
                <a:solidFill>
                  <a:schemeClr val="accent1">
                    <a:lumMod val="50000"/>
                  </a:schemeClr>
                </a:solidFill>
                <a:latin typeface="Bookman Old Style" panose="02050604050505020204" pitchFamily="18" charset="0"/>
                <a:cs typeface="Times New Roman" panose="02020603050405020304" pitchFamily="18" charset="0"/>
              </a:rPr>
              <a:t>SAIJYOTI G METI    1DS20IS085</a:t>
            </a:r>
            <a:endParaRPr lang="en-US" sz="1700" dirty="0">
              <a:solidFill>
                <a:schemeClr val="accent1">
                  <a:lumMod val="50000"/>
                </a:schemeClr>
              </a:solidFill>
              <a:latin typeface="Bookman Old Style" panose="02050604050505020204" pitchFamily="18" charset="0"/>
              <a:cs typeface="Times New Roman" pitchFamily="18" charset="0"/>
            </a:endParaRPr>
          </a:p>
          <a:p>
            <a:pPr algn="l"/>
            <a:r>
              <a:rPr lang="en-US" sz="1700" b="1" dirty="0">
                <a:solidFill>
                  <a:schemeClr val="accent1">
                    <a:lumMod val="50000"/>
                  </a:schemeClr>
                </a:solidFill>
                <a:latin typeface="Bookman Old Style" panose="02050604050505020204" pitchFamily="18" charset="0"/>
                <a:cs typeface="Times New Roman" panose="02020603050405020304" pitchFamily="18" charset="0"/>
              </a:rPr>
              <a:t>SANJANA H GOUD   1DS20IS092	</a:t>
            </a:r>
            <a:endParaRPr lang="en-US" sz="1700" dirty="0">
              <a:solidFill>
                <a:schemeClr val="accent1">
                  <a:lumMod val="50000"/>
                </a:schemeClr>
              </a:solidFill>
              <a:latin typeface="Bookman Old Style" panose="02050604050505020204" pitchFamily="18" charset="0"/>
              <a:cs typeface="Times New Roman" pitchFamily="18" charset="0"/>
            </a:endParaRPr>
          </a:p>
        </p:txBody>
      </p:sp>
      <p:sp>
        <p:nvSpPr>
          <p:cNvPr id="5" name="Footer Placeholder 4"/>
          <p:cNvSpPr>
            <a:spLocks noGrp="1"/>
          </p:cNvSpPr>
          <p:nvPr>
            <p:ph type="ftr" sz="quarter" idx="11"/>
          </p:nvPr>
        </p:nvSpPr>
        <p:spPr>
          <a:xfrm>
            <a:off x="2895600" y="6019800"/>
            <a:ext cx="2895600" cy="365125"/>
          </a:xfrm>
        </p:spPr>
        <p:txBody>
          <a:bodyPr/>
          <a:lstStyle/>
          <a:p>
            <a:r>
              <a:rPr lang="en-US" dirty="0">
                <a:solidFill>
                  <a:schemeClr val="tx1"/>
                </a:solidFill>
                <a:latin typeface="Bookman Old Style" panose="02050604050505020204" pitchFamily="18" charset="0"/>
                <a:cs typeface="Times New Roman" panose="02020603050405020304" pitchFamily="18" charset="0"/>
              </a:rPr>
              <a:t>Department of ISE, DSCE</a:t>
            </a:r>
          </a:p>
        </p:txBody>
      </p:sp>
      <p:sp>
        <p:nvSpPr>
          <p:cNvPr id="11" name="Rectangle 10"/>
          <p:cNvSpPr/>
          <p:nvPr/>
        </p:nvSpPr>
        <p:spPr>
          <a:xfrm flipV="1">
            <a:off x="2438400" y="990600"/>
            <a:ext cx="4419600" cy="923330"/>
          </a:xfrm>
          <a:prstGeom prst="rect">
            <a:avLst/>
          </a:prstGeom>
        </p:spPr>
        <p:txBody>
          <a:bodyPr wrap="square">
            <a:spAutoFit/>
          </a:bodyPr>
          <a:lstStyle/>
          <a:p>
            <a:endParaRPr lang="en-US" b="1" dirty="0">
              <a:solidFill>
                <a:srgbClr val="C00000"/>
              </a:solidFill>
              <a:latin typeface="Times New Roman" pitchFamily="18" charset="0"/>
              <a:cs typeface="Times New Roman" pitchFamily="18" charset="0"/>
            </a:endParaRPr>
          </a:p>
          <a:p>
            <a:endParaRPr lang="en-US" b="1" dirty="0">
              <a:solidFill>
                <a:srgbClr val="C00000"/>
              </a:solidFill>
              <a:latin typeface="Times New Roman" pitchFamily="18" charset="0"/>
              <a:cs typeface="Times New Roman" pitchFamily="18" charset="0"/>
            </a:endParaRPr>
          </a:p>
          <a:p>
            <a:r>
              <a:rPr lang="en-US" b="1" dirty="0">
                <a:solidFill>
                  <a:srgbClr val="C00000"/>
                </a:solidFill>
                <a:latin typeface="Times New Roman" pitchFamily="18" charset="0"/>
                <a:cs typeface="Times New Roman" pitchFamily="18" charset="0"/>
              </a:rPr>
              <a:t>                     </a:t>
            </a:r>
            <a:endParaRPr lang="en-US" dirty="0"/>
          </a:p>
        </p:txBody>
      </p:sp>
      <p:sp>
        <p:nvSpPr>
          <p:cNvPr id="16" name="Rectangle 15"/>
          <p:cNvSpPr/>
          <p:nvPr/>
        </p:nvSpPr>
        <p:spPr>
          <a:xfrm>
            <a:off x="5747821" y="3763961"/>
            <a:ext cx="3200400" cy="2031325"/>
          </a:xfrm>
          <a:prstGeom prst="rect">
            <a:avLst/>
          </a:prstGeom>
        </p:spPr>
        <p:txBody>
          <a:bodyPr wrap="square">
            <a:spAutoFit/>
          </a:bodyPr>
          <a:lstStyle/>
          <a:p>
            <a:pPr algn="ctr"/>
            <a:r>
              <a:rPr lang="en-US" b="1" dirty="0">
                <a:solidFill>
                  <a:schemeClr val="bg2">
                    <a:lumMod val="25000"/>
                  </a:schemeClr>
                </a:solidFill>
                <a:latin typeface="Bookman Old Style" panose="02050604050505020204" pitchFamily="18" charset="0"/>
                <a:ea typeface="+mj-ea"/>
                <a:cs typeface="Times New Roman" pitchFamily="18" charset="0"/>
              </a:rPr>
              <a:t>Under The Guidance Of</a:t>
            </a:r>
          </a:p>
          <a:p>
            <a:pPr algn="ctr"/>
            <a:endParaRPr lang="en-US" dirty="0">
              <a:solidFill>
                <a:schemeClr val="tx2">
                  <a:lumMod val="75000"/>
                </a:schemeClr>
              </a:solidFill>
              <a:latin typeface="Bookman Old Style" panose="02050604050505020204" pitchFamily="18" charset="0"/>
            </a:endParaRPr>
          </a:p>
          <a:p>
            <a:pPr algn="ctr"/>
            <a:r>
              <a:rPr lang="en-US" dirty="0">
                <a:solidFill>
                  <a:schemeClr val="tx2">
                    <a:lumMod val="75000"/>
                  </a:schemeClr>
                </a:solidFill>
                <a:latin typeface="Bookman Old Style" panose="02050604050505020204" pitchFamily="18" charset="0"/>
              </a:rPr>
              <a:t>DR.CHANDRAKALA B M </a:t>
            </a:r>
            <a:endParaRPr lang="en-IN" dirty="0">
              <a:solidFill>
                <a:schemeClr val="tx2">
                  <a:lumMod val="75000"/>
                </a:schemeClr>
              </a:solidFill>
              <a:latin typeface="Bookman Old Style" panose="02050604050505020204" pitchFamily="18" charset="0"/>
            </a:endParaRPr>
          </a:p>
          <a:p>
            <a:pPr algn="ctr"/>
            <a:r>
              <a:rPr lang="en-IN" dirty="0">
                <a:solidFill>
                  <a:schemeClr val="tx2">
                    <a:lumMod val="75000"/>
                  </a:schemeClr>
                </a:solidFill>
                <a:latin typeface="Bookman Old Style" panose="02050604050505020204" pitchFamily="18" charset="0"/>
              </a:rPr>
              <a:t>Associate professor</a:t>
            </a:r>
          </a:p>
          <a:p>
            <a:pPr algn="ctr"/>
            <a:r>
              <a:rPr lang="en-US" dirty="0">
                <a:solidFill>
                  <a:schemeClr val="tx2">
                    <a:lumMod val="75000"/>
                  </a:schemeClr>
                </a:solidFill>
                <a:latin typeface="Bookman Old Style" panose="02050604050505020204" pitchFamily="18" charset="0"/>
              </a:rPr>
              <a:t>Dept. of Information Science and Engineering</a:t>
            </a:r>
            <a:endParaRPr lang="en-IN" dirty="0">
              <a:solidFill>
                <a:schemeClr val="tx2">
                  <a:lumMod val="75000"/>
                </a:schemeClr>
              </a:solidFill>
              <a:latin typeface="Bookman Old Style" panose="02050604050505020204" pitchFamily="18" charset="0"/>
            </a:endParaRPr>
          </a:p>
          <a:p>
            <a:pPr algn="ctr"/>
            <a:r>
              <a:rPr lang="en-US" dirty="0">
                <a:solidFill>
                  <a:schemeClr val="tx2">
                    <a:lumMod val="75000"/>
                  </a:schemeClr>
                </a:solidFill>
                <a:latin typeface="Bookman Old Style" panose="02050604050505020204" pitchFamily="18" charset="0"/>
              </a:rPr>
              <a:t>DSCE, Bangalore</a:t>
            </a:r>
            <a:endParaRPr lang="en-US" dirty="0">
              <a:solidFill>
                <a:srgbClr val="00B050"/>
              </a:solidFill>
              <a:latin typeface="Bookman Old Style" panose="02050604050505020204" pitchFamily="18" charset="0"/>
            </a:endParaRPr>
          </a:p>
        </p:txBody>
      </p:sp>
      <p:sp>
        <p:nvSpPr>
          <p:cNvPr id="13" name="Slide Number Placeholder 12"/>
          <p:cNvSpPr>
            <a:spLocks noGrp="1"/>
          </p:cNvSpPr>
          <p:nvPr>
            <p:ph type="sldNum" sz="quarter" idx="12"/>
          </p:nvPr>
        </p:nvSpPr>
        <p:spPr>
          <a:xfrm>
            <a:off x="6608806" y="6248400"/>
            <a:ext cx="2133600" cy="365125"/>
          </a:xfrm>
        </p:spPr>
        <p:txBody>
          <a:bodyPr/>
          <a:lstStyle/>
          <a:p>
            <a:fld id="{91633C72-83B3-42C9-A21C-3AA8D54D20E0}" type="slidenum">
              <a:rPr lang="en-US" sz="1400" smtClean="0">
                <a:solidFill>
                  <a:schemeClr val="tx1"/>
                </a:solidFill>
              </a:rPr>
              <a:pPr/>
              <a:t>1</a:t>
            </a:fld>
            <a:endParaRPr lang="en-US" sz="1400" dirty="0">
              <a:solidFill>
                <a:schemeClr val="tx1"/>
              </a:solidFill>
            </a:endParaRPr>
          </a:p>
        </p:txBody>
      </p:sp>
      <p:cxnSp>
        <p:nvCxnSpPr>
          <p:cNvPr id="15" name="Straight Connector 14"/>
          <p:cNvCxnSpPr/>
          <p:nvPr/>
        </p:nvCxnSpPr>
        <p:spPr>
          <a:xfrm>
            <a:off x="0" y="990600"/>
            <a:ext cx="9144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rot="5400000">
            <a:off x="-2890325" y="3429000"/>
            <a:ext cx="6477000" cy="0"/>
          </a:xfrm>
          <a:prstGeom prst="line">
            <a:avLst/>
          </a:prstGeom>
          <a:ln/>
        </p:spPr>
        <p:style>
          <a:lnRef idx="3">
            <a:schemeClr val="accent2"/>
          </a:lnRef>
          <a:fillRef idx="0">
            <a:schemeClr val="accent2"/>
          </a:fillRef>
          <a:effectRef idx="2">
            <a:schemeClr val="accent2"/>
          </a:effectRef>
          <a:fontRef idx="minor">
            <a:schemeClr val="tx1"/>
          </a:fontRef>
        </p:style>
      </p:cxnSp>
      <p:pic>
        <p:nvPicPr>
          <p:cNvPr id="12" name="Picture 11" descr="C:\Users\ISEDSCE\Downloads\Revised_ISE_Logo.png"/>
          <p:cNvPicPr/>
          <p:nvPr/>
        </p:nvPicPr>
        <p:blipFill>
          <a:blip r:embed="rId3" cstate="print">
            <a:extLst>
              <a:ext uri="{28A0092B-C50C-407E-A947-70E740481C1C}">
                <a14:useLocalDpi xmlns:a14="http://schemas.microsoft.com/office/drawing/2010/main" val="0"/>
              </a:ext>
            </a:extLst>
          </a:blip>
          <a:srcRect/>
          <a:stretch>
            <a:fillRect/>
          </a:stretch>
        </p:blipFill>
        <p:spPr>
          <a:xfrm>
            <a:off x="533400" y="0"/>
            <a:ext cx="7667622" cy="1000125"/>
          </a:xfrm>
          <a:prstGeom prst="rect">
            <a:avLst/>
          </a:prstGeom>
          <a:noFill/>
          <a:ln>
            <a:noFill/>
          </a:ln>
        </p:spPr>
      </p:pic>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2352A85-7543-413C-A1A1-E31FA629290B}"/>
              </a:ext>
            </a:extLst>
          </p:cNvPr>
          <p:cNvSpPr>
            <a:spLocks noGrp="1"/>
          </p:cNvSpPr>
          <p:nvPr>
            <p:ph type="ftr" sz="quarter" idx="11"/>
          </p:nvPr>
        </p:nvSpPr>
        <p:spPr/>
        <p:txBody>
          <a:bodyPr/>
          <a:lstStyle/>
          <a:p>
            <a:r>
              <a:rPr lang="en-US" dirty="0">
                <a:latin typeface="Bookman Old Style" panose="02050604050505020204" pitchFamily="18" charset="0"/>
              </a:rPr>
              <a:t>Department of ISE, DSCE</a:t>
            </a:r>
          </a:p>
        </p:txBody>
      </p:sp>
      <p:sp>
        <p:nvSpPr>
          <p:cNvPr id="5" name="Slide Number Placeholder 4">
            <a:extLst>
              <a:ext uri="{FF2B5EF4-FFF2-40B4-BE49-F238E27FC236}">
                <a16:creationId xmlns:a16="http://schemas.microsoft.com/office/drawing/2014/main" id="{B1AE7DB6-9729-46AB-8668-6C79564A5989}"/>
              </a:ext>
            </a:extLst>
          </p:cNvPr>
          <p:cNvSpPr>
            <a:spLocks noGrp="1"/>
          </p:cNvSpPr>
          <p:nvPr>
            <p:ph type="sldNum" sz="quarter" idx="12"/>
          </p:nvPr>
        </p:nvSpPr>
        <p:spPr/>
        <p:txBody>
          <a:bodyPr/>
          <a:lstStyle/>
          <a:p>
            <a:fld id="{91633C72-83B3-42C9-A21C-3AA8D54D20E0}" type="slidenum">
              <a:rPr lang="en-US" smtClean="0"/>
              <a:pPr/>
              <a:t>2</a:t>
            </a:fld>
            <a:endParaRPr lang="en-US"/>
          </a:p>
        </p:txBody>
      </p:sp>
      <p:cxnSp>
        <p:nvCxnSpPr>
          <p:cNvPr id="6" name="Straight Connector 5">
            <a:extLst>
              <a:ext uri="{FF2B5EF4-FFF2-40B4-BE49-F238E27FC236}">
                <a16:creationId xmlns:a16="http://schemas.microsoft.com/office/drawing/2014/main" id="{4909D3A5-993A-435D-9E4D-B5E1E612E40C}"/>
              </a:ext>
            </a:extLst>
          </p:cNvPr>
          <p:cNvCxnSpPr/>
          <p:nvPr/>
        </p:nvCxnSpPr>
        <p:spPr>
          <a:xfrm rot="5400000">
            <a:off x="-2781300" y="3429000"/>
            <a:ext cx="647700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77855103-2C06-4C8A-B463-40A83415DE72}"/>
              </a:ext>
            </a:extLst>
          </p:cNvPr>
          <p:cNvCxnSpPr/>
          <p:nvPr/>
        </p:nvCxnSpPr>
        <p:spPr>
          <a:xfrm>
            <a:off x="0" y="1066800"/>
            <a:ext cx="9144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0" name="Rectangle 9">
            <a:extLst>
              <a:ext uri="{FF2B5EF4-FFF2-40B4-BE49-F238E27FC236}">
                <a16:creationId xmlns:a16="http://schemas.microsoft.com/office/drawing/2014/main" id="{1358A04D-490F-4CCD-B622-3308AD0C03F5}"/>
              </a:ext>
            </a:extLst>
          </p:cNvPr>
          <p:cNvSpPr/>
          <p:nvPr/>
        </p:nvSpPr>
        <p:spPr>
          <a:xfrm>
            <a:off x="459463" y="1066800"/>
            <a:ext cx="8030303" cy="614079"/>
          </a:xfrm>
          <a:prstGeom prst="rect">
            <a:avLst/>
          </a:prstGeom>
        </p:spPr>
        <p:txBody>
          <a:bodyPr wrap="square">
            <a:spAutoFit/>
          </a:bodyPr>
          <a:lstStyle/>
          <a:p>
            <a:pPr algn="ctr">
              <a:lnSpc>
                <a:spcPct val="115000"/>
              </a:lnSpc>
              <a:spcAft>
                <a:spcPts val="1800"/>
              </a:spcAft>
              <a:tabLst>
                <a:tab pos="2505075" algn="l"/>
              </a:tabLst>
            </a:pPr>
            <a:r>
              <a:rPr lang="en-US" sz="3200" b="1" dirty="0">
                <a:solidFill>
                  <a:schemeClr val="accent1">
                    <a:lumMod val="75000"/>
                  </a:schemeClr>
                </a:solidFill>
                <a:latin typeface="Bookman Old Style" panose="02050604050505020204" pitchFamily="18" charset="0"/>
                <a:cs typeface="Times New Roman" pitchFamily="18" charset="0"/>
              </a:rPr>
              <a:t> CONTENTS</a:t>
            </a:r>
            <a:endParaRPr lang="en-IN" sz="3200" b="1" dirty="0">
              <a:solidFill>
                <a:schemeClr val="accent1">
                  <a:lumMod val="75000"/>
                </a:schemeClr>
              </a:solidFill>
              <a:latin typeface="Bookman Old Style" panose="02050604050505020204" pitchFamily="18" charset="0"/>
              <a:cs typeface="Times New Roman" pitchFamily="18" charset="0"/>
            </a:endParaRPr>
          </a:p>
        </p:txBody>
      </p:sp>
      <p:sp>
        <p:nvSpPr>
          <p:cNvPr id="2" name="TextBox 1"/>
          <p:cNvSpPr txBox="1"/>
          <p:nvPr/>
        </p:nvSpPr>
        <p:spPr>
          <a:xfrm>
            <a:off x="1204548" y="1889619"/>
            <a:ext cx="6934200" cy="235449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Introduction</a:t>
            </a:r>
            <a:endParaRPr lang="en-IN"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Problem Statement </a:t>
            </a:r>
            <a:endParaRPr lang="en-IN"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Implementation Methodology </a:t>
            </a:r>
            <a:endParaRPr lang="en-IN"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Conclusion</a:t>
            </a:r>
            <a:endParaRPr lang="en-IN" sz="2000" dirty="0">
              <a:latin typeface="Times New Roman" panose="02020603050405020304" pitchFamily="18" charset="0"/>
              <a:cs typeface="Times New Roman" panose="02020603050405020304" pitchFamily="18" charset="0"/>
            </a:endParaRPr>
          </a:p>
          <a:p>
            <a:pPr>
              <a:lnSpc>
                <a:spcPct val="150000"/>
              </a:lnSpc>
            </a:pPr>
            <a:endParaRPr lang="en-IN" dirty="0"/>
          </a:p>
        </p:txBody>
      </p:sp>
      <p:pic>
        <p:nvPicPr>
          <p:cNvPr id="12" name="Picture 11" descr="C:\Users\ISEDSCE\Downloads\Revised_ISE_Logo.png"/>
          <p:cNvPicPr/>
          <p:nvPr/>
        </p:nvPicPr>
        <p:blipFill>
          <a:blip r:embed="rId2" cstate="print">
            <a:extLst>
              <a:ext uri="{28A0092B-C50C-407E-A947-70E740481C1C}">
                <a14:useLocalDpi xmlns:a14="http://schemas.microsoft.com/office/drawing/2010/main" val="0"/>
              </a:ext>
            </a:extLst>
          </a:blip>
          <a:srcRect/>
          <a:stretch>
            <a:fillRect/>
          </a:stretch>
        </p:blipFill>
        <p:spPr>
          <a:xfrm>
            <a:off x="533400" y="0"/>
            <a:ext cx="7667622" cy="1000125"/>
          </a:xfrm>
          <a:prstGeom prst="rect">
            <a:avLst/>
          </a:prstGeom>
          <a:noFill/>
          <a:ln>
            <a:noFill/>
          </a:ln>
        </p:spPr>
      </p:pic>
    </p:spTree>
    <p:extLst>
      <p:ext uri="{BB962C8B-B14F-4D97-AF65-F5344CB8AC3E}">
        <p14:creationId xmlns:p14="http://schemas.microsoft.com/office/powerpoint/2010/main" val="121178096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2352A85-7543-413C-A1A1-E31FA629290B}"/>
              </a:ext>
            </a:extLst>
          </p:cNvPr>
          <p:cNvSpPr>
            <a:spLocks noGrp="1"/>
          </p:cNvSpPr>
          <p:nvPr>
            <p:ph type="ftr" sz="quarter" idx="11"/>
          </p:nvPr>
        </p:nvSpPr>
        <p:spPr/>
        <p:txBody>
          <a:bodyPr/>
          <a:lstStyle/>
          <a:p>
            <a:r>
              <a:rPr lang="en-US" dirty="0">
                <a:latin typeface="Bookman Old Style" panose="02050604050505020204" pitchFamily="18" charset="0"/>
              </a:rPr>
              <a:t>Department of ISE, DSCE</a:t>
            </a:r>
          </a:p>
        </p:txBody>
      </p:sp>
      <p:sp>
        <p:nvSpPr>
          <p:cNvPr id="5" name="Slide Number Placeholder 4">
            <a:extLst>
              <a:ext uri="{FF2B5EF4-FFF2-40B4-BE49-F238E27FC236}">
                <a16:creationId xmlns:a16="http://schemas.microsoft.com/office/drawing/2014/main" id="{B1AE7DB6-9729-46AB-8668-6C79564A5989}"/>
              </a:ext>
            </a:extLst>
          </p:cNvPr>
          <p:cNvSpPr>
            <a:spLocks noGrp="1"/>
          </p:cNvSpPr>
          <p:nvPr>
            <p:ph type="sldNum" sz="quarter" idx="12"/>
          </p:nvPr>
        </p:nvSpPr>
        <p:spPr/>
        <p:txBody>
          <a:bodyPr/>
          <a:lstStyle/>
          <a:p>
            <a:fld id="{91633C72-83B3-42C9-A21C-3AA8D54D20E0}" type="slidenum">
              <a:rPr lang="en-US" smtClean="0"/>
              <a:pPr/>
              <a:t>3</a:t>
            </a:fld>
            <a:endParaRPr lang="en-US"/>
          </a:p>
        </p:txBody>
      </p:sp>
      <p:cxnSp>
        <p:nvCxnSpPr>
          <p:cNvPr id="6" name="Straight Connector 5">
            <a:extLst>
              <a:ext uri="{FF2B5EF4-FFF2-40B4-BE49-F238E27FC236}">
                <a16:creationId xmlns:a16="http://schemas.microsoft.com/office/drawing/2014/main" id="{4909D3A5-993A-435D-9E4D-B5E1E612E40C}"/>
              </a:ext>
            </a:extLst>
          </p:cNvPr>
          <p:cNvCxnSpPr/>
          <p:nvPr/>
        </p:nvCxnSpPr>
        <p:spPr>
          <a:xfrm rot="5400000">
            <a:off x="-2781300" y="3429000"/>
            <a:ext cx="647700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77855103-2C06-4C8A-B463-40A83415DE72}"/>
              </a:ext>
            </a:extLst>
          </p:cNvPr>
          <p:cNvCxnSpPr/>
          <p:nvPr/>
        </p:nvCxnSpPr>
        <p:spPr>
          <a:xfrm>
            <a:off x="0" y="1066800"/>
            <a:ext cx="9144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0" name="Rectangle 9">
            <a:extLst>
              <a:ext uri="{FF2B5EF4-FFF2-40B4-BE49-F238E27FC236}">
                <a16:creationId xmlns:a16="http://schemas.microsoft.com/office/drawing/2014/main" id="{1358A04D-490F-4CCD-B622-3308AD0C03F5}"/>
              </a:ext>
            </a:extLst>
          </p:cNvPr>
          <p:cNvSpPr/>
          <p:nvPr/>
        </p:nvSpPr>
        <p:spPr>
          <a:xfrm>
            <a:off x="656497" y="1385624"/>
            <a:ext cx="8030303" cy="614079"/>
          </a:xfrm>
          <a:prstGeom prst="rect">
            <a:avLst/>
          </a:prstGeom>
        </p:spPr>
        <p:txBody>
          <a:bodyPr wrap="square">
            <a:spAutoFit/>
          </a:bodyPr>
          <a:lstStyle/>
          <a:p>
            <a:pPr algn="ctr">
              <a:lnSpc>
                <a:spcPct val="115000"/>
              </a:lnSpc>
              <a:spcAft>
                <a:spcPts val="1800"/>
              </a:spcAft>
              <a:tabLst>
                <a:tab pos="2505075" algn="l"/>
              </a:tabLst>
            </a:pPr>
            <a:r>
              <a:rPr lang="en-US" sz="3200" b="1" dirty="0">
                <a:solidFill>
                  <a:schemeClr val="accent1">
                    <a:lumMod val="75000"/>
                  </a:schemeClr>
                </a:solidFill>
                <a:latin typeface="Bookman Old Style" panose="02050604050505020204" pitchFamily="18" charset="0"/>
                <a:cs typeface="Times New Roman" pitchFamily="18" charset="0"/>
              </a:rPr>
              <a:t> INTRODUCTION</a:t>
            </a:r>
          </a:p>
        </p:txBody>
      </p:sp>
      <p:sp>
        <p:nvSpPr>
          <p:cNvPr id="9" name="Content Placeholder 8"/>
          <p:cNvSpPr>
            <a:spLocks noGrp="1"/>
          </p:cNvSpPr>
          <p:nvPr>
            <p:ph idx="1"/>
          </p:nvPr>
        </p:nvSpPr>
        <p:spPr>
          <a:xfrm>
            <a:off x="457200" y="2209800"/>
            <a:ext cx="8229600" cy="3916363"/>
          </a:xfrm>
        </p:spPr>
        <p:txBody>
          <a:bodyPr>
            <a:noAutofit/>
          </a:bodyPr>
          <a:lstStyle/>
          <a:p>
            <a:pPr algn="just"/>
            <a:r>
              <a:rPr lang="en-US" sz="1800" dirty="0">
                <a:latin typeface="Georgia" panose="02040502050405020303" pitchFamily="18" charset="0"/>
                <a:ea typeface="Tahoma" panose="020B0604030504040204" pitchFamily="34" charset="0"/>
                <a:cs typeface="Tahoma" panose="020B0604030504040204" pitchFamily="34" charset="0"/>
              </a:rPr>
              <a:t>A fingerprint-based fraud detection voting system is a type of voting system that utilizes biometric technology to ensure the authenticity of voters and prevent fraud.</a:t>
            </a:r>
          </a:p>
          <a:p>
            <a:pPr algn="just"/>
            <a:r>
              <a:rPr lang="en-US" sz="1800" dirty="0">
                <a:latin typeface="Georgia" panose="02040502050405020303" pitchFamily="18" charset="0"/>
                <a:ea typeface="Tahoma" panose="020B0604030504040204" pitchFamily="34" charset="0"/>
                <a:cs typeface="Tahoma" panose="020B0604030504040204" pitchFamily="34" charset="0"/>
              </a:rPr>
              <a:t> In this system, voters are required to place their fingers on a fingerprint scanner, which captures their unique fingerprint information. </a:t>
            </a:r>
          </a:p>
          <a:p>
            <a:pPr algn="just"/>
            <a:r>
              <a:rPr lang="en-US" sz="1800" dirty="0">
                <a:latin typeface="Georgia" panose="02040502050405020303" pitchFamily="18" charset="0"/>
                <a:ea typeface="Tahoma" panose="020B0604030504040204" pitchFamily="34" charset="0"/>
                <a:cs typeface="Tahoma" panose="020B0604030504040204" pitchFamily="34" charset="0"/>
              </a:rPr>
              <a:t>This information is then cross-referenced with a database of registered voters to ensure that each person only casts one vote.</a:t>
            </a:r>
          </a:p>
          <a:p>
            <a:pPr algn="just"/>
            <a:r>
              <a:rPr lang="en-US" sz="1800" dirty="0">
                <a:latin typeface="Georgia" panose="02040502050405020303" pitchFamily="18" charset="0"/>
                <a:ea typeface="Tahoma" panose="020B0604030504040204" pitchFamily="34" charset="0"/>
                <a:cs typeface="Tahoma" panose="020B0604030504040204" pitchFamily="34" charset="0"/>
              </a:rPr>
              <a:t>One of the main advantages of this system is that it eliminates the need for voter identification cards, which can be lost or stolen. </a:t>
            </a:r>
          </a:p>
          <a:p>
            <a:pPr algn="just"/>
            <a:r>
              <a:rPr lang="en-US" sz="1800" dirty="0">
                <a:latin typeface="Georgia" panose="02040502050405020303" pitchFamily="18" charset="0"/>
                <a:ea typeface="Tahoma" panose="020B0604030504040204" pitchFamily="34" charset="0"/>
                <a:cs typeface="Tahoma" panose="020B0604030504040204" pitchFamily="34" charset="0"/>
              </a:rPr>
              <a:t>It also reduces the potential for voter impersonation or the casting of multiple votes by a single individual.</a:t>
            </a:r>
          </a:p>
          <a:p>
            <a:pPr algn="just"/>
            <a:r>
              <a:rPr lang="en-US" sz="1800" dirty="0">
                <a:latin typeface="Georgia" panose="02040502050405020303" pitchFamily="18" charset="0"/>
                <a:ea typeface="Tahoma" panose="020B0604030504040204" pitchFamily="34" charset="0"/>
                <a:cs typeface="Tahoma" panose="020B0604030504040204" pitchFamily="34" charset="0"/>
              </a:rPr>
              <a:t> In addition, this system can speed up the voting process and reduce the likelihood of errors in vote counting</a:t>
            </a:r>
            <a:r>
              <a:rPr lang="en-US" sz="1400" dirty="0">
                <a:latin typeface="Georgia" panose="02040502050405020303" pitchFamily="18" charset="0"/>
                <a:ea typeface="Tahoma" panose="020B0604030504040204" pitchFamily="34" charset="0"/>
                <a:cs typeface="Tahoma" panose="020B0604030504040204" pitchFamily="34" charset="0"/>
              </a:rPr>
              <a:t>.</a:t>
            </a:r>
          </a:p>
        </p:txBody>
      </p:sp>
      <p:pic>
        <p:nvPicPr>
          <p:cNvPr id="12" name="Picture 11" descr="C:\Users\ISEDSCE\Downloads\Revised_ISE_Logo.png"/>
          <p:cNvPicPr/>
          <p:nvPr/>
        </p:nvPicPr>
        <p:blipFill>
          <a:blip r:embed="rId2" cstate="print">
            <a:extLst>
              <a:ext uri="{28A0092B-C50C-407E-A947-70E740481C1C}">
                <a14:useLocalDpi xmlns:a14="http://schemas.microsoft.com/office/drawing/2010/main" val="0"/>
              </a:ext>
            </a:extLst>
          </a:blip>
          <a:srcRect/>
          <a:stretch>
            <a:fillRect/>
          </a:stretch>
        </p:blipFill>
        <p:spPr>
          <a:xfrm>
            <a:off x="533400" y="0"/>
            <a:ext cx="7667622" cy="1000125"/>
          </a:xfrm>
          <a:prstGeom prst="rect">
            <a:avLst/>
          </a:prstGeom>
          <a:noFill/>
          <a:ln>
            <a:noFill/>
          </a:ln>
        </p:spPr>
      </p:pic>
    </p:spTree>
    <p:extLst>
      <p:ext uri="{BB962C8B-B14F-4D97-AF65-F5344CB8AC3E}">
        <p14:creationId xmlns:p14="http://schemas.microsoft.com/office/powerpoint/2010/main" val="416990921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2352A85-7543-413C-A1A1-E31FA629290B}"/>
              </a:ext>
            </a:extLst>
          </p:cNvPr>
          <p:cNvSpPr>
            <a:spLocks noGrp="1"/>
          </p:cNvSpPr>
          <p:nvPr>
            <p:ph type="ftr" sz="quarter" idx="11"/>
          </p:nvPr>
        </p:nvSpPr>
        <p:spPr/>
        <p:txBody>
          <a:bodyPr/>
          <a:lstStyle/>
          <a:p>
            <a:r>
              <a:rPr lang="en-US" dirty="0">
                <a:latin typeface="Bookman Old Style" panose="02050604050505020204" pitchFamily="18" charset="0"/>
              </a:rPr>
              <a:t>Department of ISE, DSCE</a:t>
            </a:r>
          </a:p>
        </p:txBody>
      </p:sp>
      <p:sp>
        <p:nvSpPr>
          <p:cNvPr id="5" name="Slide Number Placeholder 4">
            <a:extLst>
              <a:ext uri="{FF2B5EF4-FFF2-40B4-BE49-F238E27FC236}">
                <a16:creationId xmlns:a16="http://schemas.microsoft.com/office/drawing/2014/main" id="{B1AE7DB6-9729-46AB-8668-6C79564A5989}"/>
              </a:ext>
            </a:extLst>
          </p:cNvPr>
          <p:cNvSpPr>
            <a:spLocks noGrp="1"/>
          </p:cNvSpPr>
          <p:nvPr>
            <p:ph type="sldNum" sz="quarter" idx="12"/>
          </p:nvPr>
        </p:nvSpPr>
        <p:spPr/>
        <p:txBody>
          <a:bodyPr/>
          <a:lstStyle/>
          <a:p>
            <a:fld id="{91633C72-83B3-42C9-A21C-3AA8D54D20E0}" type="slidenum">
              <a:rPr lang="en-US" smtClean="0"/>
              <a:pPr/>
              <a:t>4</a:t>
            </a:fld>
            <a:endParaRPr lang="en-US"/>
          </a:p>
        </p:txBody>
      </p:sp>
      <p:cxnSp>
        <p:nvCxnSpPr>
          <p:cNvPr id="6" name="Straight Connector 5">
            <a:extLst>
              <a:ext uri="{FF2B5EF4-FFF2-40B4-BE49-F238E27FC236}">
                <a16:creationId xmlns:a16="http://schemas.microsoft.com/office/drawing/2014/main" id="{4909D3A5-993A-435D-9E4D-B5E1E612E40C}"/>
              </a:ext>
            </a:extLst>
          </p:cNvPr>
          <p:cNvCxnSpPr/>
          <p:nvPr/>
        </p:nvCxnSpPr>
        <p:spPr>
          <a:xfrm rot="5400000">
            <a:off x="-2781300" y="3429000"/>
            <a:ext cx="647700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77855103-2C06-4C8A-B463-40A83415DE72}"/>
              </a:ext>
            </a:extLst>
          </p:cNvPr>
          <p:cNvCxnSpPr/>
          <p:nvPr/>
        </p:nvCxnSpPr>
        <p:spPr>
          <a:xfrm>
            <a:off x="0" y="1066800"/>
            <a:ext cx="9144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0" name="Rectangle 9">
            <a:extLst>
              <a:ext uri="{FF2B5EF4-FFF2-40B4-BE49-F238E27FC236}">
                <a16:creationId xmlns:a16="http://schemas.microsoft.com/office/drawing/2014/main" id="{1358A04D-490F-4CCD-B622-3308AD0C03F5}"/>
              </a:ext>
            </a:extLst>
          </p:cNvPr>
          <p:cNvSpPr/>
          <p:nvPr/>
        </p:nvSpPr>
        <p:spPr>
          <a:xfrm>
            <a:off x="656497" y="1385624"/>
            <a:ext cx="8030303" cy="614079"/>
          </a:xfrm>
          <a:prstGeom prst="rect">
            <a:avLst/>
          </a:prstGeom>
        </p:spPr>
        <p:txBody>
          <a:bodyPr wrap="square">
            <a:spAutoFit/>
          </a:bodyPr>
          <a:lstStyle/>
          <a:p>
            <a:pPr algn="ctr">
              <a:lnSpc>
                <a:spcPct val="115000"/>
              </a:lnSpc>
              <a:spcAft>
                <a:spcPts val="1800"/>
              </a:spcAft>
              <a:tabLst>
                <a:tab pos="2505075" algn="l"/>
              </a:tabLst>
            </a:pPr>
            <a:r>
              <a:rPr lang="en-US" sz="3200" b="1" dirty="0">
                <a:solidFill>
                  <a:schemeClr val="accent1">
                    <a:lumMod val="75000"/>
                  </a:schemeClr>
                </a:solidFill>
                <a:latin typeface="Bookman Old Style" panose="02050604050505020204" pitchFamily="18" charset="0"/>
                <a:cs typeface="Times New Roman" pitchFamily="18" charset="0"/>
              </a:rPr>
              <a:t> PROBLEM STATEMENT</a:t>
            </a:r>
          </a:p>
        </p:txBody>
      </p:sp>
      <p:sp>
        <p:nvSpPr>
          <p:cNvPr id="9" name="Content Placeholder 8"/>
          <p:cNvSpPr>
            <a:spLocks noGrp="1"/>
          </p:cNvSpPr>
          <p:nvPr>
            <p:ph idx="1"/>
          </p:nvPr>
        </p:nvSpPr>
        <p:spPr>
          <a:xfrm>
            <a:off x="457200" y="2209800"/>
            <a:ext cx="8229600" cy="3916363"/>
          </a:xfrm>
        </p:spPr>
        <p:txBody>
          <a:bodyPr>
            <a:normAutofit/>
          </a:bodyPr>
          <a:lstStyle/>
          <a:p>
            <a:pPr marL="0" indent="0" algn="just">
              <a:buNone/>
            </a:pPr>
            <a:r>
              <a:rPr lang="en-US" sz="2000" dirty="0">
                <a:latin typeface="Georgia" panose="02040502050405020303" pitchFamily="18" charset="0"/>
              </a:rPr>
              <a:t>The current voting system in India is slow and vulnerable in the authentication of voters, where the only thing that the security checks is a voter ID card, which these days are faked by many and identity verifications are done manually which requires more manpower. In the present system there must be people assigned to check whether EVM’s are busy or not. It is slow and counting the votes manually can take a long time.</a:t>
            </a:r>
          </a:p>
        </p:txBody>
      </p:sp>
      <p:pic>
        <p:nvPicPr>
          <p:cNvPr id="12" name="Picture 11" descr="C:\Users\ISEDSCE\Downloads\Revised_ISE_Logo.png"/>
          <p:cNvPicPr/>
          <p:nvPr/>
        </p:nvPicPr>
        <p:blipFill>
          <a:blip r:embed="rId2" cstate="print">
            <a:extLst>
              <a:ext uri="{28A0092B-C50C-407E-A947-70E740481C1C}">
                <a14:useLocalDpi xmlns:a14="http://schemas.microsoft.com/office/drawing/2010/main" val="0"/>
              </a:ext>
            </a:extLst>
          </a:blip>
          <a:srcRect/>
          <a:stretch>
            <a:fillRect/>
          </a:stretch>
        </p:blipFill>
        <p:spPr>
          <a:xfrm>
            <a:off x="533400" y="0"/>
            <a:ext cx="7667622" cy="1000125"/>
          </a:xfrm>
          <a:prstGeom prst="rect">
            <a:avLst/>
          </a:prstGeom>
          <a:noFill/>
          <a:ln>
            <a:noFill/>
          </a:ln>
        </p:spPr>
      </p:pic>
    </p:spTree>
    <p:extLst>
      <p:ext uri="{BB962C8B-B14F-4D97-AF65-F5344CB8AC3E}">
        <p14:creationId xmlns:p14="http://schemas.microsoft.com/office/powerpoint/2010/main" val="416990921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2352A85-7543-413C-A1A1-E31FA629290B}"/>
              </a:ext>
            </a:extLst>
          </p:cNvPr>
          <p:cNvSpPr>
            <a:spLocks noGrp="1"/>
          </p:cNvSpPr>
          <p:nvPr>
            <p:ph type="ftr" sz="quarter" idx="11"/>
          </p:nvPr>
        </p:nvSpPr>
        <p:spPr/>
        <p:txBody>
          <a:bodyPr/>
          <a:lstStyle/>
          <a:p>
            <a:r>
              <a:rPr lang="en-US" dirty="0">
                <a:latin typeface="Bookman Old Style" panose="02050604050505020204" pitchFamily="18" charset="0"/>
              </a:rPr>
              <a:t>Department of ISE, DSCE</a:t>
            </a:r>
          </a:p>
        </p:txBody>
      </p:sp>
      <p:sp>
        <p:nvSpPr>
          <p:cNvPr id="5" name="Slide Number Placeholder 4">
            <a:extLst>
              <a:ext uri="{FF2B5EF4-FFF2-40B4-BE49-F238E27FC236}">
                <a16:creationId xmlns:a16="http://schemas.microsoft.com/office/drawing/2014/main" id="{B1AE7DB6-9729-46AB-8668-6C79564A5989}"/>
              </a:ext>
            </a:extLst>
          </p:cNvPr>
          <p:cNvSpPr>
            <a:spLocks noGrp="1"/>
          </p:cNvSpPr>
          <p:nvPr>
            <p:ph type="sldNum" sz="quarter" idx="12"/>
          </p:nvPr>
        </p:nvSpPr>
        <p:spPr/>
        <p:txBody>
          <a:bodyPr/>
          <a:lstStyle/>
          <a:p>
            <a:fld id="{91633C72-83B3-42C9-A21C-3AA8D54D20E0}" type="slidenum">
              <a:rPr lang="en-US" smtClean="0"/>
              <a:pPr/>
              <a:t>5</a:t>
            </a:fld>
            <a:endParaRPr lang="en-US"/>
          </a:p>
        </p:txBody>
      </p:sp>
      <p:cxnSp>
        <p:nvCxnSpPr>
          <p:cNvPr id="6" name="Straight Connector 5">
            <a:extLst>
              <a:ext uri="{FF2B5EF4-FFF2-40B4-BE49-F238E27FC236}">
                <a16:creationId xmlns:a16="http://schemas.microsoft.com/office/drawing/2014/main" id="{4909D3A5-993A-435D-9E4D-B5E1E612E40C}"/>
              </a:ext>
            </a:extLst>
          </p:cNvPr>
          <p:cNvCxnSpPr/>
          <p:nvPr/>
        </p:nvCxnSpPr>
        <p:spPr>
          <a:xfrm rot="5400000">
            <a:off x="-2781300" y="3429000"/>
            <a:ext cx="647700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77855103-2C06-4C8A-B463-40A83415DE72}"/>
              </a:ext>
            </a:extLst>
          </p:cNvPr>
          <p:cNvCxnSpPr/>
          <p:nvPr/>
        </p:nvCxnSpPr>
        <p:spPr>
          <a:xfrm>
            <a:off x="0" y="1066800"/>
            <a:ext cx="9144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0" name="Rectangle 9">
            <a:extLst>
              <a:ext uri="{FF2B5EF4-FFF2-40B4-BE49-F238E27FC236}">
                <a16:creationId xmlns:a16="http://schemas.microsoft.com/office/drawing/2014/main" id="{1358A04D-490F-4CCD-B622-3308AD0C03F5}"/>
              </a:ext>
            </a:extLst>
          </p:cNvPr>
          <p:cNvSpPr/>
          <p:nvPr/>
        </p:nvSpPr>
        <p:spPr>
          <a:xfrm>
            <a:off x="656497" y="1385624"/>
            <a:ext cx="8030303" cy="614079"/>
          </a:xfrm>
          <a:prstGeom prst="rect">
            <a:avLst/>
          </a:prstGeom>
        </p:spPr>
        <p:txBody>
          <a:bodyPr wrap="square">
            <a:spAutoFit/>
          </a:bodyPr>
          <a:lstStyle/>
          <a:p>
            <a:pPr algn="ctr">
              <a:lnSpc>
                <a:spcPct val="115000"/>
              </a:lnSpc>
              <a:spcAft>
                <a:spcPts val="1800"/>
              </a:spcAft>
              <a:tabLst>
                <a:tab pos="2505075" algn="l"/>
              </a:tabLst>
            </a:pPr>
            <a:r>
              <a:rPr lang="en-US" sz="3200" b="1" dirty="0">
                <a:solidFill>
                  <a:schemeClr val="accent1">
                    <a:lumMod val="75000"/>
                  </a:schemeClr>
                </a:solidFill>
                <a:latin typeface="Bookman Old Style" panose="02050604050505020204" pitchFamily="18" charset="0"/>
                <a:cs typeface="Times New Roman" pitchFamily="18" charset="0"/>
              </a:rPr>
              <a:t> IMPLEMENTATION METHODOLOGY</a:t>
            </a:r>
          </a:p>
        </p:txBody>
      </p:sp>
      <p:sp>
        <p:nvSpPr>
          <p:cNvPr id="9" name="Content Placeholder 8"/>
          <p:cNvSpPr>
            <a:spLocks noGrp="1"/>
          </p:cNvSpPr>
          <p:nvPr>
            <p:ph idx="1"/>
          </p:nvPr>
        </p:nvSpPr>
        <p:spPr>
          <a:xfrm>
            <a:off x="457200" y="2286000"/>
            <a:ext cx="8229600" cy="3840163"/>
          </a:xfrm>
        </p:spPr>
        <p:txBody>
          <a:bodyPr/>
          <a:lstStyle/>
          <a:p>
            <a:pPr>
              <a:buNone/>
            </a:pPr>
            <a:r>
              <a:rPr lang="en-US" sz="2000" b="1" dirty="0">
                <a:latin typeface="Georgia" panose="02040502050405020303" pitchFamily="18" charset="0"/>
                <a:cs typeface="Times New Roman" pitchFamily="18" charset="0"/>
              </a:rPr>
              <a:t>HARDWARE REQUIREMENTS:</a:t>
            </a:r>
          </a:p>
          <a:p>
            <a:pPr algn="just"/>
            <a:r>
              <a:rPr lang="en-US" sz="2000" dirty="0">
                <a:latin typeface="Georgia" panose="02040502050405020303" pitchFamily="18" charset="0"/>
                <a:cs typeface="Times New Roman" pitchFamily="18" charset="0"/>
              </a:rPr>
              <a:t>IR SENSOR</a:t>
            </a:r>
          </a:p>
          <a:p>
            <a:pPr algn="just"/>
            <a:r>
              <a:rPr lang="en-US" sz="2000" dirty="0">
                <a:latin typeface="Georgia" panose="02040502050405020303" pitchFamily="18" charset="0"/>
                <a:cs typeface="Times New Roman" pitchFamily="18" charset="0"/>
              </a:rPr>
              <a:t>SERVO MOTOR</a:t>
            </a:r>
          </a:p>
          <a:p>
            <a:pPr algn="just"/>
            <a:r>
              <a:rPr lang="en-US" sz="2000" dirty="0">
                <a:latin typeface="Georgia" panose="02040502050405020303" pitchFamily="18" charset="0"/>
                <a:cs typeface="Times New Roman" pitchFamily="18" charset="0"/>
              </a:rPr>
              <a:t>ARDUINO UNO</a:t>
            </a:r>
          </a:p>
          <a:p>
            <a:pPr algn="just"/>
            <a:r>
              <a:rPr lang="en-US" sz="2000" dirty="0">
                <a:latin typeface="Georgia" panose="02040502050405020303" pitchFamily="18" charset="0"/>
                <a:cs typeface="Times New Roman" pitchFamily="18" charset="0"/>
              </a:rPr>
              <a:t>FINGERPRINT MODULE</a:t>
            </a:r>
          </a:p>
          <a:p>
            <a:pPr algn="just"/>
            <a:r>
              <a:rPr lang="en-US" sz="2000" dirty="0">
                <a:latin typeface="Georgia" panose="02040502050405020303" pitchFamily="18" charset="0"/>
                <a:cs typeface="Times New Roman" pitchFamily="18" charset="0"/>
              </a:rPr>
              <a:t>16x2 LCD</a:t>
            </a:r>
          </a:p>
          <a:p>
            <a:pPr>
              <a:buNone/>
            </a:pPr>
            <a:endParaRPr lang="en-US" sz="1800" b="1" dirty="0">
              <a:latin typeface="Bookman Old Style" panose="02050604050505020204" pitchFamily="18" charset="0"/>
              <a:cs typeface="Times New Roman" pitchFamily="18" charset="0"/>
            </a:endParaRPr>
          </a:p>
          <a:p>
            <a:pPr>
              <a:buNone/>
            </a:pPr>
            <a:r>
              <a:rPr lang="en-US" sz="1800" b="1" dirty="0">
                <a:latin typeface="Bookman Old Style" panose="02050604050505020204" pitchFamily="18" charset="0"/>
                <a:cs typeface="Times New Roman" pitchFamily="18" charset="0"/>
              </a:rPr>
              <a:t>   </a:t>
            </a:r>
            <a:endParaRPr lang="en-US" dirty="0"/>
          </a:p>
        </p:txBody>
      </p:sp>
      <p:pic>
        <p:nvPicPr>
          <p:cNvPr id="12" name="Picture 11" descr="C:\Users\ISEDSCE\Downloads\Revised_ISE_Logo.png"/>
          <p:cNvPicPr/>
          <p:nvPr/>
        </p:nvPicPr>
        <p:blipFill>
          <a:blip r:embed="rId2" cstate="print">
            <a:extLst>
              <a:ext uri="{28A0092B-C50C-407E-A947-70E740481C1C}">
                <a14:useLocalDpi xmlns:a14="http://schemas.microsoft.com/office/drawing/2010/main" val="0"/>
              </a:ext>
            </a:extLst>
          </a:blip>
          <a:srcRect/>
          <a:stretch>
            <a:fillRect/>
          </a:stretch>
        </p:blipFill>
        <p:spPr>
          <a:xfrm>
            <a:off x="533400" y="0"/>
            <a:ext cx="7667622" cy="1000125"/>
          </a:xfrm>
          <a:prstGeom prst="rect">
            <a:avLst/>
          </a:prstGeom>
          <a:noFill/>
          <a:ln>
            <a:noFill/>
          </a:ln>
        </p:spPr>
      </p:pic>
    </p:spTree>
    <p:extLst>
      <p:ext uri="{BB962C8B-B14F-4D97-AF65-F5344CB8AC3E}">
        <p14:creationId xmlns:p14="http://schemas.microsoft.com/office/powerpoint/2010/main" val="416990921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2352A85-7543-413C-A1A1-E31FA629290B}"/>
              </a:ext>
            </a:extLst>
          </p:cNvPr>
          <p:cNvSpPr>
            <a:spLocks noGrp="1"/>
          </p:cNvSpPr>
          <p:nvPr>
            <p:ph type="ftr" sz="quarter" idx="11"/>
          </p:nvPr>
        </p:nvSpPr>
        <p:spPr/>
        <p:txBody>
          <a:bodyPr/>
          <a:lstStyle/>
          <a:p>
            <a:r>
              <a:rPr lang="en-US" dirty="0">
                <a:latin typeface="Bookman Old Style" panose="02050604050505020204" pitchFamily="18" charset="0"/>
              </a:rPr>
              <a:t>Department of ISE, DSCE</a:t>
            </a:r>
          </a:p>
        </p:txBody>
      </p:sp>
      <p:sp>
        <p:nvSpPr>
          <p:cNvPr id="5" name="Slide Number Placeholder 4">
            <a:extLst>
              <a:ext uri="{FF2B5EF4-FFF2-40B4-BE49-F238E27FC236}">
                <a16:creationId xmlns:a16="http://schemas.microsoft.com/office/drawing/2014/main" id="{B1AE7DB6-9729-46AB-8668-6C79564A5989}"/>
              </a:ext>
            </a:extLst>
          </p:cNvPr>
          <p:cNvSpPr>
            <a:spLocks noGrp="1"/>
          </p:cNvSpPr>
          <p:nvPr>
            <p:ph type="sldNum" sz="quarter" idx="12"/>
          </p:nvPr>
        </p:nvSpPr>
        <p:spPr/>
        <p:txBody>
          <a:bodyPr/>
          <a:lstStyle/>
          <a:p>
            <a:fld id="{91633C72-83B3-42C9-A21C-3AA8D54D20E0}" type="slidenum">
              <a:rPr lang="en-US" smtClean="0"/>
              <a:pPr/>
              <a:t>6</a:t>
            </a:fld>
            <a:endParaRPr lang="en-US"/>
          </a:p>
        </p:txBody>
      </p:sp>
      <p:cxnSp>
        <p:nvCxnSpPr>
          <p:cNvPr id="6" name="Straight Connector 5">
            <a:extLst>
              <a:ext uri="{FF2B5EF4-FFF2-40B4-BE49-F238E27FC236}">
                <a16:creationId xmlns:a16="http://schemas.microsoft.com/office/drawing/2014/main" id="{4909D3A5-993A-435D-9E4D-B5E1E612E40C}"/>
              </a:ext>
            </a:extLst>
          </p:cNvPr>
          <p:cNvCxnSpPr/>
          <p:nvPr/>
        </p:nvCxnSpPr>
        <p:spPr>
          <a:xfrm rot="5400000">
            <a:off x="-2781300" y="3429000"/>
            <a:ext cx="647700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77855103-2C06-4C8A-B463-40A83415DE72}"/>
              </a:ext>
            </a:extLst>
          </p:cNvPr>
          <p:cNvCxnSpPr/>
          <p:nvPr/>
        </p:nvCxnSpPr>
        <p:spPr>
          <a:xfrm>
            <a:off x="0" y="1066800"/>
            <a:ext cx="9144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0" name="Rectangle 9">
            <a:extLst>
              <a:ext uri="{FF2B5EF4-FFF2-40B4-BE49-F238E27FC236}">
                <a16:creationId xmlns:a16="http://schemas.microsoft.com/office/drawing/2014/main" id="{1358A04D-490F-4CCD-B622-3308AD0C03F5}"/>
              </a:ext>
            </a:extLst>
          </p:cNvPr>
          <p:cNvSpPr/>
          <p:nvPr/>
        </p:nvSpPr>
        <p:spPr>
          <a:xfrm>
            <a:off x="656497" y="1385624"/>
            <a:ext cx="8030303" cy="614079"/>
          </a:xfrm>
          <a:prstGeom prst="rect">
            <a:avLst/>
          </a:prstGeom>
        </p:spPr>
        <p:txBody>
          <a:bodyPr wrap="square">
            <a:spAutoFit/>
          </a:bodyPr>
          <a:lstStyle/>
          <a:p>
            <a:pPr algn="ctr">
              <a:lnSpc>
                <a:spcPct val="115000"/>
              </a:lnSpc>
              <a:spcAft>
                <a:spcPts val="1800"/>
              </a:spcAft>
              <a:tabLst>
                <a:tab pos="2505075" algn="l"/>
              </a:tabLst>
            </a:pPr>
            <a:r>
              <a:rPr lang="en-US" sz="3200" b="1" dirty="0">
                <a:solidFill>
                  <a:schemeClr val="accent1">
                    <a:lumMod val="75000"/>
                  </a:schemeClr>
                </a:solidFill>
                <a:latin typeface="Bookman Old Style" panose="02050604050505020204" pitchFamily="18" charset="0"/>
                <a:cs typeface="Times New Roman" pitchFamily="18" charset="0"/>
              </a:rPr>
              <a:t>APPLICATIONS</a:t>
            </a:r>
          </a:p>
        </p:txBody>
      </p:sp>
      <p:sp>
        <p:nvSpPr>
          <p:cNvPr id="9" name="Content Placeholder 8"/>
          <p:cNvSpPr>
            <a:spLocks noGrp="1"/>
          </p:cNvSpPr>
          <p:nvPr>
            <p:ph idx="1"/>
          </p:nvPr>
        </p:nvSpPr>
        <p:spPr>
          <a:xfrm>
            <a:off x="457200" y="2286000"/>
            <a:ext cx="8229600" cy="3840163"/>
          </a:xfrm>
        </p:spPr>
        <p:txBody>
          <a:bodyPr>
            <a:normAutofit/>
          </a:bodyPr>
          <a:lstStyle/>
          <a:p>
            <a:r>
              <a:rPr lang="en-US" sz="2400" dirty="0">
                <a:latin typeface="Georgia" panose="02040502050405020303" pitchFamily="18" charset="0"/>
              </a:rPr>
              <a:t>Preventing Multiple Voting</a:t>
            </a:r>
          </a:p>
          <a:p>
            <a:r>
              <a:rPr lang="en-US" sz="2400" dirty="0">
                <a:latin typeface="Georgia" panose="02040502050405020303" pitchFamily="18" charset="0"/>
              </a:rPr>
              <a:t>Verifying Voter Identity</a:t>
            </a:r>
          </a:p>
          <a:p>
            <a:r>
              <a:rPr lang="en-US" sz="2400" dirty="0">
                <a:latin typeface="Georgia" panose="02040502050405020303" pitchFamily="18" charset="0"/>
              </a:rPr>
              <a:t>Detecting Fraudulent Votes</a:t>
            </a:r>
          </a:p>
          <a:p>
            <a:r>
              <a:rPr lang="en-US" sz="2400" dirty="0">
                <a:latin typeface="Georgia" panose="02040502050405020303" pitchFamily="18" charset="0"/>
              </a:rPr>
              <a:t>Enhancing Voter Confidence</a:t>
            </a:r>
          </a:p>
        </p:txBody>
      </p:sp>
      <p:pic>
        <p:nvPicPr>
          <p:cNvPr id="12" name="Picture 11" descr="C:\Users\ISEDSCE\Downloads\Revised_ISE_Logo.png"/>
          <p:cNvPicPr/>
          <p:nvPr/>
        </p:nvPicPr>
        <p:blipFill>
          <a:blip r:embed="rId2" cstate="print">
            <a:extLst>
              <a:ext uri="{28A0092B-C50C-407E-A947-70E740481C1C}">
                <a14:useLocalDpi xmlns:a14="http://schemas.microsoft.com/office/drawing/2010/main" val="0"/>
              </a:ext>
            </a:extLst>
          </a:blip>
          <a:srcRect/>
          <a:stretch>
            <a:fillRect/>
          </a:stretch>
        </p:blipFill>
        <p:spPr>
          <a:xfrm>
            <a:off x="533400" y="0"/>
            <a:ext cx="7667622" cy="1000125"/>
          </a:xfrm>
          <a:prstGeom prst="rect">
            <a:avLst/>
          </a:prstGeom>
          <a:noFill/>
          <a:ln>
            <a:noFill/>
          </a:ln>
        </p:spPr>
      </p:pic>
    </p:spTree>
    <p:extLst>
      <p:ext uri="{BB962C8B-B14F-4D97-AF65-F5344CB8AC3E}">
        <p14:creationId xmlns:p14="http://schemas.microsoft.com/office/powerpoint/2010/main" val="412238155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2352A85-7543-413C-A1A1-E31FA629290B}"/>
              </a:ext>
            </a:extLst>
          </p:cNvPr>
          <p:cNvSpPr>
            <a:spLocks noGrp="1"/>
          </p:cNvSpPr>
          <p:nvPr>
            <p:ph type="ftr" sz="quarter" idx="11"/>
          </p:nvPr>
        </p:nvSpPr>
        <p:spPr/>
        <p:txBody>
          <a:bodyPr/>
          <a:lstStyle/>
          <a:p>
            <a:r>
              <a:rPr lang="en-US" dirty="0">
                <a:latin typeface="Bookman Old Style" panose="02050604050505020204" pitchFamily="18" charset="0"/>
              </a:rPr>
              <a:t>Department of ISE, DSCE</a:t>
            </a:r>
          </a:p>
        </p:txBody>
      </p:sp>
      <p:sp>
        <p:nvSpPr>
          <p:cNvPr id="5" name="Slide Number Placeholder 4">
            <a:extLst>
              <a:ext uri="{FF2B5EF4-FFF2-40B4-BE49-F238E27FC236}">
                <a16:creationId xmlns:a16="http://schemas.microsoft.com/office/drawing/2014/main" id="{B1AE7DB6-9729-46AB-8668-6C79564A5989}"/>
              </a:ext>
            </a:extLst>
          </p:cNvPr>
          <p:cNvSpPr>
            <a:spLocks noGrp="1"/>
          </p:cNvSpPr>
          <p:nvPr>
            <p:ph type="sldNum" sz="quarter" idx="12"/>
          </p:nvPr>
        </p:nvSpPr>
        <p:spPr/>
        <p:txBody>
          <a:bodyPr/>
          <a:lstStyle/>
          <a:p>
            <a:fld id="{91633C72-83B3-42C9-A21C-3AA8D54D20E0}" type="slidenum">
              <a:rPr lang="en-US" smtClean="0"/>
              <a:pPr/>
              <a:t>7</a:t>
            </a:fld>
            <a:endParaRPr lang="en-US"/>
          </a:p>
        </p:txBody>
      </p:sp>
      <p:cxnSp>
        <p:nvCxnSpPr>
          <p:cNvPr id="6" name="Straight Connector 5">
            <a:extLst>
              <a:ext uri="{FF2B5EF4-FFF2-40B4-BE49-F238E27FC236}">
                <a16:creationId xmlns:a16="http://schemas.microsoft.com/office/drawing/2014/main" id="{4909D3A5-993A-435D-9E4D-B5E1E612E40C}"/>
              </a:ext>
            </a:extLst>
          </p:cNvPr>
          <p:cNvCxnSpPr/>
          <p:nvPr/>
        </p:nvCxnSpPr>
        <p:spPr>
          <a:xfrm rot="5400000">
            <a:off x="-2781300" y="3429000"/>
            <a:ext cx="647700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77855103-2C06-4C8A-B463-40A83415DE72}"/>
              </a:ext>
            </a:extLst>
          </p:cNvPr>
          <p:cNvCxnSpPr/>
          <p:nvPr/>
        </p:nvCxnSpPr>
        <p:spPr>
          <a:xfrm>
            <a:off x="-36342" y="1219200"/>
            <a:ext cx="9144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4F96438E-8ABE-4349-82E7-4B2CF2556A2C}"/>
              </a:ext>
            </a:extLst>
          </p:cNvPr>
          <p:cNvSpPr txBox="1"/>
          <p:nvPr/>
        </p:nvSpPr>
        <p:spPr>
          <a:xfrm>
            <a:off x="1711196" y="3048000"/>
            <a:ext cx="5721607" cy="2308324"/>
          </a:xfrm>
          <a:prstGeom prst="rect">
            <a:avLst/>
          </a:prstGeom>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7200" b="1" dirty="0">
                <a:solidFill>
                  <a:schemeClr val="accent3">
                    <a:lumMod val="50000"/>
                  </a:schemeClr>
                </a:solidFill>
                <a:latin typeface="Bookman Old Style" panose="02050604050505020204" pitchFamily="18" charset="0"/>
                <a:ea typeface="Cambria Math" panose="02040503050406030204" pitchFamily="18" charset="0"/>
              </a:rPr>
              <a:t>THANK  YOU</a:t>
            </a:r>
          </a:p>
        </p:txBody>
      </p:sp>
      <p:pic>
        <p:nvPicPr>
          <p:cNvPr id="11" name="Picture 10" descr="C:\Users\ISEDSCE\Downloads\Revised_ISE_Logo.png"/>
          <p:cNvPicPr/>
          <p:nvPr/>
        </p:nvPicPr>
        <p:blipFill>
          <a:blip r:embed="rId2" cstate="print">
            <a:extLst>
              <a:ext uri="{28A0092B-C50C-407E-A947-70E740481C1C}">
                <a14:useLocalDpi xmlns:a14="http://schemas.microsoft.com/office/drawing/2010/main" val="0"/>
              </a:ext>
            </a:extLst>
          </a:blip>
          <a:srcRect/>
          <a:stretch>
            <a:fillRect/>
          </a:stretch>
        </p:blipFill>
        <p:spPr>
          <a:xfrm>
            <a:off x="533400" y="0"/>
            <a:ext cx="7667622" cy="1000125"/>
          </a:xfrm>
          <a:prstGeom prst="rect">
            <a:avLst/>
          </a:prstGeom>
          <a:noFill/>
          <a:ln>
            <a:noFill/>
          </a:ln>
        </p:spPr>
      </p:pic>
    </p:spTree>
    <p:extLst>
      <p:ext uri="{BB962C8B-B14F-4D97-AF65-F5344CB8AC3E}">
        <p14:creationId xmlns:p14="http://schemas.microsoft.com/office/powerpoint/2010/main" val="34477654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2040</TotalTime>
  <Words>378</Words>
  <Application>Microsoft Office PowerPoint</Application>
  <PresentationFormat>On-screen Show (4:3)</PresentationFormat>
  <Paragraphs>60</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Bookman Old Style</vt:lpstr>
      <vt:lpstr>Calibri</vt:lpstr>
      <vt:lpstr>Georgia</vt:lpstr>
      <vt:lpstr>Times New Roman</vt:lpstr>
      <vt:lpstr>Office Theme</vt:lpstr>
      <vt:lpstr>                       VI SEM MINI-PROJECT  FINGERPRINT BASED FRAUD DETECTION IN VOTING SYSTEM                 </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Fonts: Use only Bookman old style for presentation</dc:title>
  <dc:creator>kiran</dc:creator>
  <cp:lastModifiedBy>Nisarga K</cp:lastModifiedBy>
  <cp:revision>295</cp:revision>
  <dcterms:created xsi:type="dcterms:W3CDTF">2015-02-09T06:04:43Z</dcterms:created>
  <dcterms:modified xsi:type="dcterms:W3CDTF">2023-04-19T15:51:51Z</dcterms:modified>
</cp:coreProperties>
</file>