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327" r:id="rId3"/>
    <p:sldId id="340" r:id="rId4"/>
    <p:sldId id="341" r:id="rId5"/>
    <p:sldId id="342" r:id="rId6"/>
    <p:sldId id="343" r:id="rId7"/>
    <p:sldId id="345" r:id="rId8"/>
    <p:sldId id="344" r:id="rId9"/>
    <p:sldId id="346" r:id="rId10"/>
    <p:sldId id="347" r:id="rId11"/>
    <p:sldId id="348" r:id="rId12"/>
    <p:sldId id="349" r:id="rId13"/>
    <p:sldId id="350" r:id="rId14"/>
    <p:sldId id="351" r:id="rId15"/>
    <p:sldId id="32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2" autoAdjust="0"/>
  </p:normalViewPr>
  <p:slideViewPr>
    <p:cSldViewPr>
      <p:cViewPr>
        <p:scale>
          <a:sx n="100" d="100"/>
          <a:sy n="100" d="100"/>
        </p:scale>
        <p:origin x="-1134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handoutMaster" Target="handoutMasters/handout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B39EB-645D-4778-AA48-AC57908B9E6B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28E23-5630-411A-904F-2778081AC0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3428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863E9-9605-4D51-A9A3-510A7D8A1884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49BE-5572-4303-8F12-09DED004BA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469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49BE-5572-4303-8F12-09DED004BA7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7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085B-3D16-435D-BF90-3D22A8DDA86B}" type="datetime1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C50D-01A8-48F1-9A29-CBE24AA6B639}" type="datetime1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39FF-EAF0-480B-9900-06D9CA57CC29}" type="datetime1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C633-B239-4E7A-B77A-4AB3497892C3}" type="datetime1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11DE-C10F-4F2A-B764-FA5889675029}" type="datetime1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EFDF-767B-4664-9444-537A319A8407}" type="datetime1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1E8C-1201-4102-A572-DBC15346B03D}" type="datetime1">
              <a:rPr lang="en-US" smtClean="0"/>
              <a:pPr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E6B7-584C-4EA1-B7FA-1BE502CA529B}" type="datetime1">
              <a:rPr lang="en-US" smtClean="0"/>
              <a:pPr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7D65-FE0A-4AE5-ACD9-04B010571D09}" type="datetime1">
              <a:rPr lang="en-US" smtClean="0"/>
              <a:pPr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896B-0335-43CC-AD2E-2B6FE914F538}" type="datetime1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9905-C9F7-43E7-820B-CFDDBFCE08C6}" type="datetime1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F6CB8-088C-47E5-9F66-08C3EE312D9F}" type="datetime1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ISE,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2" y="1833095"/>
            <a:ext cx="8229598" cy="107143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700" b="1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MINI-PROJECT TITLE</a:t>
            </a:r>
            <a:r>
              <a:rPr lang="en-US" sz="2700" dirty="0">
                <a:latin typeface="Bookman Old Style" panose="02050604050505020204" pitchFamily="18" charset="0"/>
              </a:rPr>
              <a:t>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>
          <a:xfrm>
            <a:off x="381000" y="3763961"/>
            <a:ext cx="5333996" cy="2438401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Bookman Old Style" panose="02050604050505020204" pitchFamily="18" charset="0"/>
                <a:cs typeface="Times New Roman" pitchFamily="18" charset="0"/>
              </a:rPr>
              <a:t>Presented By:</a:t>
            </a:r>
          </a:p>
          <a:p>
            <a:pPr algn="l"/>
            <a:endParaRPr lang="en-US" sz="2000" b="1" dirty="0">
              <a:solidFill>
                <a:schemeClr val="accent3">
                  <a:lumMod val="50000"/>
                </a:schemeClr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algn="l"/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NAME1		USN1</a:t>
            </a:r>
          </a:p>
          <a:p>
            <a:pPr algn="l"/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NAME2		USN2</a:t>
            </a:r>
            <a:endParaRPr lang="en-US" sz="17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algn="l"/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NAME3		USN3</a:t>
            </a:r>
            <a:endParaRPr lang="en-US" sz="17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algn="l"/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NAME4		USN4</a:t>
            </a:r>
            <a:endParaRPr lang="en-US" sz="17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01980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ISE, DSCE</a:t>
            </a:r>
          </a:p>
        </p:txBody>
      </p:sp>
      <p:sp>
        <p:nvSpPr>
          <p:cNvPr id="11" name="Rectangle 10"/>
          <p:cNvSpPr/>
          <p:nvPr/>
        </p:nvSpPr>
        <p:spPr>
          <a:xfrm flipV="1">
            <a:off x="2438400" y="990600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47821" y="3763961"/>
            <a:ext cx="3200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  <a:ea typeface="+mj-ea"/>
                <a:cs typeface="Times New Roman" pitchFamily="18" charset="0"/>
              </a:rPr>
              <a:t>Under The Guidance Of</a:t>
            </a:r>
          </a:p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&lt;FACULTY NAME&gt;</a:t>
            </a:r>
            <a:endParaRPr lang="en-IN" dirty="0">
              <a:solidFill>
                <a:schemeClr val="tx2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IN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Designation</a:t>
            </a:r>
            <a:endParaRPr lang="en-IN" dirty="0">
              <a:solidFill>
                <a:schemeClr val="tx2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Dept. of Information Science and Engineering</a:t>
            </a:r>
            <a:endParaRPr lang="en-IN" dirty="0">
              <a:solidFill>
                <a:schemeClr val="tx2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DSCE, Bangalore</a:t>
            </a:r>
            <a:endParaRPr lang="en-US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608806" y="6248400"/>
            <a:ext cx="2133600" cy="365125"/>
          </a:xfrm>
        </p:spPr>
        <p:txBody>
          <a:bodyPr/>
          <a:lstStyle/>
          <a:p>
            <a:fld id="{91633C72-83B3-42C9-A21C-3AA8D54D20E0}" type="slidenum">
              <a:rPr lang="en-US" sz="1400" smtClean="0">
                <a:solidFill>
                  <a:schemeClr val="tx1"/>
                </a:solidFill>
              </a:rPr>
              <a:pPr/>
              <a:t>1</a:t>
            </a:fld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890325" y="3429000"/>
            <a:ext cx="6477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14400" y="12192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Bookman Old Style" panose="02050604050505020204" pitchFamily="18" charset="0"/>
              </a:rPr>
              <a:t>MINI-PROJECT PHASE - 1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28600"/>
            <a:ext cx="7191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75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&amp;  CONCLUSIONS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0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95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6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52A85-7543-413C-A1A1-E31FA629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Department of ISE, DSCE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E7DB6-9729-46AB-8668-6C79564A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09D3A5-993A-435D-9E4D-B5E1E612E40C}"/>
              </a:ext>
            </a:extLst>
          </p:cNvPr>
          <p:cNvCxnSpPr/>
          <p:nvPr/>
        </p:nvCxnSpPr>
        <p:spPr>
          <a:xfrm rot="5400000">
            <a:off x="-2781300" y="3429000"/>
            <a:ext cx="6477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855103-2C06-4C8A-B463-40A83415DE72}"/>
              </a:ext>
            </a:extLst>
          </p:cNvPr>
          <p:cNvCxnSpPr/>
          <p:nvPr/>
        </p:nvCxnSpPr>
        <p:spPr>
          <a:xfrm>
            <a:off x="-36342" y="1219200"/>
            <a:ext cx="9144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96438E-8ABE-4349-82E7-4B2CF2556A2C}"/>
              </a:ext>
            </a:extLst>
          </p:cNvPr>
          <p:cNvSpPr txBox="1"/>
          <p:nvPr/>
        </p:nvSpPr>
        <p:spPr>
          <a:xfrm>
            <a:off x="1711196" y="3048000"/>
            <a:ext cx="5721607" cy="23083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chemeClr val="accent3">
                    <a:lumMod val="50000"/>
                  </a:schemeClr>
                </a:solidFill>
                <a:latin typeface="Bookman Old Style" panose="02050604050505020204" pitchFamily="18" charset="0"/>
                <a:ea typeface="Cambria Math" panose="02040503050406030204" pitchFamily="18" charset="0"/>
              </a:rPr>
              <a:t>THANK  YOU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52A85-7543-413C-A1A1-E31FA629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Department of ISE, DSCE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E7DB6-9729-46AB-8668-6C79564A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09D3A5-993A-435D-9E4D-B5E1E612E40C}"/>
              </a:ext>
            </a:extLst>
          </p:cNvPr>
          <p:cNvCxnSpPr/>
          <p:nvPr/>
        </p:nvCxnSpPr>
        <p:spPr>
          <a:xfrm rot="5400000">
            <a:off x="-2781300" y="3429000"/>
            <a:ext cx="6477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855103-2C06-4C8A-B463-40A83415DE72}"/>
              </a:ext>
            </a:extLst>
          </p:cNvPr>
          <p:cNvCxnSpPr/>
          <p:nvPr/>
        </p:nvCxnSpPr>
        <p:spPr>
          <a:xfrm>
            <a:off x="0" y="1066800"/>
            <a:ext cx="9144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358A04D-490F-4CCD-B622-3308AD0C03F5}"/>
              </a:ext>
            </a:extLst>
          </p:cNvPr>
          <p:cNvSpPr/>
          <p:nvPr/>
        </p:nvSpPr>
        <p:spPr>
          <a:xfrm>
            <a:off x="656497" y="1385624"/>
            <a:ext cx="8030303" cy="614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800"/>
              </a:spcAft>
              <a:tabLst>
                <a:tab pos="2505075" algn="l"/>
              </a:tabLst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cs typeface="Times New Roman" pitchFamily="18" charset="0"/>
              </a:rPr>
              <a:t> ABSTRACT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  <a:cs typeface="Times New Roman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0191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CONTENTS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Introduction</a:t>
            </a:r>
          </a:p>
          <a:p>
            <a:r>
              <a:rPr lang="en-US" sz="1400" dirty="0"/>
              <a:t>Literature Survey</a:t>
            </a:r>
          </a:p>
          <a:p>
            <a:r>
              <a:rPr lang="en-US" sz="1400" dirty="0"/>
              <a:t>Problem Statement</a:t>
            </a:r>
          </a:p>
          <a:p>
            <a:r>
              <a:rPr lang="en-US" sz="1400" dirty="0"/>
              <a:t>Proposed Technique</a:t>
            </a:r>
          </a:p>
          <a:p>
            <a:r>
              <a:rPr lang="en-US" sz="1400" dirty="0"/>
              <a:t>Requirements</a:t>
            </a:r>
          </a:p>
          <a:p>
            <a:r>
              <a:rPr lang="en-US" sz="1400" dirty="0"/>
              <a:t>System Design.</a:t>
            </a:r>
            <a:endParaRPr lang="en-IN" sz="1400" dirty="0"/>
          </a:p>
          <a:p>
            <a:pPr lvl="1">
              <a:buFont typeface="Wingdings" pitchFamily="2" charset="2"/>
              <a:buChar char="Ø"/>
            </a:pPr>
            <a:r>
              <a:rPr lang="en-US" sz="1000" dirty="0"/>
              <a:t>Existing system</a:t>
            </a:r>
            <a:endParaRPr lang="en-IN" sz="1000" dirty="0"/>
          </a:p>
          <a:p>
            <a:pPr lvl="1">
              <a:buFont typeface="Wingdings" pitchFamily="2" charset="2"/>
              <a:buChar char="Ø"/>
            </a:pPr>
            <a:r>
              <a:rPr lang="en-US" sz="1000" dirty="0"/>
              <a:t> Proposed system</a:t>
            </a:r>
            <a:endParaRPr lang="en-IN" sz="1000" dirty="0"/>
          </a:p>
          <a:p>
            <a:pPr lvl="1">
              <a:buFont typeface="Wingdings" pitchFamily="2" charset="2"/>
              <a:buChar char="Ø"/>
            </a:pPr>
            <a:r>
              <a:rPr lang="en-US" sz="1000" dirty="0"/>
              <a:t>System Architecture</a:t>
            </a:r>
          </a:p>
          <a:p>
            <a:pPr lvl="1">
              <a:buFont typeface="Wingdings" pitchFamily="2" charset="2"/>
              <a:buChar char="Ø"/>
            </a:pPr>
            <a:r>
              <a:rPr lang="en-US" sz="1000" dirty="0"/>
              <a:t>Flow chart </a:t>
            </a:r>
            <a:endParaRPr lang="en-IN" sz="1000" dirty="0"/>
          </a:p>
          <a:p>
            <a:r>
              <a:rPr lang="en-US" sz="1400" dirty="0"/>
              <a:t>Methodology</a:t>
            </a:r>
          </a:p>
          <a:p>
            <a:r>
              <a:rPr lang="en-US" sz="1400" dirty="0"/>
              <a:t>Implementation</a:t>
            </a:r>
          </a:p>
          <a:p>
            <a:r>
              <a:rPr lang="en-US" sz="1400" dirty="0"/>
              <a:t>Results &amp;  Conclusions</a:t>
            </a:r>
            <a:endParaRPr lang="en-IN" sz="1400" dirty="0"/>
          </a:p>
          <a:p>
            <a:r>
              <a:rPr lang="en-US" sz="1400" dirty="0"/>
              <a:t> References</a:t>
            </a:r>
            <a:endParaRPr lang="en-IN" sz="1400" dirty="0"/>
          </a:p>
          <a:p>
            <a:r>
              <a:rPr lang="en-US" sz="1400" dirty="0"/>
              <a:t>Demo</a:t>
            </a: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0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7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LITERATURE SURVEY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9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8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TECHNIQUE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4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7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5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1998</TotalTime>
  <Words>169</Words>
  <Application>Microsoft Office PowerPoint</Application>
  <PresentationFormat>On-screen Show (4:3)</PresentationFormat>
  <Paragraphs>77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                      MINI-PROJECT TITLE                 </vt:lpstr>
      <vt:lpstr>PowerPoint Presentation</vt:lpstr>
      <vt:lpstr>CONTENTS</vt:lpstr>
      <vt:lpstr>INTRODUCTION </vt:lpstr>
      <vt:lpstr>LITERATURE SURVEY </vt:lpstr>
      <vt:lpstr>PROBLEM STATEMENT </vt:lpstr>
      <vt:lpstr>PROPOSED TECHNIQUE</vt:lpstr>
      <vt:lpstr>REQUIREMENTS </vt:lpstr>
      <vt:lpstr>SYSTEM DESIGN</vt:lpstr>
      <vt:lpstr>METHODOLGY</vt:lpstr>
      <vt:lpstr>IMPLEMENTATION </vt:lpstr>
      <vt:lpstr>RESULTS &amp;  CONCLUSIONS </vt:lpstr>
      <vt:lpstr>REFERENCES </vt:lpstr>
      <vt:lpstr>DEMO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Fonts: Use only Bookman old style for presentation</dc:title>
  <dc:creator>kiran</dc:creator>
  <cp:lastModifiedBy>Saijyoti Meti</cp:lastModifiedBy>
  <cp:revision>292</cp:revision>
  <dcterms:created xsi:type="dcterms:W3CDTF">2015-02-09T06:04:43Z</dcterms:created>
  <dcterms:modified xsi:type="dcterms:W3CDTF">2023-06-22T06:25:00Z</dcterms:modified>
</cp:coreProperties>
</file>