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5BAB9-332F-06BE-680A-8C415C4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E990F-263E-DFA8-1F1C-4FACC1C5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09CCB1-E29F-C699-B905-DC8EE03B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CF967-2150-1C36-EF07-6766C609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5121E-DAAD-9B77-8B4F-E471DCA8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409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907A7-E7D0-4CBF-EBE6-60476B7F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B72788-AC57-4500-D98A-68C49904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6E575-FD2D-F587-025A-287F0B3F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EB5C6-96A6-C25C-F351-0933EDD3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9D72C-F3B1-6ED9-37FE-B9C65BB5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46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35A55F-B800-DC00-2E72-2E6C3B2E7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18D8B2-744C-EEF2-3E0B-6E129CFB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F1273-EE77-5E21-D23D-88016C7C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D5406-4CC3-7432-E83D-909F0CB6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D2C71-D016-3C49-4176-BB9302E2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7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42879-AE3C-1F4A-8BE2-1599BA2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969DA-F6BF-9393-7922-7B551909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6CA29-9E60-EBF3-2129-88D907E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E5C35-7791-3F33-DAD1-AB93BDD6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4D55F-4AF2-361E-765C-BA51E625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76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DA9D3-A7F1-2B7B-D22C-7D23BC23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56A1B2-7FD5-7287-7259-F58B6A92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75CB3-FFE1-C348-63EE-1A4CC3CE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8C2ED-0632-B35E-E1D9-7A9E34E5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82CE6-3E69-502B-BDBA-EDE2106F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369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F56F-3EA6-4221-9B81-D4FEEB9E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3B1A8-6C38-12B2-E1B7-60A7F0D9C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165CC5-5204-A4AA-2BEE-8BC5C7BB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728963-762D-DDF6-073E-78A7BA81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0001B6-021C-CC8B-0242-266A681C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2271DD-382D-C9DD-EFA1-0E8EC41D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903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45E5D-6E14-24D2-43A9-9CB044F0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2F77E-319D-1A1A-54E3-A3E56339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306291-83CB-E560-26EE-9DDCA049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566F82-6F04-B3AA-84EE-B02F40716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1DF611-084A-A63B-F8F7-40311A49C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CA0264-1F70-ABBB-532D-17541250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97FE06-83E4-EE07-C0B6-8ABB5161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DE780F-9BDE-2805-FC55-BCD86BA3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43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B22E-BEEF-A8CD-55D1-7F651A27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891DB2-CD15-DE47-F1BC-852E73B2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9F5BED-D646-0945-597D-4D1C8E43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62F089-6DE7-0790-B42A-BEAB5E9D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938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C1687C-18A3-C849-1227-4823459F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F2CC62-8C1D-1E2D-8357-9652118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7D361F-3091-D182-8F32-1A67CEA1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575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FEFDA-4DC3-6DB5-D09C-2AA206C2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03EE5-5624-F27C-A94B-FE26F637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46BCD2-8760-24D9-77BB-4F5DA52D3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DE48-E5D1-4FD8-8D6A-B496D26E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2BCDD8-C68C-9B68-2ACC-0A942514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86746-4298-1D9C-D54C-5217A8C2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69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5B1C-FE3E-9A50-0DA4-C6BF110D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537455-69F7-E754-C9CC-8CEC882C7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4B509E-A5FA-FEA2-5FC1-F170E75C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BC0C88-637D-4955-7406-85FBB891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9ADD20-30D6-B994-B96A-59B2D757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25282D-B1B6-0BD2-8A13-C088BD81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43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5A2ADB-BEBB-C574-729B-87BDA23E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B6DAA-FB2A-8188-91C9-77A4127B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D098B-59F4-4B94-D3E7-64F2089D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1CF4-B9D3-4CD4-BA40-D90216DE8AFF}" type="datetimeFigureOut">
              <a:rPr lang="es-EC" smtClean="0"/>
              <a:t>19/6/2023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293AA-9811-99B3-80C5-5E74C0318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20004-7FDB-30C6-B8FE-B777757F5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FB1B-D9DC-44CD-B5E6-81100BB76A0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021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8E989E-69BC-E9AC-96B2-F79677FE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8" y="3370824"/>
            <a:ext cx="1445541" cy="144554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06CECA7-DFD1-FFDD-6DA3-76181EAAEB18}"/>
              </a:ext>
            </a:extLst>
          </p:cNvPr>
          <p:cNvSpPr/>
          <p:nvPr/>
        </p:nvSpPr>
        <p:spPr>
          <a:xfrm>
            <a:off x="0" y="4869918"/>
            <a:ext cx="18917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Formulario Censo</a:t>
            </a:r>
          </a:p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C742E6-B762-C80B-7AA6-5286508F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66" y="3675369"/>
            <a:ext cx="1314450" cy="11620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79EF40-A31A-C2D0-FE35-4B739ABF4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176" y="3337486"/>
            <a:ext cx="1143000" cy="1628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9E3C79D-59EB-6281-F93C-F17DBC0A4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7" y="3370824"/>
            <a:ext cx="1619250" cy="15621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C94653-3396-FD1B-2F10-0A2E36F78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701" y="3675369"/>
            <a:ext cx="700150" cy="8506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31F26C-B89B-54C5-C146-E11CF7656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5147" y="5682176"/>
            <a:ext cx="787218" cy="8553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EB27414-A9F9-2136-FA28-DE3BBBEE3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7882" y="3710430"/>
            <a:ext cx="1100520" cy="1161660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F42393A-436D-02FF-9823-F06BE37A1989}"/>
              </a:ext>
            </a:extLst>
          </p:cNvPr>
          <p:cNvCxnSpPr>
            <a:cxnSpLocks/>
          </p:cNvCxnSpPr>
          <p:nvPr/>
        </p:nvCxnSpPr>
        <p:spPr>
          <a:xfrm flipV="1">
            <a:off x="1771152" y="4232478"/>
            <a:ext cx="674557" cy="47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139EF5B-7314-2B1F-3946-406EFE7E0F1C}"/>
              </a:ext>
            </a:extLst>
          </p:cNvPr>
          <p:cNvCxnSpPr>
            <a:cxnSpLocks/>
          </p:cNvCxnSpPr>
          <p:nvPr/>
        </p:nvCxnSpPr>
        <p:spPr>
          <a:xfrm flipV="1">
            <a:off x="3957430" y="4227727"/>
            <a:ext cx="674557" cy="47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011D346-7E0F-C0B7-13C2-679365F07E98}"/>
              </a:ext>
            </a:extLst>
          </p:cNvPr>
          <p:cNvCxnSpPr>
            <a:cxnSpLocks/>
          </p:cNvCxnSpPr>
          <p:nvPr/>
        </p:nvCxnSpPr>
        <p:spPr>
          <a:xfrm flipV="1">
            <a:off x="6070750" y="4147122"/>
            <a:ext cx="674557" cy="47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4C41B19-135B-819D-AF78-B8F584BBBCFA}"/>
              </a:ext>
            </a:extLst>
          </p:cNvPr>
          <p:cNvCxnSpPr>
            <a:cxnSpLocks/>
          </p:cNvCxnSpPr>
          <p:nvPr/>
        </p:nvCxnSpPr>
        <p:spPr>
          <a:xfrm>
            <a:off x="7644872" y="4971012"/>
            <a:ext cx="0" cy="5706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B84B5C9-3480-63EB-B14D-0D0126166F86}"/>
              </a:ext>
            </a:extLst>
          </p:cNvPr>
          <p:cNvCxnSpPr>
            <a:cxnSpLocks/>
          </p:cNvCxnSpPr>
          <p:nvPr/>
        </p:nvCxnSpPr>
        <p:spPr>
          <a:xfrm flipV="1">
            <a:off x="8505999" y="4088843"/>
            <a:ext cx="674557" cy="47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AC91358-3785-DD9B-3135-B2E0E1BC6D12}"/>
              </a:ext>
            </a:extLst>
          </p:cNvPr>
          <p:cNvCxnSpPr>
            <a:cxnSpLocks/>
          </p:cNvCxnSpPr>
          <p:nvPr/>
        </p:nvCxnSpPr>
        <p:spPr>
          <a:xfrm flipV="1">
            <a:off x="10030377" y="4088842"/>
            <a:ext cx="674557" cy="47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5E91FBFA-2B26-9C43-6FBA-34247DCBC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642" y="0"/>
            <a:ext cx="1143000" cy="162877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39CC9C5-60B6-39DF-31C0-E357D488D784}"/>
              </a:ext>
            </a:extLst>
          </p:cNvPr>
          <p:cNvSpPr/>
          <p:nvPr/>
        </p:nvSpPr>
        <p:spPr>
          <a:xfrm>
            <a:off x="9084509" y="704455"/>
            <a:ext cx="18917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Validación y de duplicación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3D3F8A-45F1-B706-13F1-6FB35C32F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8067" y="2244277"/>
            <a:ext cx="700150" cy="85065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6B7A2E2-D5EA-A042-F9D8-459B0FAA446D}"/>
              </a:ext>
            </a:extLst>
          </p:cNvPr>
          <p:cNvCxnSpPr>
            <a:cxnSpLocks/>
          </p:cNvCxnSpPr>
          <p:nvPr/>
        </p:nvCxnSpPr>
        <p:spPr>
          <a:xfrm flipV="1">
            <a:off x="11382948" y="3147570"/>
            <a:ext cx="0" cy="51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E7F8463-BA41-BC11-08ED-E8BA3615599C}"/>
              </a:ext>
            </a:extLst>
          </p:cNvPr>
          <p:cNvCxnSpPr>
            <a:cxnSpLocks/>
          </p:cNvCxnSpPr>
          <p:nvPr/>
        </p:nvCxnSpPr>
        <p:spPr>
          <a:xfrm flipV="1">
            <a:off x="11368142" y="1732281"/>
            <a:ext cx="0" cy="51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90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7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FERNANDO AVILES OLVERA</dc:creator>
  <cp:lastModifiedBy>MICHAEL FERNANDO AVILES OLVERA</cp:lastModifiedBy>
  <cp:revision>4</cp:revision>
  <dcterms:created xsi:type="dcterms:W3CDTF">2023-06-19T00:16:03Z</dcterms:created>
  <dcterms:modified xsi:type="dcterms:W3CDTF">2023-06-20T19:33:11Z</dcterms:modified>
</cp:coreProperties>
</file>