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58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397" autoAdjust="0"/>
  </p:normalViewPr>
  <p:slideViewPr>
    <p:cSldViewPr snapToGrid="0">
      <p:cViewPr varScale="1">
        <p:scale>
          <a:sx n="74" d="100"/>
          <a:sy n="74" d="100"/>
        </p:scale>
        <p:origin x="68" y="4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6B0E-4150-46B8-BA41-CB4654A2B1F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A53F9-7CF1-4460-B385-B245BD7C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Embedded Video</a:t>
            </a:r>
            <a:r>
              <a:rPr lang="en-US" baseline="0" dirty="0"/>
              <a:t> showing Azure App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A53F9-7CF1-4460-B385-B245BD7C6C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4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BEF4-7CA0-4B2B-952A-697C2CAAD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F263C-1D37-4602-8D64-C1AAB5D6B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257D-7819-4790-8E97-64FFAA34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68B83-E2F9-408E-B33D-6FEDB8F5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D8E20-D825-4936-8323-3F9711E1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7B47-BA3C-4D8D-BBA2-E5B60193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9299F-A515-47CB-AB2F-92FE604F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4F5B-61D4-447F-B071-D8026298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FC722-F50A-449A-961A-0587A3C4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6AEDC-C64A-4FE0-BBC1-584F9581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1D27C-7588-4FFB-9AE6-A109558BE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D3BE4-DFD1-469E-AC2D-C0D44878D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F323D-7B31-42F8-8FB7-976E7D68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CDEA8-29CF-4BBA-B499-2A5CB68C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B0F8C-8A36-4DF0-85D6-9E4BC9F1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0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EA2A-029B-4B3D-AD55-93FEA178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C006-38D9-45B1-A09A-1BD05B30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A1EAF-2458-45D8-8084-82ACBCB4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A292-2A13-422A-AD9A-0C15A180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8DA9-E411-4EBA-B901-EEE2DECE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408F-1075-431E-AFE7-D5AED42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FC898-5514-4153-A969-BAEC518DC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89F07-F575-4EBE-BF87-0ECF99FE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DAAF-7075-4A61-82AF-35CF76E9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49C7A-91C2-411F-8982-FE5BEE41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6539-91CA-436D-B763-3DD1F7E2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9AFB-837C-4A25-976D-64FC6AB75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CE59D-02F7-466F-BFA9-105FB168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F270-A96A-4E43-8BDC-36DB960F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69A1-876D-4CBA-BFEE-D7FA8CC8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95308-770F-44C9-A91E-BAAAF632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4D10-4D67-40F4-B108-BC5A51C0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73300-6303-403C-8B99-FD7DF4CB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E97AD-16FA-4FCE-837A-B13F86543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83CF7-CCDC-4C94-8D4C-BC1E55EC2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69F2A-5029-441F-95B3-10AE6C24C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2EF21-6186-4A58-9361-7E66DD34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3FEF7-427A-4354-9240-BE12753F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1AC8A-1721-43CF-8DB5-18043B4D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2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A6D7-4458-45A1-ACC3-F499D815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E380B-438E-409B-95DC-30F8B859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DCF31-9F04-4989-B7A6-C15AD34A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E988E-1707-442A-8A38-669A71F7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0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A5EBB-830B-4D34-B8F4-525B6655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DA527-EA43-4FEC-B433-694D44F2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A421A-F00E-40B1-A62F-BEC7F774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2826-7FFA-44F1-9ED6-6EA34294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ADB58-87DF-4F5A-86FA-7FF5821F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1C757-C108-4DF6-A297-A06432F91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02EA4-A011-41E4-B0B5-1A35E283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3C7F0-D250-4471-976C-0B30D612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4DE7E-E446-4DED-B870-630D834B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80C6-2AC4-4409-B06C-63910E41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37A30-9F95-44EC-8678-34717462B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B2893-1944-42DC-9949-C7631A226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5A9A-7569-4041-9AEE-A7FDDBEB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285BD-6B17-4B0D-B1A6-C8BFD558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270C-1621-49B2-A84F-6F2A76FF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1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BC1C5-34B3-4124-949C-E02E6768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11D9E-98C7-48D0-A0A8-6E69EF61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9F258-FE50-4E8E-90A9-9C23DF0B7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6ED3-350F-407F-AEFB-B625DAAB20B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1A4AB-A398-4531-8D05-78513A6ED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757F-9A09-4C4E-81B2-CC1D3E822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5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DC90-51F3-4AA7-AC3D-43A92E07A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the Cloud with Azure Cloud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86DE2-95FE-4081-86D8-97A237D99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08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E2F3-76A6-409A-8FD0-875FAABF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Edit Script in VS Code Editor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162D-3B65-4DDD-8452-92B975DB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Create new script</a:t>
            </a:r>
          </a:p>
          <a:p>
            <a:pPr lvl="1"/>
            <a:r>
              <a:rPr lang="en-US" sz="4000" dirty="0">
                <a:latin typeface="+mj-lt"/>
                <a:ea typeface="+mj-ea"/>
                <a:cs typeface="+mj-cs"/>
              </a:rPr>
              <a:t>Simple Get-</a:t>
            </a:r>
            <a:r>
              <a:rPr lang="en-US" sz="4000" dirty="0" err="1">
                <a:latin typeface="+mj-lt"/>
                <a:ea typeface="+mj-ea"/>
                <a:cs typeface="+mj-cs"/>
              </a:rPr>
              <a:t>AzVMList</a:t>
            </a:r>
            <a:r>
              <a:rPr lang="en-US" sz="4000" dirty="0">
                <a:latin typeface="+mj-lt"/>
                <a:ea typeface="+mj-ea"/>
                <a:cs typeface="+mj-cs"/>
              </a:rPr>
              <a:t> script</a:t>
            </a:r>
          </a:p>
          <a:p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Save</a:t>
            </a:r>
          </a:p>
          <a:p>
            <a:r>
              <a:rPr lang="en-US" sz="4400" dirty="0">
                <a:latin typeface="+mj-lt"/>
                <a:ea typeface="+mj-ea"/>
                <a:cs typeface="+mj-cs"/>
              </a:rPr>
              <a:t>Open Existing Script</a:t>
            </a:r>
          </a:p>
          <a:p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Run script from Cloud Shell</a:t>
            </a:r>
          </a:p>
        </p:txBody>
      </p:sp>
    </p:spTree>
    <p:extLst>
      <p:ext uri="{BB962C8B-B14F-4D97-AF65-F5344CB8AC3E}">
        <p14:creationId xmlns:p14="http://schemas.microsoft.com/office/powerpoint/2010/main" val="341691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A34A-7734-4864-B982-DAA33848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Show Microsoft Learn module on X and show Azure Cloud Shell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E860-EEAC-4669-BF6A-72D75898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4400" b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03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BBD1-0A33-4E73-8CBC-A6D6579A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Close with Slide of </a:t>
            </a:r>
            <a:r>
              <a:rPr lang="en-US" sz="4400" b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iphone</a:t>
            </a:r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screen accessing cloud shell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D881-BAF9-4419-B9DE-652630FB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5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F8B4-78BB-4156-8159-6000C789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FBF75-0FED-40D6-B497-E02F3C24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4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AAB5-8392-4B4D-A267-FF7C3A1F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Cloud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EE6A-1B4C-44DB-A0F4-D431F3AE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11D5-499D-40CF-B5F5-3868A917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Intro to cloud shell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5CC7-BBF9-4E2E-A266-FFCC9B50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1. Marketing Slides</a:t>
            </a:r>
          </a:p>
        </p:txBody>
      </p:sp>
    </p:spTree>
    <p:extLst>
      <p:ext uri="{BB962C8B-B14F-4D97-AF65-F5344CB8AC3E}">
        <p14:creationId xmlns:p14="http://schemas.microsoft.com/office/powerpoint/2010/main" val="3779040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F226-91B6-4C37-A653-63A969BD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and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4CFE-5B36-41DA-9FD8-6861E120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ScreenShot</a:t>
            </a:r>
            <a:r>
              <a:rPr lang="en-US" baseline="0" dirty="0"/>
              <a:t> or Icon</a:t>
            </a:r>
          </a:p>
        </p:txBody>
      </p:sp>
    </p:spTree>
    <p:extLst>
      <p:ext uri="{BB962C8B-B14F-4D97-AF65-F5344CB8AC3E}">
        <p14:creationId xmlns:p14="http://schemas.microsoft.com/office/powerpoint/2010/main" val="229989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F9EE-D0DC-46D2-9795-7019E45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B43E-CEA6-4916-B387-40E49099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One-Liners</a:t>
            </a:r>
          </a:p>
          <a:p>
            <a:r>
              <a:rPr lang="en-US" dirty="0"/>
              <a:t>Scripts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Terraform/Ansible</a:t>
            </a:r>
          </a:p>
          <a:p>
            <a:r>
              <a:rPr lang="en-US" dirty="0"/>
              <a:t>Azure PowerShell/Azure AD commands</a:t>
            </a:r>
          </a:p>
        </p:txBody>
      </p:sp>
    </p:spTree>
    <p:extLst>
      <p:ext uri="{BB962C8B-B14F-4D97-AF65-F5344CB8AC3E}">
        <p14:creationId xmlns:p14="http://schemas.microsoft.com/office/powerpoint/2010/main" val="7602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D318-9A6B-4301-9078-C2F2133E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Walk through initial setup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D819-5C83-4B22-99BA-3BC45415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Login with dummy account</a:t>
            </a:r>
          </a:p>
          <a:p>
            <a:pPr lvl="0"/>
            <a:r>
              <a:rPr lang="en-US" sz="4400" dirty="0">
                <a:latin typeface="+mj-lt"/>
                <a:ea typeface="+mj-ea"/>
                <a:cs typeface="+mj-cs"/>
              </a:rPr>
              <a:t>Attach Storage</a:t>
            </a:r>
          </a:p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Explore with </a:t>
            </a:r>
            <a:r>
              <a:rPr lang="en-US" sz="4400" b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dir</a:t>
            </a:r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and ls</a:t>
            </a:r>
          </a:p>
          <a:p>
            <a:pPr lvl="0"/>
            <a:r>
              <a:rPr lang="en-US" sz="4400" dirty="0">
                <a:latin typeface="+mj-lt"/>
                <a:ea typeface="+mj-ea"/>
                <a:cs typeface="+mj-cs"/>
              </a:rPr>
              <a:t>Cloud Drive</a:t>
            </a:r>
          </a:p>
        </p:txBody>
      </p:sp>
    </p:spTree>
    <p:extLst>
      <p:ext uri="{BB962C8B-B14F-4D97-AF65-F5344CB8AC3E}">
        <p14:creationId xmlns:p14="http://schemas.microsoft.com/office/powerpoint/2010/main" val="427516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8A3F-2F29-4B2A-8451-8FAE726A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C622-1901-42ED-B763-20767B14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E395-C5AD-4C06-815E-B23B369E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find Az commands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0FFA-DE46-457C-B68F-3EA439352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Get-</a:t>
            </a:r>
            <a:r>
              <a:rPr lang="en-US" sz="4400" b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AzVM</a:t>
            </a:r>
            <a:endParaRPr lang="en-US" sz="4400" b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endParaRPr lang="en-US" sz="4400" b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741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36E0-2C52-4817-998B-96B4841A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Deploy resources from Azure-Samples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8429-60FC-4D5D-97F4-044AE55F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4400" b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802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CDF0-0452-4924-8712-E3E5CDD9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 GIT to clone demo folder w/ Scripts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B2AB-8A26-4962-85AC-23F42175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4400" b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181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150</Words>
  <Application>Microsoft Office PowerPoint</Application>
  <PresentationFormat>Widescreen</PresentationFormat>
  <Paragraphs>33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Master the Cloud with Azure Cloud Shell</vt:lpstr>
      <vt:lpstr>Intro to cloud shell (2)</vt:lpstr>
      <vt:lpstr>Bash and PowerShell</vt:lpstr>
      <vt:lpstr>What you can do</vt:lpstr>
      <vt:lpstr> Walk through initial setup (2)</vt:lpstr>
      <vt:lpstr>Storage Explorer</vt:lpstr>
      <vt:lpstr>find Az commands (2)</vt:lpstr>
      <vt:lpstr>Deploy resources from Azure-Samples (2)</vt:lpstr>
      <vt:lpstr>Use GIT to clone demo folder w/ Scripts (2)</vt:lpstr>
      <vt:lpstr>Edit Script in VS Code Editor (2)</vt:lpstr>
      <vt:lpstr>Show Microsoft Learn module on X and show Azure Cloud Shell (2)</vt:lpstr>
      <vt:lpstr>Close with Slide of iphone screen accessing cloud shell (1)</vt:lpstr>
      <vt:lpstr>Coming Soon</vt:lpstr>
      <vt:lpstr>Cloud 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Bender</dc:creator>
  <cp:lastModifiedBy>Michael Bender</cp:lastModifiedBy>
  <cp:revision>7</cp:revision>
  <dcterms:created xsi:type="dcterms:W3CDTF">2019-03-15T11:51:23Z</dcterms:created>
  <dcterms:modified xsi:type="dcterms:W3CDTF">2019-04-12T02:20:31Z</dcterms:modified>
</cp:coreProperties>
</file>