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401" r:id="rId2"/>
    <p:sldId id="402" r:id="rId3"/>
    <p:sldId id="403" r:id="rId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4A"/>
    <a:srgbClr val="003560"/>
    <a:srgbClr val="0067A7"/>
    <a:srgbClr val="003865"/>
    <a:srgbClr val="284F76"/>
    <a:srgbClr val="3E474E"/>
    <a:srgbClr val="032952"/>
    <a:srgbClr val="00213B"/>
    <a:srgbClr val="394753"/>
    <a:srgbClr val="5B5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2"/>
    <p:restoredTop sz="94694"/>
  </p:normalViewPr>
  <p:slideViewPr>
    <p:cSldViewPr>
      <p:cViewPr varScale="1">
        <p:scale>
          <a:sx n="97" d="100"/>
          <a:sy n="97" d="100"/>
        </p:scale>
        <p:origin x="6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8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478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hemichjam.github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hellekjamieson.com/" TargetMode="External"/><Relationship Id="rId2" Type="http://schemas.openxmlformats.org/officeDocument/2006/relationships/hyperlink" Target="https://themichjam.github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1910"/>
            <a:ext cx="9142973" cy="1352550"/>
          </a:xfrm>
          <a:prstGeom prst="rect">
            <a:avLst/>
          </a:prstGeom>
        </p:spPr>
      </p:pic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4B5E15F1-A7EC-4F7D-B3D9-B27424A72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744" y="3867894"/>
            <a:ext cx="2130229" cy="1193591"/>
          </a:xfrm>
          <a:prstGeom prst="rect">
            <a:avLst/>
          </a:prstGeom>
        </p:spPr>
      </p:pic>
      <p:pic>
        <p:nvPicPr>
          <p:cNvPr id="9" name="Picture 8" descr="A picture containing black, sitting, clock, light&#10;&#10;Description automatically generated">
            <a:extLst>
              <a:ext uri="{FF2B5EF4-FFF2-40B4-BE49-F238E27FC236}">
                <a16:creationId xmlns:a16="http://schemas.microsoft.com/office/drawing/2014/main" id="{FBE3D5DE-8DFC-4116-934B-90770292E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593" y="0"/>
            <a:ext cx="1333407" cy="16356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37EE71-078C-4A5D-8C15-20024747E5CD}"/>
              </a:ext>
            </a:extLst>
          </p:cNvPr>
          <p:cNvSpPr/>
          <p:nvPr/>
        </p:nvSpPr>
        <p:spPr bwMode="auto">
          <a:xfrm>
            <a:off x="0" y="1635646"/>
            <a:ext cx="9144000" cy="1872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B687E-59C4-4FDE-A35E-0DEFAAED3D10}"/>
              </a:ext>
            </a:extLst>
          </p:cNvPr>
          <p:cNvSpPr txBox="1"/>
          <p:nvPr/>
        </p:nvSpPr>
        <p:spPr>
          <a:xfrm>
            <a:off x="178998" y="1875308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 Gentle, Visual Introduction to R</a:t>
            </a: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SGSSS Summer School</a:t>
            </a:r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 2020</a:t>
            </a:r>
          </a:p>
          <a:p>
            <a:pPr algn="ctr"/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Tuesday 9</a:t>
            </a:r>
            <a:r>
              <a:rPr lang="en-GB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 June @ 2-5pm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A close up of a card&#10;&#10;Description automatically generated">
            <a:extLst>
              <a:ext uri="{FF2B5EF4-FFF2-40B4-BE49-F238E27FC236}">
                <a16:creationId xmlns:a16="http://schemas.microsoft.com/office/drawing/2014/main" id="{9FE319DB-A1D3-4881-AD60-586196F21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7522"/>
            <a:ext cx="1208733" cy="16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2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36A1-DBCA-46EC-8F94-6BA83ABE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0" y="267494"/>
            <a:ext cx="3744417" cy="504055"/>
          </a:xfrm>
        </p:spPr>
        <p:txBody>
          <a:bodyPr/>
          <a:lstStyle/>
          <a:p>
            <a:r>
              <a:rPr lang="en-US" sz="4000" dirty="0">
                <a:solidFill>
                  <a:schemeClr val="accent1"/>
                </a:solidFill>
                <a:latin typeface="+mn-lt"/>
              </a:rPr>
              <a:t>Schedule </a:t>
            </a:r>
            <a:endParaRPr lang="en-GB" sz="4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D611-7628-47BF-AA0B-473D438EA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0" y="1059582"/>
            <a:ext cx="7848874" cy="3240360"/>
          </a:xfrm>
        </p:spPr>
        <p:txBody>
          <a:bodyPr/>
          <a:lstStyle/>
          <a:p>
            <a:pPr marL="0" indent="0"/>
            <a:r>
              <a:rPr lang="en-US" sz="2400" b="1" dirty="0">
                <a:solidFill>
                  <a:schemeClr val="tx1"/>
                </a:solidFill>
                <a:latin typeface="+mn-lt"/>
              </a:rPr>
              <a:t>All materials can be accessed here: </a:t>
            </a:r>
            <a:r>
              <a:rPr lang="en-US" sz="2400" b="1" dirty="0">
                <a:solidFill>
                  <a:schemeClr val="tx1"/>
                </a:solidFill>
                <a:latin typeface="+mn-lt"/>
                <a:hlinkClick r:id="rId2"/>
              </a:rPr>
              <a:t>https://themichjam.github.io/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/>
            <a:endParaRPr lang="en-US" sz="2400" b="1" dirty="0">
              <a:solidFill>
                <a:schemeClr val="tx1"/>
              </a:solidFill>
              <a:latin typeface="+mn-lt"/>
            </a:endParaRPr>
          </a:p>
          <a:p>
            <a:pPr marL="0" indent="0"/>
            <a:r>
              <a:rPr lang="en-US" sz="2400" dirty="0">
                <a:solidFill>
                  <a:schemeClr val="tx1"/>
                </a:solidFill>
                <a:latin typeface="+mn-lt"/>
              </a:rPr>
              <a:t>This workshop will be easy going and you can follow along at your own pace. </a:t>
            </a:r>
          </a:p>
          <a:p>
            <a:pPr marL="0" indent="0"/>
            <a:r>
              <a:rPr lang="en-US" sz="2400" dirty="0">
                <a:solidFill>
                  <a:schemeClr val="tx1"/>
                </a:solidFill>
                <a:latin typeface="+mn-lt"/>
              </a:rPr>
              <a:t>There will be a break midway through at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3.30pm for 15mins. </a:t>
            </a:r>
          </a:p>
          <a:p>
            <a:pPr marL="0" indent="0"/>
            <a:r>
              <a:rPr lang="en-US" sz="2400" dirty="0">
                <a:solidFill>
                  <a:schemeClr val="tx1"/>
                </a:solidFill>
                <a:latin typeface="+mn-lt"/>
              </a:rPr>
              <a:t>Please submit any questions before the break, or at the end of the workshop.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D531D-1331-427B-A2EF-6EBF8E98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860" y="0"/>
            <a:ext cx="1335140" cy="1633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C99E1-18F7-438A-9DB8-A3E3A502C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733" y="3948580"/>
            <a:ext cx="2133785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3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0992-95B7-4D58-A6FF-21A9BE78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0" y="339502"/>
            <a:ext cx="3744417" cy="504055"/>
          </a:xfrm>
        </p:spPr>
        <p:txBody>
          <a:bodyPr/>
          <a:lstStyle/>
          <a:p>
            <a:r>
              <a:rPr lang="en-US" sz="4000" dirty="0">
                <a:solidFill>
                  <a:schemeClr val="accent1"/>
                </a:solidFill>
                <a:latin typeface="+mn-lt"/>
              </a:rPr>
              <a:t>Thank You!</a:t>
            </a:r>
            <a:endParaRPr lang="en-GB" sz="4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E781C-3583-4AC6-8E93-AB9C9E699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0" y="1203598"/>
            <a:ext cx="8064898" cy="3096343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Materials can be accessed here: </a:t>
            </a:r>
            <a:r>
              <a:rPr lang="en-US" sz="2000" b="1" dirty="0">
                <a:solidFill>
                  <a:schemeClr val="tx1"/>
                </a:solidFill>
                <a:latin typeface="+mn-lt"/>
                <a:hlinkClick r:id="rId2"/>
              </a:rPr>
              <a:t>https://themichjam.github.io/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</a:t>
            </a: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Keep in touch at: </a:t>
            </a:r>
            <a:r>
              <a:rPr lang="en-US" sz="2000" b="1" dirty="0">
                <a:solidFill>
                  <a:schemeClr val="tx1"/>
                </a:solidFill>
                <a:latin typeface="+mn-lt"/>
                <a:hlinkClick r:id="rId3"/>
              </a:rPr>
              <a:t>www.michellekjamieson.com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</a:t>
            </a: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Twitter: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2000" b="1" dirty="0" err="1">
                <a:solidFill>
                  <a:schemeClr val="tx1"/>
                </a:solidFill>
                <a:latin typeface="+mn-lt"/>
              </a:rPr>
              <a:t>themichjam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</a:t>
            </a:r>
            <a:endParaRPr lang="en-GB" sz="20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2C26E-BBCE-4E7C-A422-A9BAC6D8A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860" y="-57"/>
            <a:ext cx="1335140" cy="1633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597FC-8D50-4675-A5E1-BD0E4D078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215" y="3920465"/>
            <a:ext cx="2133785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0611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UoG_PowerPoint_16.9</Template>
  <TotalTime>0</TotalTime>
  <Words>108</Words>
  <Application>Microsoft Office PowerPoint</Application>
  <PresentationFormat>On-screen Show (16:9)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UoG_PowerPoint_16.9</vt:lpstr>
      <vt:lpstr>PowerPoint Presentation</vt:lpstr>
      <vt:lpstr>Schedule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Michelle Jamieson</cp:lastModifiedBy>
  <cp:revision>138</cp:revision>
  <cp:lastPrinted>2017-01-31T16:39:06Z</cp:lastPrinted>
  <dcterms:created xsi:type="dcterms:W3CDTF">2016-02-16T11:44:26Z</dcterms:created>
  <dcterms:modified xsi:type="dcterms:W3CDTF">2020-06-04T09:17:47Z</dcterms:modified>
  <cp:category/>
</cp:coreProperties>
</file>