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9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 defTabSz="457200">
      <a:defRPr lang="en-US" dirty="0"/>
    </a:defPPr>
    <a:lvl1pPr marL="0" algn="l" defTabSz="457200" rtl="0">
      <a:defRPr sz="1800" kern="1200" dirty="0">
        <a:solidFill>
          <a:schemeClr val="tx1"/>
        </a:solidFill>
        <a:latin typeface="+mn-lt"/>
        <a:ea typeface="+mn-ea"/>
      </a:defRPr>
    </a:lvl1pPr>
    <a:lvl2pPr marL="457200" algn="l" defTabSz="457200" rtl="0">
      <a:defRPr sz="1800" kern="1200" dirty="0">
        <a:solidFill>
          <a:schemeClr val="tx1"/>
        </a:solidFill>
        <a:latin typeface="+mn-lt"/>
        <a:ea typeface="+mn-ea"/>
      </a:defRPr>
    </a:lvl2pPr>
    <a:lvl3pPr marL="914400" algn="l" defTabSz="457200" rtl="0">
      <a:defRPr sz="1800" kern="1200" dirty="0">
        <a:solidFill>
          <a:schemeClr val="tx1"/>
        </a:solidFill>
        <a:latin typeface="+mn-lt"/>
        <a:ea typeface="+mn-ea"/>
      </a:defRPr>
    </a:lvl3pPr>
    <a:lvl4pPr marL="1371600" algn="l" defTabSz="457200" rtl="0">
      <a:defRPr sz="1800" kern="1200" dirty="0">
        <a:solidFill>
          <a:schemeClr val="tx1"/>
        </a:solidFill>
        <a:latin typeface="+mn-lt"/>
        <a:ea typeface="+mn-ea"/>
      </a:defRPr>
    </a:lvl4pPr>
    <a:lvl5pPr marL="1828800" algn="l" defTabSz="457200" rtl="0">
      <a:defRPr sz="1800" kern="1200" dirty="0">
        <a:solidFill>
          <a:schemeClr val="tx1"/>
        </a:solidFill>
        <a:latin typeface="+mn-lt"/>
        <a:ea typeface="+mn-ea"/>
      </a:defRPr>
    </a:lvl5pPr>
    <a:lvl6pPr marL="2286000" algn="l" defTabSz="457200" rtl="0">
      <a:defRPr sz="1800" kern="1200" dirty="0">
        <a:solidFill>
          <a:schemeClr val="tx1"/>
        </a:solidFill>
        <a:latin typeface="+mn-lt"/>
        <a:ea typeface="+mn-ea"/>
      </a:defRPr>
    </a:lvl6pPr>
    <a:lvl7pPr marL="2743200" algn="l" defTabSz="457200" rtl="0">
      <a:defRPr sz="1800" kern="1200" dirty="0">
        <a:solidFill>
          <a:schemeClr val="tx1"/>
        </a:solidFill>
        <a:latin typeface="+mn-lt"/>
        <a:ea typeface="+mn-ea"/>
      </a:defRPr>
    </a:lvl7pPr>
    <a:lvl8pPr marL="3200400" algn="l" defTabSz="457200" rtl="0">
      <a:defRPr sz="1800" kern="1200" dirty="0">
        <a:solidFill>
          <a:schemeClr val="tx1"/>
        </a:solidFill>
        <a:latin typeface="+mn-lt"/>
        <a:ea typeface="+mn-ea"/>
      </a:defRPr>
    </a:lvl8pPr>
    <a:lvl9pPr marL="3657600" algn="l" defTabSz="457200" rtl="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4FC18-7869-4BC8-929E-62DB6705C46D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9250-E767-491D-9ECC-469AB84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B712588-04B1-427B-82EE-E8DB90309F08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42A54C80-263E-416B-A8E0-580EDEADCBDC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5C6B4A9-1611-4792-9094-5F34BCA07E0B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28-Feb-20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704088" y="292608"/>
            <a:ext cx="7278624" cy="905256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/>
            <a:r>
              <a:rPr sz="4000" dirty="0">
                <a:latin typeface="Helvetica CE 35 Thin"/>
              </a:rPr>
              <a:t>Slide with simple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1106424" y="1517904"/>
            <a:ext cx="9217152" cy="4507992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/>
            <a:r>
              <a:rPr sz="1500" dirty="0">
                <a:solidFill>
                  <a:srgbClr val="000000"/>
                </a:solidFill>
                <a:latin typeface="Calibri (Body)"/>
              </a:rPr>
              <a:t>Lorem ipsum dolor sit amet, lacus amet amet ultricies. Quisque mi venenatis morbi libero, orci dis, mi ut et class porta, massa ligula magna enim, aliquam orci vestibulum tempus.</a:t>
            </a:r>
          </a:p>
          <a:p>
            <a:pPr algn="l" defTabSz="914400"/>
            <a:r>
              <a:rPr sz="1500" dirty="0">
                <a:solidFill>
                  <a:srgbClr val="000000"/>
                </a:solidFill>
                <a:latin typeface="Calibri (Body)"/>
              </a:rPr>
              <a:t>Turpis facilisis vitae consequat, cum a a, turpis dui consequat massa in dolor per, felis non amet.</a:t>
            </a:r>
          </a:p>
          <a:p>
            <a:pPr algn="l" defTabSz="914400"/>
            <a:r>
              <a:rPr sz="1500" dirty="0">
                <a:solidFill>
                  <a:srgbClr val="000000"/>
                </a:solidFill>
                <a:latin typeface="Calibri (Body)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  <a:p>
            <a:pPr algn="l" defTabSz="914400"/>
            <a:r>
              <a:rPr sz="1500" dirty="0">
                <a:solidFill>
                  <a:srgbClr val="000000"/>
                </a:solidFill>
                <a:latin typeface="Calibri (Body)"/>
              </a:rPr>
              <a:t>nam commodo mi habitasse enim fringilla nunc, amet aliquam sapien per tortor luctus. Conubia voluptates at nunc, congue lectus, malesuada nulla.</a:t>
            </a:r>
          </a:p>
          <a:p>
            <a:pPr algn="l" defTabSz="914400"/>
            <a:endParaRPr sz="1500" dirty="0">
              <a:solidFill>
                <a:srgbClr val="000000"/>
              </a:solidFill>
              <a:latin typeface="Calibri (Body)"/>
            </a:endParaRPr>
          </a:p>
          <a:p>
            <a:pPr algn="l" defTabSz="914400"/>
            <a:r>
              <a:rPr sz="1500" dirty="0">
                <a:solidFill>
                  <a:srgbClr val="000000"/>
                </a:solidFill>
                <a:latin typeface="Calibri (Body)"/>
              </a:rPr>
              <a:t>Rutrum quo morbi, feugiat sed mi turpis, ac cursus integer ornare dolor. Purus dui in et tincidunt, sed eros pede adipiscing tellus, est suscipit nulla,</a:t>
            </a:r>
          </a:p>
          <a:p>
            <a:pPr algn="l" defTabSz="914400"/>
            <a:r>
              <a:rPr sz="1500" dirty="0">
                <a:solidFill>
                  <a:srgbClr val="000000"/>
                </a:solidFill>
                <a:latin typeface="Calibri (Body)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  <a:p>
            <a:pPr algn="l" defTabSz="914400"/>
            <a:r>
              <a:rPr sz="1500" dirty="0">
                <a:solidFill>
                  <a:srgbClr val="000000"/>
                </a:solidFill>
                <a:latin typeface="Calibri (Body)"/>
              </a:rPr>
              <a:t>arcu nec fringilla vel aliquam, mollis lorem rerum hac vestibulum ante nullam. Volutpat a lectus, lorem pulvinar quis. Lobortis vehicula in imperdiet orci urna.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29184" y="466344"/>
            <a:ext cx="10351008" cy="969264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/>
            <a:r>
              <a:rPr dirty="0">
                <a:latin typeface="Helvetica CE 35 Thin"/>
              </a:rPr>
              <a:t>Slide with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 bwMode="white">
          <a:xfrm>
            <a:off x="7342632" y="1792224"/>
            <a:ext cx="4014216" cy="4142232"/>
          </a:xfrm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sz="1600" dirty="0">
                <a:latin typeface="Helvetica CE 35 Thin"/>
              </a:rPr>
              <a:t>Lorem ipsum dolor sit amet, lacus amet amet ultricies. Quisque mi venenatis morbi libero, orci dis, mi ut et class porta, massa ligula magna enim, aliquam orci vestibulum tempus.</a:t>
            </a:r>
          </a:p>
          <a:p>
            <a:pPr algn="l" defTabSz="914400"/>
            <a:r>
              <a:rPr sz="1600" dirty="0">
                <a:latin typeface="Helvetica CE 35 Thin"/>
              </a:rPr>
              <a:t>Turpis facilisis vitae consequat, cum a a, turpis dui consequat massa in dolor per, felis non amet.</a:t>
            </a:r>
          </a:p>
          <a:p>
            <a:pPr algn="l" defTabSz="914400"/>
            <a:r>
              <a:rPr sz="1600" dirty="0">
                <a:latin typeface="Helvetica CE 35 Thin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0664" y="1792224"/>
            <a:ext cx="6062472" cy="405079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66344" y="310896"/>
            <a:ext cx="10351008" cy="969264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/>
            <a:r>
              <a:rPr dirty="0">
                <a:latin typeface="Helvetica CE 35 Thin"/>
              </a:rPr>
              <a:t>Slide with Table</a:t>
            </a:r>
          </a:p>
        </p:txBody>
      </p:sp>
      <p:graphicFrame>
        <p:nvGraphicFramePr>
          <p:cNvPr id="5" name="Table 5"/>
          <p:cNvGraphicFramePr/>
          <p:nvPr>
            <p:extLst>
              <p:ext uri="{D42A27DB-BD31-4B8C-83A1-F6EECF244321}">
                <p14:modId xmlns:p14="http://schemas.microsoft.com/office/powerpoint/2010/main" val="613768205"/>
              </p:ext>
            </p:extLst>
          </p:nvPr>
        </p:nvGraphicFramePr>
        <p:xfrm>
          <a:off x="792915" y="1524006"/>
          <a:ext cx="10439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 defTabSz="457200"/>
                      <a:r>
                        <a:t>ID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Company Name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dirty="0"/>
                        <a:t>Contact Name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Address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City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Country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algn="ctr" defTabSz="457200"/>
                      <a: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New Orleans Cajun Delights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Shelley Burke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P.O. Box 78934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New Orleans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USA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defTabSz="457200"/>
                      <a: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Cooperativa de Quesos 'Las Cabras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Antonio del Valle Saavedra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Calle del Rosal 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Oviedo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Spain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defTabSz="457200"/>
                      <a: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Mayumi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Mayumi Ohno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92 Setsuko Chuo-ku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Osaka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Japan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defTabSz="457200"/>
                      <a: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Pavlova, Ltd.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Ian Devling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74 Rose St. Moonie Ponds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Melbourne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Australia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defTabSz="457200"/>
                      <a: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Specialty Biscuits, Ltd.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Peter Wilson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29 King's Way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t>Manchester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defTabSz="457200"/>
                      <a:r>
                        <a:rPr dirty="0"/>
                        <a:t>UK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Pages>0</Pages>
  <Words>398</Words>
  <Characters>0</Characters>
  <Application>Microsoft Office PowerPoint</Application>
  <PresentationFormat>Widescreen</PresentationFormat>
  <Lines>0</Lines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(Body)</vt:lpstr>
      <vt:lpstr>Calibri Light</vt:lpstr>
      <vt:lpstr>Helvetica CE 35 Thin</vt:lpstr>
      <vt:lpstr>Office</vt:lpstr>
      <vt:lpstr>Slide with simple text</vt:lpstr>
      <vt:lpstr>Slide with Image</vt:lpstr>
      <vt:lpstr>Slide with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Marketting</dc:title>
  <dc:creator>Devisri Jothi</dc:creator>
  <cp:lastModifiedBy>Ramaraj Marimuthu</cp:lastModifiedBy>
  <cp:revision>41</cp:revision>
  <dcterms:created xsi:type="dcterms:W3CDTF">2015-02-26T05:10:44Z</dcterms:created>
  <dcterms:modified xsi:type="dcterms:W3CDTF">2020-02-28T08:54:56Z</dcterms:modified>
</cp:coreProperties>
</file>