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</a:t>
            </a:r>
            <a:r>
              <a:rPr dirty="0">
                <a:highlight>
                  <a:srgbClr val="FFFF00"/>
                </a:highlight>
              </a:rPr>
              <a:t>since 1988</a:t>
            </a:r>
            <a:r>
              <a:rPr dirty="0"/>
              <a:t>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</a:t>
            </a:r>
            <a:r>
              <a:rPr dirty="0">
                <a:highlight>
                  <a:srgbClr val="00FF00"/>
                </a:highlight>
              </a:rPr>
              <a:t>MCY corporation for 20 billion dollars</a:t>
            </a:r>
            <a:r>
              <a:rPr dirty="0"/>
              <a:t>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252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Company History</vt:lpstr>
      <vt:lpstr>PowerPoint Presentation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Lokesh Baskar</cp:lastModifiedBy>
  <cp:revision>14</cp:revision>
  <dcterms:created xsi:type="dcterms:W3CDTF">2019-02-27T08:36:52Z</dcterms:created>
  <dcterms:modified xsi:type="dcterms:W3CDTF">2024-05-13T16:56:49Z</dcterms:modified>
</cp:coreProperties>
</file>