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a:t>
            </a:r>
            <a:r>
              <a:rPr lang="en-US" sz="1800">
                <a:solidFill>
                  <a:srgbClr val="000000"/>
                </a:solidFill>
                <a:latin typeface="Calibri (Body)"/>
                <a:ea typeface="Calibri (Body)"/>
                <a:cs typeface="Calibri (Body)"/>
              </a:rPr>
              <a:t>{product}s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3244305967"/>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2023-06-08T11:30:24Z</dcterms:modified>
</cp:coreProperties>
</file>