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Proxima Nova"/>
      <p:regular r:id="rId25"/>
      <p:bold r:id="rId26"/>
      <p:italic r:id="rId27"/>
      <p:boldItalic r:id="rId28"/>
    </p:embeddedFont>
    <p:embeddedFont>
      <p:font typeface="Fira Sans Extra Condensed Medium"/>
      <p:regular r:id="rId29"/>
      <p:bold r:id="rId30"/>
      <p:italic r:id="rId31"/>
      <p:boldItalic r:id="rId32"/>
    </p:embeddedFont>
    <p:embeddedFont>
      <p:font typeface="Proxima Nova Semibold"/>
      <p:regular r:id="rId33"/>
      <p:bold r:id="rId34"/>
      <p:boldItalic r:id="rId35"/>
    </p:embeddedFont>
    <p:embeddedFont>
      <p:font typeface="Fira Sans Extra Condense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Medium-italic.fntdata"/><Relationship Id="rId30" Type="http://schemas.openxmlformats.org/officeDocument/2006/relationships/font" Target="fonts/FiraSansExtraCondensedMedium-bold.fntdata"/><Relationship Id="rId11" Type="http://schemas.openxmlformats.org/officeDocument/2006/relationships/slide" Target="slides/slide6.xml"/><Relationship Id="rId33" Type="http://schemas.openxmlformats.org/officeDocument/2006/relationships/font" Target="fonts/ProximaNovaSemibold-regular.fntdata"/><Relationship Id="rId10" Type="http://schemas.openxmlformats.org/officeDocument/2006/relationships/slide" Target="slides/slide5.xml"/><Relationship Id="rId32" Type="http://schemas.openxmlformats.org/officeDocument/2006/relationships/font" Target="fonts/FiraSansExtraCondensedMedium-boldItalic.fntdata"/><Relationship Id="rId13" Type="http://schemas.openxmlformats.org/officeDocument/2006/relationships/slide" Target="slides/slide8.xml"/><Relationship Id="rId35" Type="http://schemas.openxmlformats.org/officeDocument/2006/relationships/font" Target="fonts/ProximaNovaSemibold-boldItalic.fntdata"/><Relationship Id="rId12" Type="http://schemas.openxmlformats.org/officeDocument/2006/relationships/slide" Target="slides/slide7.xml"/><Relationship Id="rId34" Type="http://schemas.openxmlformats.org/officeDocument/2006/relationships/font" Target="fonts/ProximaNovaSemibold-bold.fntdata"/><Relationship Id="rId15" Type="http://schemas.openxmlformats.org/officeDocument/2006/relationships/slide" Target="slides/slide10.xml"/><Relationship Id="rId37" Type="http://schemas.openxmlformats.org/officeDocument/2006/relationships/font" Target="fonts/FiraSansExtraCondensed-bold.fntdata"/><Relationship Id="rId14" Type="http://schemas.openxmlformats.org/officeDocument/2006/relationships/slide" Target="slides/slide9.xml"/><Relationship Id="rId36" Type="http://schemas.openxmlformats.org/officeDocument/2006/relationships/font" Target="fonts/FiraSansExtraCondensed-regular.fntdata"/><Relationship Id="rId17" Type="http://schemas.openxmlformats.org/officeDocument/2006/relationships/slide" Target="slides/slide12.xml"/><Relationship Id="rId39" Type="http://schemas.openxmlformats.org/officeDocument/2006/relationships/font" Target="fonts/FiraSansExtraCondensed-boldItalic.fntdata"/><Relationship Id="rId16" Type="http://schemas.openxmlformats.org/officeDocument/2006/relationships/slide" Target="slides/slide11.xml"/><Relationship Id="rId38" Type="http://schemas.openxmlformats.org/officeDocument/2006/relationships/font" Target="fonts/FiraSansExtraCondense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c4bd8d3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c4bd8d3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444cc4f7e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2444cc4f7e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444cc4f7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2444cc4f7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2444cc4f7e5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2444cc4f7e5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2444cc4f7e5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2444cc4f7e5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2444cc4f7e5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2444cc4f7e5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g8b7245fa6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7" name="Google Shape;1487;g8b7245fa6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4436d4843a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4436d4843a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4436d4843a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4436d4843a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4436d4843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4436d4843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4436d4843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4436d4843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8d8e9c849d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8d8e9c849d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8badc59791_2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8badc59791_2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2444cc4f7e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2444cc4f7e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2444cc4f7e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2444cc4f7e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704691" y="1476452"/>
            <a:ext cx="2723700" cy="12714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5200"/>
              <a:buNone/>
              <a:defRPr sz="4000">
                <a:solidFill>
                  <a:schemeClr val="dk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5704585" y="2713552"/>
            <a:ext cx="27237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1600"/>
              </a:spcBef>
              <a:spcAft>
                <a:spcPts val="0"/>
              </a:spcAft>
              <a:buSzPts val="1200"/>
              <a:buChar char="○"/>
              <a:defRPr/>
            </a:lvl2pPr>
            <a:lvl3pPr indent="-304800" lvl="2" marL="1371600" algn="ctr">
              <a:spcBef>
                <a:spcPts val="1600"/>
              </a:spcBef>
              <a:spcAft>
                <a:spcPts val="0"/>
              </a:spcAft>
              <a:buSzPts val="1200"/>
              <a:buChar char="■"/>
              <a:defRPr/>
            </a:lvl3pPr>
            <a:lvl4pPr indent="-304800" lvl="3" marL="1828800" algn="ctr">
              <a:spcBef>
                <a:spcPts val="1600"/>
              </a:spcBef>
              <a:spcAft>
                <a:spcPts val="0"/>
              </a:spcAft>
              <a:buSzPts val="1200"/>
              <a:buChar char="●"/>
              <a:defRPr/>
            </a:lvl4pPr>
            <a:lvl5pPr indent="-304800" lvl="4" marL="2286000" algn="ctr">
              <a:spcBef>
                <a:spcPts val="1600"/>
              </a:spcBef>
              <a:spcAft>
                <a:spcPts val="0"/>
              </a:spcAft>
              <a:buSzPts val="1200"/>
              <a:buChar char="○"/>
              <a:defRPr/>
            </a:lvl5pPr>
            <a:lvl6pPr indent="-304800" lvl="5" marL="2743200" algn="ctr">
              <a:spcBef>
                <a:spcPts val="1600"/>
              </a:spcBef>
              <a:spcAft>
                <a:spcPts val="0"/>
              </a:spcAft>
              <a:buSzPts val="1200"/>
              <a:buChar char="■"/>
              <a:defRPr/>
            </a:lvl6pPr>
            <a:lvl7pPr indent="-304800" lvl="6" marL="3200400" algn="ctr">
              <a:spcBef>
                <a:spcPts val="1600"/>
              </a:spcBef>
              <a:spcAft>
                <a:spcPts val="0"/>
              </a:spcAft>
              <a:buSzPts val="1200"/>
              <a:buChar char="●"/>
              <a:defRPr/>
            </a:lvl7pPr>
            <a:lvl8pPr indent="-304800" lvl="7" marL="3657600" algn="ctr">
              <a:spcBef>
                <a:spcPts val="1600"/>
              </a:spcBef>
              <a:spcAft>
                <a:spcPts val="0"/>
              </a:spcAft>
              <a:buSzPts val="1200"/>
              <a:buChar char="○"/>
              <a:defRPr/>
            </a:lvl8pPr>
            <a:lvl9pPr indent="-304800" lvl="8" marL="4114800" algn="ctr">
              <a:spcBef>
                <a:spcPts val="1600"/>
              </a:spcBef>
              <a:spcAft>
                <a:spcPts val="1600"/>
              </a:spcAft>
              <a:buSzPts val="12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1">
  <p:cSld name="CUSTOM">
    <p:spTree>
      <p:nvGrpSpPr>
        <p:cNvPr id="46" name="Shape 46"/>
        <p:cNvGrpSpPr/>
        <p:nvPr/>
      </p:nvGrpSpPr>
      <p:grpSpPr>
        <a:xfrm>
          <a:off x="0" y="0"/>
          <a:ext cx="0" cy="0"/>
          <a:chOff x="0" y="0"/>
          <a:chExt cx="0" cy="0"/>
        </a:xfrm>
      </p:grpSpPr>
      <p:sp>
        <p:nvSpPr>
          <p:cNvPr id="47" name="Google Shape;47;p13"/>
          <p:cNvSpPr txBox="1"/>
          <p:nvPr>
            <p:ph type="title"/>
          </p:nvPr>
        </p:nvSpPr>
        <p:spPr>
          <a:xfrm>
            <a:off x="5985575" y="1492063"/>
            <a:ext cx="2484300" cy="848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8" name="Google Shape;48;p13"/>
          <p:cNvSpPr txBox="1"/>
          <p:nvPr>
            <p:ph idx="1" type="subTitle"/>
          </p:nvPr>
        </p:nvSpPr>
        <p:spPr>
          <a:xfrm>
            <a:off x="5971000" y="2449313"/>
            <a:ext cx="2513400" cy="12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2">
  <p:cSld name="CUSTOM_1">
    <p:spTree>
      <p:nvGrpSpPr>
        <p:cNvPr id="49" name="Shape 49"/>
        <p:cNvGrpSpPr/>
        <p:nvPr/>
      </p:nvGrpSpPr>
      <p:grpSpPr>
        <a:xfrm>
          <a:off x="0" y="0"/>
          <a:ext cx="0" cy="0"/>
          <a:chOff x="0" y="0"/>
          <a:chExt cx="0" cy="0"/>
        </a:xfrm>
      </p:grpSpPr>
      <p:sp>
        <p:nvSpPr>
          <p:cNvPr id="50" name="Google Shape;50;p14"/>
          <p:cNvSpPr txBox="1"/>
          <p:nvPr>
            <p:ph type="title"/>
          </p:nvPr>
        </p:nvSpPr>
        <p:spPr>
          <a:xfrm>
            <a:off x="673375" y="1645813"/>
            <a:ext cx="2484300" cy="848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1" name="Google Shape;51;p14"/>
          <p:cNvSpPr txBox="1"/>
          <p:nvPr>
            <p:ph idx="1" type="subTitle"/>
          </p:nvPr>
        </p:nvSpPr>
        <p:spPr>
          <a:xfrm>
            <a:off x="658800" y="2603072"/>
            <a:ext cx="2513400" cy="89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2"/>
                </a:solidFill>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5" name="Shape 5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710275" y="1152475"/>
            <a:ext cx="7723500" cy="3454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1600"/>
              </a:spcBef>
              <a:spcAft>
                <a:spcPts val="0"/>
              </a:spcAft>
              <a:buSzPts val="1200"/>
              <a:buChar char="○"/>
              <a:defRPr/>
            </a:lvl2pPr>
            <a:lvl3pPr indent="-304800" lvl="2" marL="1371600">
              <a:spcBef>
                <a:spcPts val="1600"/>
              </a:spcBef>
              <a:spcAft>
                <a:spcPts val="0"/>
              </a:spcAft>
              <a:buSzPts val="1200"/>
              <a:buChar char="■"/>
              <a:defRPr/>
            </a:lvl3pPr>
            <a:lvl4pPr indent="-304800" lvl="3" marL="1828800">
              <a:spcBef>
                <a:spcPts val="1600"/>
              </a:spcBef>
              <a:spcAft>
                <a:spcPts val="0"/>
              </a:spcAft>
              <a:buSzPts val="1200"/>
              <a:buChar char="●"/>
              <a:defRPr/>
            </a:lvl4pPr>
            <a:lvl5pPr indent="-304800" lvl="4" marL="2286000">
              <a:spcBef>
                <a:spcPts val="1600"/>
              </a:spcBef>
              <a:spcAft>
                <a:spcPts val="0"/>
              </a:spcAft>
              <a:buSzPts val="1200"/>
              <a:buChar char="○"/>
              <a:defRPr/>
            </a:lvl5pPr>
            <a:lvl6pPr indent="-304800" lvl="5" marL="2743200">
              <a:spcBef>
                <a:spcPts val="1600"/>
              </a:spcBef>
              <a:spcAft>
                <a:spcPts val="0"/>
              </a:spcAft>
              <a:buSzPts val="1200"/>
              <a:buChar char="■"/>
              <a:defRPr/>
            </a:lvl6pPr>
            <a:lvl7pPr indent="-304800" lvl="6" marL="3200400">
              <a:spcBef>
                <a:spcPts val="1600"/>
              </a:spcBef>
              <a:spcAft>
                <a:spcPts val="0"/>
              </a:spcAft>
              <a:buSzPts val="1200"/>
              <a:buChar char="●"/>
              <a:defRPr/>
            </a:lvl7pPr>
            <a:lvl8pPr indent="-304800" lvl="7" marL="3657600">
              <a:spcBef>
                <a:spcPts val="1600"/>
              </a:spcBef>
              <a:spcAft>
                <a:spcPts val="0"/>
              </a:spcAft>
              <a:buSzPts val="1200"/>
              <a:buChar char="○"/>
              <a:defRPr/>
            </a:lvl8pPr>
            <a:lvl9pPr indent="-304800" lvl="8" marL="4114800">
              <a:spcBef>
                <a:spcPts val="1600"/>
              </a:spcBef>
              <a:spcAft>
                <a:spcPts val="1600"/>
              </a:spcAft>
              <a:buSzPts val="12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2857489" y="536650"/>
            <a:ext cx="3429000" cy="481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1600"/>
              </a:spcBef>
              <a:spcAft>
                <a:spcPts val="0"/>
              </a:spcAft>
              <a:buSzPts val="1200"/>
              <a:buChar char="○"/>
              <a:defRPr/>
            </a:lvl2pPr>
            <a:lvl3pPr indent="-304800" lvl="2" marL="1371600">
              <a:spcBef>
                <a:spcPts val="1600"/>
              </a:spcBef>
              <a:spcAft>
                <a:spcPts val="0"/>
              </a:spcAft>
              <a:buSzPts val="1200"/>
              <a:buChar char="■"/>
              <a:defRPr/>
            </a:lvl3pPr>
            <a:lvl4pPr indent="-304800" lvl="3" marL="1828800">
              <a:spcBef>
                <a:spcPts val="1600"/>
              </a:spcBef>
              <a:spcAft>
                <a:spcPts val="0"/>
              </a:spcAft>
              <a:buSzPts val="1200"/>
              <a:buChar char="●"/>
              <a:defRPr/>
            </a:lvl4pPr>
            <a:lvl5pPr indent="-304800" lvl="4" marL="2286000">
              <a:spcBef>
                <a:spcPts val="1600"/>
              </a:spcBef>
              <a:spcAft>
                <a:spcPts val="0"/>
              </a:spcAft>
              <a:buSzPts val="1200"/>
              <a:buChar char="○"/>
              <a:defRPr/>
            </a:lvl5pPr>
            <a:lvl6pPr indent="-304800" lvl="5" marL="2743200">
              <a:spcBef>
                <a:spcPts val="1600"/>
              </a:spcBef>
              <a:spcAft>
                <a:spcPts val="0"/>
              </a:spcAft>
              <a:buSzPts val="1200"/>
              <a:buChar char="■"/>
              <a:defRPr/>
            </a:lvl6pPr>
            <a:lvl7pPr indent="-304800" lvl="6" marL="3200400">
              <a:spcBef>
                <a:spcPts val="1600"/>
              </a:spcBef>
              <a:spcAft>
                <a:spcPts val="0"/>
              </a:spcAft>
              <a:buSzPts val="1200"/>
              <a:buChar char="●"/>
              <a:defRPr/>
            </a:lvl7pPr>
            <a:lvl8pPr indent="-304800" lvl="7" marL="3657600">
              <a:spcBef>
                <a:spcPts val="1600"/>
              </a:spcBef>
              <a:spcAft>
                <a:spcPts val="0"/>
              </a:spcAft>
              <a:buSzPts val="1200"/>
              <a:buChar char="○"/>
              <a:defRPr/>
            </a:lvl8pPr>
            <a:lvl9pPr indent="-304800" lvl="8" marL="4114800">
              <a:spcBef>
                <a:spcPts val="1600"/>
              </a:spcBef>
              <a:spcAft>
                <a:spcPts val="1600"/>
              </a:spcAft>
              <a:buSzPts val="12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2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0275" y="536650"/>
            <a:ext cx="7723500" cy="481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710275" y="1152475"/>
            <a:ext cx="7723500" cy="34545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rgbClr val="434343"/>
              </a:buClr>
              <a:buSzPts val="1200"/>
              <a:buFont typeface="Roboto"/>
              <a:buChar char="●"/>
              <a:defRPr sz="1200">
                <a:solidFill>
                  <a:srgbClr val="434343"/>
                </a:solidFill>
                <a:latin typeface="Roboto"/>
                <a:ea typeface="Roboto"/>
                <a:cs typeface="Roboto"/>
                <a:sym typeface="Roboto"/>
              </a:defRPr>
            </a:lvl1pPr>
            <a:lvl2pPr indent="-304800" lvl="1" marL="9144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2pPr>
            <a:lvl3pPr indent="-304800" lvl="2" marL="13716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3pPr>
            <a:lvl4pPr indent="-304800" lvl="3" marL="1828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4pPr>
            <a:lvl5pPr indent="-304800" lvl="4" marL="22860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5pPr>
            <a:lvl6pPr indent="-304800" lvl="5" marL="27432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6pPr>
            <a:lvl7pPr indent="-304800" lvl="6" marL="32004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7pPr>
            <a:lvl8pPr indent="-304800" lvl="7" marL="36576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8pPr>
            <a:lvl9pPr indent="-304800" lvl="8" marL="4114800">
              <a:lnSpc>
                <a:spcPct val="115000"/>
              </a:lnSpc>
              <a:spcBef>
                <a:spcPts val="1600"/>
              </a:spcBef>
              <a:spcAft>
                <a:spcPts val="1600"/>
              </a:spcAft>
              <a:buClr>
                <a:srgbClr val="434343"/>
              </a:buClr>
              <a:buSzPts val="1200"/>
              <a:buFont typeface="Roboto"/>
              <a:buChar char="■"/>
              <a:defRPr sz="1200">
                <a:solidFill>
                  <a:srgbClr val="434343"/>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15">
          <p15:clr>
            <a:srgbClr val="EA4335"/>
          </p15:clr>
        </p15:guide>
        <p15:guide id="2" orient="horz" pos="415">
          <p15:clr>
            <a:srgbClr val="EA4335"/>
          </p15:clr>
        </p15:guide>
        <p15:guide id="3" pos="5345">
          <p15:clr>
            <a:srgbClr val="EA4335"/>
          </p15:clr>
        </p15:guide>
        <p15:guide id="4" orient="horz" pos="2825">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52" name="Shape 52"/>
        <p:cNvGrpSpPr/>
        <p:nvPr/>
      </p:nvGrpSpPr>
      <p:grpSpPr>
        <a:xfrm>
          <a:off x="0" y="0"/>
          <a:ext cx="0" cy="0"/>
          <a:chOff x="0" y="0"/>
          <a:chExt cx="0" cy="0"/>
        </a:xfrm>
      </p:grpSpPr>
      <p:sp>
        <p:nvSpPr>
          <p:cNvPr id="53" name="Google Shape;53;p15"/>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54" name="Google Shape;54;p15"/>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7"/>
          <p:cNvSpPr/>
          <p:nvPr/>
        </p:nvSpPr>
        <p:spPr>
          <a:xfrm rot="-900191">
            <a:off x="-834583" y="1353506"/>
            <a:ext cx="6109566" cy="6109566"/>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7"/>
          <p:cNvSpPr txBox="1"/>
          <p:nvPr>
            <p:ph type="ctrTitle"/>
          </p:nvPr>
        </p:nvSpPr>
        <p:spPr>
          <a:xfrm>
            <a:off x="5167050" y="1476450"/>
            <a:ext cx="3659400" cy="127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t>HOST BEHAVIOR ANALYSIS</a:t>
            </a:r>
            <a:endParaRPr/>
          </a:p>
        </p:txBody>
      </p:sp>
      <p:sp>
        <p:nvSpPr>
          <p:cNvPr id="62" name="Google Shape;62;p17"/>
          <p:cNvSpPr txBox="1"/>
          <p:nvPr>
            <p:ph idx="1" type="subTitle"/>
          </p:nvPr>
        </p:nvSpPr>
        <p:spPr>
          <a:xfrm>
            <a:off x="5704585" y="2713552"/>
            <a:ext cx="27237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900"/>
              <a:t>Team Member :-</a:t>
            </a:r>
            <a:endParaRPr b="1" sz="1900"/>
          </a:p>
          <a:p>
            <a:pPr indent="0" lvl="0" marL="457200" rtl="0" algn="l">
              <a:spcBef>
                <a:spcPts val="0"/>
              </a:spcBef>
              <a:spcAft>
                <a:spcPts val="0"/>
              </a:spcAft>
              <a:buNone/>
            </a:pPr>
            <a:r>
              <a:rPr lang="en"/>
              <a:t>Nitin Chandra </a:t>
            </a:r>
            <a:endParaRPr/>
          </a:p>
          <a:p>
            <a:pPr indent="0" lvl="0" marL="457200" rtl="0" algn="l">
              <a:spcBef>
                <a:spcPts val="0"/>
              </a:spcBef>
              <a:spcAft>
                <a:spcPts val="0"/>
              </a:spcAft>
              <a:buNone/>
            </a:pPr>
            <a:r>
              <a:rPr lang="en"/>
              <a:t>Pankaj Rai</a:t>
            </a:r>
            <a:endParaRPr/>
          </a:p>
          <a:p>
            <a:pPr indent="0" lvl="0" marL="457200" rtl="0" algn="l">
              <a:spcBef>
                <a:spcPts val="0"/>
              </a:spcBef>
              <a:spcAft>
                <a:spcPts val="0"/>
              </a:spcAft>
              <a:buNone/>
            </a:pPr>
            <a:r>
              <a:rPr lang="en"/>
              <a:t>Somya Gupta</a:t>
            </a:r>
            <a:endParaRPr/>
          </a:p>
          <a:p>
            <a:pPr indent="0" lvl="0" marL="457200" rtl="0" algn="l">
              <a:spcBef>
                <a:spcPts val="0"/>
              </a:spcBef>
              <a:spcAft>
                <a:spcPts val="0"/>
              </a:spcAft>
              <a:buNone/>
            </a:pPr>
            <a:r>
              <a:rPr lang="en"/>
              <a:t>Suhas Bhurse</a:t>
            </a:r>
            <a:endParaRPr/>
          </a:p>
          <a:p>
            <a:pPr indent="0" lvl="0" marL="0" rtl="0" algn="ctr">
              <a:spcBef>
                <a:spcPts val="0"/>
              </a:spcBef>
              <a:spcAft>
                <a:spcPts val="0"/>
              </a:spcAft>
              <a:buNone/>
            </a:pPr>
            <a:r>
              <a:t/>
            </a:r>
            <a:endParaRPr/>
          </a:p>
        </p:txBody>
      </p:sp>
      <p:grpSp>
        <p:nvGrpSpPr>
          <p:cNvPr id="63" name="Google Shape;63;p17"/>
          <p:cNvGrpSpPr/>
          <p:nvPr/>
        </p:nvGrpSpPr>
        <p:grpSpPr>
          <a:xfrm flipH="1">
            <a:off x="-9280" y="-4191038"/>
            <a:ext cx="1495763" cy="8207149"/>
            <a:chOff x="7139615" y="1617320"/>
            <a:chExt cx="429163" cy="2354790"/>
          </a:xfrm>
        </p:grpSpPr>
        <p:sp>
          <p:nvSpPr>
            <p:cNvPr id="64" name="Google Shape;64;p17"/>
            <p:cNvSpPr/>
            <p:nvPr/>
          </p:nvSpPr>
          <p:spPr>
            <a:xfrm>
              <a:off x="7140610" y="2696598"/>
              <a:ext cx="428168" cy="247277"/>
            </a:xfrm>
            <a:custGeom>
              <a:rect b="b" l="l" r="r" t="t"/>
              <a:pathLst>
                <a:path extrusionOk="0" h="24852" w="43032">
                  <a:moveTo>
                    <a:pt x="21449" y="1"/>
                  </a:moveTo>
                  <a:lnTo>
                    <a:pt x="1" y="12376"/>
                  </a:lnTo>
                  <a:lnTo>
                    <a:pt x="21583" y="24852"/>
                  </a:lnTo>
                  <a:lnTo>
                    <a:pt x="43031" y="12476"/>
                  </a:lnTo>
                  <a:lnTo>
                    <a:pt x="21449"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7"/>
            <p:cNvSpPr/>
            <p:nvPr/>
          </p:nvSpPr>
          <p:spPr>
            <a:xfrm>
              <a:off x="7139615" y="2820387"/>
              <a:ext cx="214084" cy="1151722"/>
            </a:xfrm>
            <a:custGeom>
              <a:rect b="b" l="l" r="r" t="t"/>
              <a:pathLst>
                <a:path extrusionOk="0" h="115751" w="21516">
                  <a:moveTo>
                    <a:pt x="1" y="1"/>
                  </a:moveTo>
                  <a:lnTo>
                    <a:pt x="1" y="103375"/>
                  </a:lnTo>
                  <a:lnTo>
                    <a:pt x="21516" y="115750"/>
                  </a:lnTo>
                  <a:lnTo>
                    <a:pt x="21516" y="12343"/>
                  </a:lnTo>
                  <a:lnTo>
                    <a:pt x="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7"/>
            <p:cNvSpPr/>
            <p:nvPr/>
          </p:nvSpPr>
          <p:spPr>
            <a:xfrm>
              <a:off x="7353673" y="2820387"/>
              <a:ext cx="214423" cy="1151722"/>
            </a:xfrm>
            <a:custGeom>
              <a:rect b="b" l="l" r="r" t="t"/>
              <a:pathLst>
                <a:path extrusionOk="0" h="115751" w="21550">
                  <a:moveTo>
                    <a:pt x="21550" y="1"/>
                  </a:moveTo>
                  <a:lnTo>
                    <a:pt x="1" y="12343"/>
                  </a:lnTo>
                  <a:lnTo>
                    <a:pt x="1" y="115750"/>
                  </a:lnTo>
                  <a:lnTo>
                    <a:pt x="21550" y="103375"/>
                  </a:lnTo>
                  <a:lnTo>
                    <a:pt x="21550"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7"/>
            <p:cNvSpPr/>
            <p:nvPr/>
          </p:nvSpPr>
          <p:spPr>
            <a:xfrm>
              <a:off x="7380895" y="2927591"/>
              <a:ext cx="40168" cy="1028910"/>
            </a:xfrm>
            <a:custGeom>
              <a:rect b="b" l="l" r="r" t="t"/>
              <a:pathLst>
                <a:path extrusionOk="0" h="103408" w="4037">
                  <a:moveTo>
                    <a:pt x="4036" y="0"/>
                  </a:moveTo>
                  <a:lnTo>
                    <a:pt x="0" y="2335"/>
                  </a:lnTo>
                  <a:lnTo>
                    <a:pt x="0" y="103408"/>
                  </a:lnTo>
                  <a:lnTo>
                    <a:pt x="4036" y="101073"/>
                  </a:lnTo>
                  <a:lnTo>
                    <a:pt x="40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7"/>
            <p:cNvSpPr/>
            <p:nvPr/>
          </p:nvSpPr>
          <p:spPr>
            <a:xfrm>
              <a:off x="7440958" y="2893077"/>
              <a:ext cx="39840" cy="1028581"/>
            </a:xfrm>
            <a:custGeom>
              <a:rect b="b" l="l" r="r" t="t"/>
              <a:pathLst>
                <a:path extrusionOk="0" h="103375" w="4004">
                  <a:moveTo>
                    <a:pt x="4004" y="0"/>
                  </a:moveTo>
                  <a:lnTo>
                    <a:pt x="1" y="2335"/>
                  </a:lnTo>
                  <a:lnTo>
                    <a:pt x="1" y="103374"/>
                  </a:lnTo>
                  <a:lnTo>
                    <a:pt x="4004" y="101072"/>
                  </a:lnTo>
                  <a:lnTo>
                    <a:pt x="40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7"/>
            <p:cNvSpPr/>
            <p:nvPr/>
          </p:nvSpPr>
          <p:spPr>
            <a:xfrm>
              <a:off x="7500704" y="2858553"/>
              <a:ext cx="40168" cy="1028581"/>
            </a:xfrm>
            <a:custGeom>
              <a:rect b="b" l="l" r="r" t="t"/>
              <a:pathLst>
                <a:path extrusionOk="0" h="103375" w="4037">
                  <a:moveTo>
                    <a:pt x="4036" y="1"/>
                  </a:moveTo>
                  <a:lnTo>
                    <a:pt x="0" y="2303"/>
                  </a:lnTo>
                  <a:lnTo>
                    <a:pt x="0" y="103375"/>
                  </a:lnTo>
                  <a:lnTo>
                    <a:pt x="4036" y="101073"/>
                  </a:lnTo>
                  <a:lnTo>
                    <a:pt x="40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p:nvPr/>
          </p:nvSpPr>
          <p:spPr>
            <a:xfrm>
              <a:off x="7139615" y="2239270"/>
              <a:ext cx="215418" cy="142066"/>
            </a:xfrm>
            <a:custGeom>
              <a:rect b="b" l="l" r="r" t="t"/>
              <a:pathLst>
                <a:path extrusionOk="0" h="14278" w="21650">
                  <a:moveTo>
                    <a:pt x="1" y="0"/>
                  </a:moveTo>
                  <a:lnTo>
                    <a:pt x="1" y="1768"/>
                  </a:lnTo>
                  <a:lnTo>
                    <a:pt x="21649" y="14277"/>
                  </a:lnTo>
                  <a:lnTo>
                    <a:pt x="21649" y="12476"/>
                  </a:lnTo>
                  <a:lnTo>
                    <a:pt x="1" y="0"/>
                  </a:lnTo>
                  <a:close/>
                </a:path>
              </a:pathLst>
            </a:custGeom>
            <a:solidFill>
              <a:srgbClr val="9F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7"/>
            <p:cNvSpPr/>
            <p:nvPr/>
          </p:nvSpPr>
          <p:spPr>
            <a:xfrm>
              <a:off x="7355007" y="2239936"/>
              <a:ext cx="213756" cy="141399"/>
            </a:xfrm>
            <a:custGeom>
              <a:rect b="b" l="l" r="r" t="t"/>
              <a:pathLst>
                <a:path extrusionOk="0" h="14211" w="21483">
                  <a:moveTo>
                    <a:pt x="21482" y="0"/>
                  </a:moveTo>
                  <a:lnTo>
                    <a:pt x="0" y="12409"/>
                  </a:lnTo>
                  <a:lnTo>
                    <a:pt x="0" y="14210"/>
                  </a:lnTo>
                  <a:lnTo>
                    <a:pt x="21482" y="1801"/>
                  </a:lnTo>
                  <a:lnTo>
                    <a:pt x="21482" y="0"/>
                  </a:ln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7"/>
            <p:cNvSpPr/>
            <p:nvPr/>
          </p:nvSpPr>
          <p:spPr>
            <a:xfrm>
              <a:off x="7355007" y="2240593"/>
              <a:ext cx="204124" cy="684063"/>
            </a:xfrm>
            <a:custGeom>
              <a:rect b="b" l="l" r="r" t="t"/>
              <a:pathLst>
                <a:path extrusionOk="0" h="68750" w="20515">
                  <a:moveTo>
                    <a:pt x="20515" y="1"/>
                  </a:moveTo>
                  <a:lnTo>
                    <a:pt x="0" y="11776"/>
                  </a:lnTo>
                  <a:lnTo>
                    <a:pt x="0" y="68750"/>
                  </a:lnTo>
                  <a:lnTo>
                    <a:pt x="20515" y="56975"/>
                  </a:lnTo>
                  <a:lnTo>
                    <a:pt x="20515"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17"/>
            <p:cNvGrpSpPr/>
            <p:nvPr/>
          </p:nvGrpSpPr>
          <p:grpSpPr>
            <a:xfrm>
              <a:off x="7375582" y="2288051"/>
              <a:ext cx="166961" cy="587455"/>
              <a:chOff x="7375582" y="2288051"/>
              <a:chExt cx="166961" cy="587455"/>
            </a:xfrm>
          </p:grpSpPr>
          <p:sp>
            <p:nvSpPr>
              <p:cNvPr id="74" name="Google Shape;74;p17"/>
              <p:cNvSpPr/>
              <p:nvPr/>
            </p:nvSpPr>
            <p:spPr>
              <a:xfrm>
                <a:off x="7375582" y="2741400"/>
                <a:ext cx="166961" cy="134106"/>
              </a:xfrm>
              <a:custGeom>
                <a:rect b="b" l="l" r="r" t="t"/>
                <a:pathLst>
                  <a:path extrusionOk="0" h="13478" w="16780">
                    <a:moveTo>
                      <a:pt x="16779" y="1"/>
                    </a:moveTo>
                    <a:lnTo>
                      <a:pt x="1" y="9708"/>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p:nvPr/>
            </p:nvSpPr>
            <p:spPr>
              <a:xfrm>
                <a:off x="7375582" y="2288051"/>
                <a:ext cx="166961" cy="134106"/>
              </a:xfrm>
              <a:custGeom>
                <a:rect b="b" l="l" r="r" t="t"/>
                <a:pathLst>
                  <a:path extrusionOk="0" h="13478" w="16780">
                    <a:moveTo>
                      <a:pt x="16779" y="1"/>
                    </a:moveTo>
                    <a:lnTo>
                      <a:pt x="1" y="9675"/>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7"/>
              <p:cNvSpPr/>
              <p:nvPr/>
            </p:nvSpPr>
            <p:spPr>
              <a:xfrm>
                <a:off x="7375582" y="2344473"/>
                <a:ext cx="166961" cy="134434"/>
              </a:xfrm>
              <a:custGeom>
                <a:rect b="b" l="l" r="r" t="t"/>
                <a:pathLst>
                  <a:path extrusionOk="0" h="13511" w="16780">
                    <a:moveTo>
                      <a:pt x="16779" y="1"/>
                    </a:moveTo>
                    <a:lnTo>
                      <a:pt x="1" y="9708"/>
                    </a:lnTo>
                    <a:lnTo>
                      <a:pt x="1" y="13510"/>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7"/>
              <p:cNvSpPr/>
              <p:nvPr/>
            </p:nvSpPr>
            <p:spPr>
              <a:xfrm>
                <a:off x="7375582" y="2457975"/>
                <a:ext cx="166961" cy="134106"/>
              </a:xfrm>
              <a:custGeom>
                <a:rect b="b" l="l" r="r" t="t"/>
                <a:pathLst>
                  <a:path extrusionOk="0" h="13478" w="16780">
                    <a:moveTo>
                      <a:pt x="16779" y="1"/>
                    </a:moveTo>
                    <a:lnTo>
                      <a:pt x="1" y="9674"/>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7"/>
              <p:cNvSpPr/>
              <p:nvPr/>
            </p:nvSpPr>
            <p:spPr>
              <a:xfrm>
                <a:off x="7375582" y="2401224"/>
                <a:ext cx="166961" cy="134096"/>
              </a:xfrm>
              <a:custGeom>
                <a:rect b="b" l="l" r="r" t="t"/>
                <a:pathLst>
                  <a:path extrusionOk="0" h="13477" w="16780">
                    <a:moveTo>
                      <a:pt x="16779" y="1"/>
                    </a:moveTo>
                    <a:lnTo>
                      <a:pt x="1" y="9708"/>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p:nvPr/>
            </p:nvSpPr>
            <p:spPr>
              <a:xfrm>
                <a:off x="7375582" y="2514726"/>
                <a:ext cx="166961" cy="134106"/>
              </a:xfrm>
              <a:custGeom>
                <a:rect b="b" l="l" r="r" t="t"/>
                <a:pathLst>
                  <a:path extrusionOk="0" h="13478" w="16780">
                    <a:moveTo>
                      <a:pt x="16779" y="1"/>
                    </a:moveTo>
                    <a:lnTo>
                      <a:pt x="1" y="9674"/>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7375582" y="2571476"/>
                <a:ext cx="166961" cy="134106"/>
              </a:xfrm>
              <a:custGeom>
                <a:rect b="b" l="l" r="r" t="t"/>
                <a:pathLst>
                  <a:path extrusionOk="0" h="13478" w="16780">
                    <a:moveTo>
                      <a:pt x="16779" y="1"/>
                    </a:moveTo>
                    <a:lnTo>
                      <a:pt x="1" y="9675"/>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a:off x="7375582" y="2628237"/>
                <a:ext cx="166961" cy="134096"/>
              </a:xfrm>
              <a:custGeom>
                <a:rect b="b" l="l" r="r" t="t"/>
                <a:pathLst>
                  <a:path extrusionOk="0" h="13477" w="16780">
                    <a:moveTo>
                      <a:pt x="16779" y="0"/>
                    </a:moveTo>
                    <a:lnTo>
                      <a:pt x="1" y="9674"/>
                    </a:lnTo>
                    <a:lnTo>
                      <a:pt x="1" y="13476"/>
                    </a:lnTo>
                    <a:lnTo>
                      <a:pt x="16779" y="3769"/>
                    </a:lnTo>
                    <a:lnTo>
                      <a:pt x="167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a:off x="7375582" y="2684649"/>
                <a:ext cx="166961" cy="134434"/>
              </a:xfrm>
              <a:custGeom>
                <a:rect b="b" l="l" r="r" t="t"/>
                <a:pathLst>
                  <a:path extrusionOk="0" h="13511" w="16780">
                    <a:moveTo>
                      <a:pt x="16779" y="1"/>
                    </a:moveTo>
                    <a:lnTo>
                      <a:pt x="1" y="9708"/>
                    </a:lnTo>
                    <a:lnTo>
                      <a:pt x="1" y="13510"/>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7"/>
            <p:cNvSpPr/>
            <p:nvPr/>
          </p:nvSpPr>
          <p:spPr>
            <a:xfrm>
              <a:off x="7150897" y="2240593"/>
              <a:ext cx="204134" cy="684063"/>
            </a:xfrm>
            <a:custGeom>
              <a:rect b="b" l="l" r="r" t="t"/>
              <a:pathLst>
                <a:path extrusionOk="0" h="68750" w="20516">
                  <a:moveTo>
                    <a:pt x="1" y="1"/>
                  </a:moveTo>
                  <a:lnTo>
                    <a:pt x="1" y="56975"/>
                  </a:lnTo>
                  <a:lnTo>
                    <a:pt x="20515" y="68750"/>
                  </a:lnTo>
                  <a:lnTo>
                    <a:pt x="20515" y="11776"/>
                  </a:lnTo>
                  <a:lnTo>
                    <a:pt x="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a:off x="7139615" y="2115809"/>
              <a:ext cx="429163" cy="247606"/>
            </a:xfrm>
            <a:custGeom>
              <a:rect b="b" l="l" r="r" t="t"/>
              <a:pathLst>
                <a:path extrusionOk="0" h="24885" w="43132">
                  <a:moveTo>
                    <a:pt x="21516" y="1"/>
                  </a:moveTo>
                  <a:lnTo>
                    <a:pt x="1" y="12409"/>
                  </a:lnTo>
                  <a:lnTo>
                    <a:pt x="21649" y="24885"/>
                  </a:lnTo>
                  <a:lnTo>
                    <a:pt x="43131" y="12476"/>
                  </a:lnTo>
                  <a:lnTo>
                    <a:pt x="21516"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17"/>
            <p:cNvGrpSpPr/>
            <p:nvPr/>
          </p:nvGrpSpPr>
          <p:grpSpPr>
            <a:xfrm>
              <a:off x="7167493" y="2288051"/>
              <a:ext cx="166961" cy="587455"/>
              <a:chOff x="7167493" y="2288051"/>
              <a:chExt cx="166961" cy="587455"/>
            </a:xfrm>
          </p:grpSpPr>
          <p:sp>
            <p:nvSpPr>
              <p:cNvPr id="86" name="Google Shape;86;p17"/>
              <p:cNvSpPr/>
              <p:nvPr/>
            </p:nvSpPr>
            <p:spPr>
              <a:xfrm>
                <a:off x="7167493" y="2741400"/>
                <a:ext cx="166961" cy="134106"/>
              </a:xfrm>
              <a:custGeom>
                <a:rect b="b" l="l" r="r" t="t"/>
                <a:pathLst>
                  <a:path extrusionOk="0" h="13478" w="16780">
                    <a:moveTo>
                      <a:pt x="1" y="1"/>
                    </a:moveTo>
                    <a:lnTo>
                      <a:pt x="1" y="3804"/>
                    </a:lnTo>
                    <a:lnTo>
                      <a:pt x="16779" y="13477"/>
                    </a:lnTo>
                    <a:lnTo>
                      <a:pt x="16779" y="970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7167493" y="2288051"/>
                <a:ext cx="166961" cy="134106"/>
              </a:xfrm>
              <a:custGeom>
                <a:rect b="b" l="l" r="r" t="t"/>
                <a:pathLst>
                  <a:path extrusionOk="0" h="13478" w="16780">
                    <a:moveTo>
                      <a:pt x="1" y="1"/>
                    </a:moveTo>
                    <a:lnTo>
                      <a:pt x="1" y="3804"/>
                    </a:lnTo>
                    <a:lnTo>
                      <a:pt x="16779" y="13477"/>
                    </a:lnTo>
                    <a:lnTo>
                      <a:pt x="16779" y="967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7167493" y="2344473"/>
                <a:ext cx="166961" cy="134434"/>
              </a:xfrm>
              <a:custGeom>
                <a:rect b="b" l="l" r="r" t="t"/>
                <a:pathLst>
                  <a:path extrusionOk="0" h="13511" w="16780">
                    <a:moveTo>
                      <a:pt x="1" y="1"/>
                    </a:moveTo>
                    <a:lnTo>
                      <a:pt x="1" y="3803"/>
                    </a:lnTo>
                    <a:lnTo>
                      <a:pt x="16779" y="13510"/>
                    </a:lnTo>
                    <a:lnTo>
                      <a:pt x="16779" y="970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7167493" y="2457975"/>
                <a:ext cx="166961" cy="134106"/>
              </a:xfrm>
              <a:custGeom>
                <a:rect b="b" l="l" r="r" t="t"/>
                <a:pathLst>
                  <a:path extrusionOk="0" h="13478" w="16780">
                    <a:moveTo>
                      <a:pt x="1" y="1"/>
                    </a:moveTo>
                    <a:lnTo>
                      <a:pt x="1" y="3804"/>
                    </a:lnTo>
                    <a:lnTo>
                      <a:pt x="16779" y="13477"/>
                    </a:lnTo>
                    <a:lnTo>
                      <a:pt x="16779" y="96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7167493" y="2401224"/>
                <a:ext cx="166961" cy="134096"/>
              </a:xfrm>
              <a:custGeom>
                <a:rect b="b" l="l" r="r" t="t"/>
                <a:pathLst>
                  <a:path extrusionOk="0" h="13477" w="16780">
                    <a:moveTo>
                      <a:pt x="1" y="1"/>
                    </a:moveTo>
                    <a:lnTo>
                      <a:pt x="1" y="3803"/>
                    </a:lnTo>
                    <a:lnTo>
                      <a:pt x="16779" y="13477"/>
                    </a:lnTo>
                    <a:lnTo>
                      <a:pt x="16779" y="970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7167493" y="2514726"/>
                <a:ext cx="166961" cy="134106"/>
              </a:xfrm>
              <a:custGeom>
                <a:rect b="b" l="l" r="r" t="t"/>
                <a:pathLst>
                  <a:path extrusionOk="0" h="13478" w="16780">
                    <a:moveTo>
                      <a:pt x="1" y="1"/>
                    </a:moveTo>
                    <a:lnTo>
                      <a:pt x="1" y="3804"/>
                    </a:lnTo>
                    <a:lnTo>
                      <a:pt x="16779" y="13477"/>
                    </a:lnTo>
                    <a:lnTo>
                      <a:pt x="16779" y="96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7167493" y="2571476"/>
                <a:ext cx="166961" cy="134106"/>
              </a:xfrm>
              <a:custGeom>
                <a:rect b="b" l="l" r="r" t="t"/>
                <a:pathLst>
                  <a:path extrusionOk="0" h="13478" w="16780">
                    <a:moveTo>
                      <a:pt x="1" y="1"/>
                    </a:moveTo>
                    <a:lnTo>
                      <a:pt x="1" y="3804"/>
                    </a:lnTo>
                    <a:lnTo>
                      <a:pt x="16779" y="13477"/>
                    </a:lnTo>
                    <a:lnTo>
                      <a:pt x="16779" y="967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7167493" y="2628237"/>
                <a:ext cx="166961" cy="134096"/>
              </a:xfrm>
              <a:custGeom>
                <a:rect b="b" l="l" r="r" t="t"/>
                <a:pathLst>
                  <a:path extrusionOk="0" h="13477" w="16780">
                    <a:moveTo>
                      <a:pt x="1" y="0"/>
                    </a:moveTo>
                    <a:lnTo>
                      <a:pt x="1" y="3769"/>
                    </a:lnTo>
                    <a:lnTo>
                      <a:pt x="16779" y="13476"/>
                    </a:lnTo>
                    <a:lnTo>
                      <a:pt x="16779" y="9674"/>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7167493" y="2684649"/>
                <a:ext cx="166961" cy="134434"/>
              </a:xfrm>
              <a:custGeom>
                <a:rect b="b" l="l" r="r" t="t"/>
                <a:pathLst>
                  <a:path extrusionOk="0" h="13511" w="16780">
                    <a:moveTo>
                      <a:pt x="1" y="1"/>
                    </a:moveTo>
                    <a:lnTo>
                      <a:pt x="1" y="3804"/>
                    </a:lnTo>
                    <a:lnTo>
                      <a:pt x="16779" y="13510"/>
                    </a:lnTo>
                    <a:lnTo>
                      <a:pt x="16779" y="970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7"/>
            <p:cNvSpPr/>
            <p:nvPr/>
          </p:nvSpPr>
          <p:spPr>
            <a:xfrm>
              <a:off x="7178447" y="2027201"/>
              <a:ext cx="353155" cy="203796"/>
            </a:xfrm>
            <a:custGeom>
              <a:rect b="b" l="l" r="r" t="t"/>
              <a:pathLst>
                <a:path extrusionOk="0" h="20482" w="35493">
                  <a:moveTo>
                    <a:pt x="17680" y="0"/>
                  </a:moveTo>
                  <a:lnTo>
                    <a:pt x="0" y="10207"/>
                  </a:lnTo>
                  <a:lnTo>
                    <a:pt x="17813" y="20481"/>
                  </a:lnTo>
                  <a:lnTo>
                    <a:pt x="35492" y="10274"/>
                  </a:lnTo>
                  <a:lnTo>
                    <a:pt x="1768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7177780" y="2129081"/>
              <a:ext cx="176583" cy="211766"/>
            </a:xfrm>
            <a:custGeom>
              <a:rect b="b" l="l" r="r" t="t"/>
              <a:pathLst>
                <a:path extrusionOk="0" h="21283" w="17747">
                  <a:moveTo>
                    <a:pt x="1" y="1"/>
                  </a:moveTo>
                  <a:lnTo>
                    <a:pt x="1" y="11109"/>
                  </a:lnTo>
                  <a:lnTo>
                    <a:pt x="17747" y="21283"/>
                  </a:lnTo>
                  <a:lnTo>
                    <a:pt x="17747" y="10175"/>
                  </a:lnTo>
                  <a:lnTo>
                    <a:pt x="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7298923" y="2217700"/>
              <a:ext cx="32865" cy="110196"/>
            </a:xfrm>
            <a:custGeom>
              <a:rect b="b" l="l" r="r" t="t"/>
              <a:pathLst>
                <a:path extrusionOk="0" h="11075" w="3303">
                  <a:moveTo>
                    <a:pt x="0" y="0"/>
                  </a:moveTo>
                  <a:lnTo>
                    <a:pt x="0" y="9173"/>
                  </a:lnTo>
                  <a:lnTo>
                    <a:pt x="3302" y="11075"/>
                  </a:lnTo>
                  <a:lnTo>
                    <a:pt x="3302" y="1902"/>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7249465" y="2189155"/>
              <a:ext cx="32875" cy="110196"/>
            </a:xfrm>
            <a:custGeom>
              <a:rect b="b" l="l" r="r" t="t"/>
              <a:pathLst>
                <a:path extrusionOk="0" h="11075" w="3304">
                  <a:moveTo>
                    <a:pt x="1" y="0"/>
                  </a:moveTo>
                  <a:lnTo>
                    <a:pt x="1" y="9174"/>
                  </a:lnTo>
                  <a:lnTo>
                    <a:pt x="3303" y="11075"/>
                  </a:lnTo>
                  <a:lnTo>
                    <a:pt x="3303" y="1902"/>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7200017" y="2160611"/>
              <a:ext cx="33203" cy="110206"/>
            </a:xfrm>
            <a:custGeom>
              <a:rect b="b" l="l" r="r" t="t"/>
              <a:pathLst>
                <a:path extrusionOk="0" h="11076" w="3337">
                  <a:moveTo>
                    <a:pt x="1" y="1"/>
                  </a:moveTo>
                  <a:lnTo>
                    <a:pt x="1" y="9174"/>
                  </a:lnTo>
                  <a:lnTo>
                    <a:pt x="3336" y="11075"/>
                  </a:lnTo>
                  <a:lnTo>
                    <a:pt x="3336" y="1902"/>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7354340" y="2129081"/>
              <a:ext cx="176583" cy="211766"/>
            </a:xfrm>
            <a:custGeom>
              <a:rect b="b" l="l" r="r" t="t"/>
              <a:pathLst>
                <a:path extrusionOk="0" h="21283" w="17747">
                  <a:moveTo>
                    <a:pt x="17747" y="1"/>
                  </a:moveTo>
                  <a:lnTo>
                    <a:pt x="1" y="10175"/>
                  </a:lnTo>
                  <a:lnTo>
                    <a:pt x="1" y="21283"/>
                  </a:lnTo>
                  <a:lnTo>
                    <a:pt x="17747" y="11109"/>
                  </a:lnTo>
                  <a:lnTo>
                    <a:pt x="17747"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7376577" y="2217700"/>
              <a:ext cx="32865" cy="110196"/>
            </a:xfrm>
            <a:custGeom>
              <a:rect b="b" l="l" r="r" t="t"/>
              <a:pathLst>
                <a:path extrusionOk="0" h="11075" w="3303">
                  <a:moveTo>
                    <a:pt x="3303" y="0"/>
                  </a:moveTo>
                  <a:lnTo>
                    <a:pt x="1" y="1902"/>
                  </a:lnTo>
                  <a:lnTo>
                    <a:pt x="1" y="11075"/>
                  </a:lnTo>
                  <a:lnTo>
                    <a:pt x="3303" y="9173"/>
                  </a:lnTo>
                  <a:lnTo>
                    <a:pt x="33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7426024" y="2189155"/>
              <a:ext cx="32875" cy="110196"/>
            </a:xfrm>
            <a:custGeom>
              <a:rect b="b" l="l" r="r" t="t"/>
              <a:pathLst>
                <a:path extrusionOk="0" h="11075" w="3304">
                  <a:moveTo>
                    <a:pt x="3303" y="0"/>
                  </a:moveTo>
                  <a:lnTo>
                    <a:pt x="1" y="1902"/>
                  </a:lnTo>
                  <a:lnTo>
                    <a:pt x="1" y="11075"/>
                  </a:lnTo>
                  <a:lnTo>
                    <a:pt x="3303" y="9174"/>
                  </a:lnTo>
                  <a:lnTo>
                    <a:pt x="33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7475482" y="2160611"/>
              <a:ext cx="32865" cy="110206"/>
            </a:xfrm>
            <a:custGeom>
              <a:rect b="b" l="l" r="r" t="t"/>
              <a:pathLst>
                <a:path extrusionOk="0" h="11076" w="3303">
                  <a:moveTo>
                    <a:pt x="3302" y="1"/>
                  </a:moveTo>
                  <a:lnTo>
                    <a:pt x="0" y="1902"/>
                  </a:lnTo>
                  <a:lnTo>
                    <a:pt x="0" y="11075"/>
                  </a:lnTo>
                  <a:lnTo>
                    <a:pt x="3302" y="9174"/>
                  </a:lnTo>
                  <a:lnTo>
                    <a:pt x="33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7216284" y="2011929"/>
              <a:ext cx="276481" cy="159329"/>
            </a:xfrm>
            <a:custGeom>
              <a:rect b="b" l="l" r="r" t="t"/>
              <a:pathLst>
                <a:path extrusionOk="0" h="16013" w="27787">
                  <a:moveTo>
                    <a:pt x="13843" y="1"/>
                  </a:moveTo>
                  <a:lnTo>
                    <a:pt x="0" y="7973"/>
                  </a:lnTo>
                  <a:lnTo>
                    <a:pt x="13943" y="16012"/>
                  </a:lnTo>
                  <a:lnTo>
                    <a:pt x="27787" y="8040"/>
                  </a:lnTo>
                  <a:lnTo>
                    <a:pt x="13843"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7215617" y="2091583"/>
              <a:ext cx="138414" cy="117500"/>
            </a:xfrm>
            <a:custGeom>
              <a:rect b="b" l="l" r="r" t="t"/>
              <a:pathLst>
                <a:path extrusionOk="0" h="11809" w="13911">
                  <a:moveTo>
                    <a:pt x="0" y="0"/>
                  </a:moveTo>
                  <a:lnTo>
                    <a:pt x="0" y="3837"/>
                  </a:lnTo>
                  <a:lnTo>
                    <a:pt x="13910" y="11809"/>
                  </a:lnTo>
                  <a:lnTo>
                    <a:pt x="13910" y="7973"/>
                  </a:lnTo>
                  <a:lnTo>
                    <a:pt x="0"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7354012" y="2091583"/>
              <a:ext cx="138076" cy="117500"/>
            </a:xfrm>
            <a:custGeom>
              <a:rect b="b" l="l" r="r" t="t"/>
              <a:pathLst>
                <a:path extrusionOk="0" h="11809" w="13877">
                  <a:moveTo>
                    <a:pt x="13877" y="0"/>
                  </a:moveTo>
                  <a:lnTo>
                    <a:pt x="0" y="7973"/>
                  </a:lnTo>
                  <a:lnTo>
                    <a:pt x="0" y="11809"/>
                  </a:lnTo>
                  <a:lnTo>
                    <a:pt x="13877" y="3837"/>
                  </a:lnTo>
                  <a:lnTo>
                    <a:pt x="13877"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7315180" y="1855287"/>
              <a:ext cx="78008" cy="45143"/>
            </a:xfrm>
            <a:custGeom>
              <a:rect b="b" l="l" r="r" t="t"/>
              <a:pathLst>
                <a:path extrusionOk="0" h="4537" w="7840">
                  <a:moveTo>
                    <a:pt x="3903" y="0"/>
                  </a:moveTo>
                  <a:lnTo>
                    <a:pt x="1" y="2268"/>
                  </a:lnTo>
                  <a:lnTo>
                    <a:pt x="3903" y="4537"/>
                  </a:lnTo>
                  <a:lnTo>
                    <a:pt x="7839" y="2268"/>
                  </a:lnTo>
                  <a:lnTo>
                    <a:pt x="3903"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7325796" y="1861585"/>
              <a:ext cx="56436" cy="32537"/>
            </a:xfrm>
            <a:custGeom>
              <a:rect b="b" l="l" r="r" t="t"/>
              <a:pathLst>
                <a:path extrusionOk="0" h="3270" w="5672">
                  <a:moveTo>
                    <a:pt x="2836" y="1"/>
                  </a:moveTo>
                  <a:lnTo>
                    <a:pt x="1" y="1635"/>
                  </a:lnTo>
                  <a:lnTo>
                    <a:pt x="2836" y="3270"/>
                  </a:lnTo>
                  <a:lnTo>
                    <a:pt x="5672" y="1635"/>
                  </a:lnTo>
                  <a:lnTo>
                    <a:pt x="2836" y="1"/>
                  </a:lnTo>
                  <a:close/>
                </a:path>
              </a:pathLst>
            </a:custGeom>
            <a:solidFill>
              <a:srgbClr val="9F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7314851" y="1877852"/>
              <a:ext cx="39173" cy="234999"/>
            </a:xfrm>
            <a:custGeom>
              <a:rect b="b" l="l" r="r" t="t"/>
              <a:pathLst>
                <a:path extrusionOk="0" h="23618" w="3937">
                  <a:moveTo>
                    <a:pt x="0" y="0"/>
                  </a:moveTo>
                  <a:lnTo>
                    <a:pt x="0" y="21382"/>
                  </a:lnTo>
                  <a:lnTo>
                    <a:pt x="3936" y="23617"/>
                  </a:lnTo>
                  <a:lnTo>
                    <a:pt x="3936" y="2235"/>
                  </a:lnTo>
                  <a:lnTo>
                    <a:pt x="0"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7354012" y="1877852"/>
              <a:ext cx="38845" cy="234999"/>
            </a:xfrm>
            <a:custGeom>
              <a:rect b="b" l="l" r="r" t="t"/>
              <a:pathLst>
                <a:path extrusionOk="0" h="23618" w="3904">
                  <a:moveTo>
                    <a:pt x="3903" y="0"/>
                  </a:moveTo>
                  <a:lnTo>
                    <a:pt x="0" y="2235"/>
                  </a:lnTo>
                  <a:lnTo>
                    <a:pt x="0" y="23617"/>
                  </a:lnTo>
                  <a:lnTo>
                    <a:pt x="3903" y="21382"/>
                  </a:lnTo>
                  <a:lnTo>
                    <a:pt x="3903"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7325796" y="1617320"/>
              <a:ext cx="28228" cy="276819"/>
            </a:xfrm>
            <a:custGeom>
              <a:rect b="b" l="l" r="r" t="t"/>
              <a:pathLst>
                <a:path extrusionOk="0" h="27821" w="2837">
                  <a:moveTo>
                    <a:pt x="2836" y="1"/>
                  </a:moveTo>
                  <a:lnTo>
                    <a:pt x="1" y="26186"/>
                  </a:lnTo>
                  <a:lnTo>
                    <a:pt x="2836" y="27821"/>
                  </a:lnTo>
                  <a:lnTo>
                    <a:pt x="2836"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7354012" y="1617320"/>
              <a:ext cx="28218" cy="276819"/>
            </a:xfrm>
            <a:custGeom>
              <a:rect b="b" l="l" r="r" t="t"/>
              <a:pathLst>
                <a:path extrusionOk="0" h="27821" w="2836">
                  <a:moveTo>
                    <a:pt x="0" y="1"/>
                  </a:moveTo>
                  <a:lnTo>
                    <a:pt x="0" y="27821"/>
                  </a:lnTo>
                  <a:lnTo>
                    <a:pt x="2836" y="26186"/>
                  </a:lnTo>
                  <a:lnTo>
                    <a:pt x="0"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17"/>
          <p:cNvGrpSpPr/>
          <p:nvPr/>
        </p:nvGrpSpPr>
        <p:grpSpPr>
          <a:xfrm flipH="1">
            <a:off x="1017864" y="98962"/>
            <a:ext cx="1494619" cy="4508206"/>
            <a:chOff x="6845236" y="2848204"/>
            <a:chExt cx="428835" cy="1293491"/>
          </a:xfrm>
        </p:grpSpPr>
        <p:grpSp>
          <p:nvGrpSpPr>
            <p:cNvPr id="114" name="Google Shape;114;p17"/>
            <p:cNvGrpSpPr/>
            <p:nvPr/>
          </p:nvGrpSpPr>
          <p:grpSpPr>
            <a:xfrm>
              <a:off x="6845236" y="2848204"/>
              <a:ext cx="428835" cy="1293491"/>
              <a:chOff x="6845236" y="2848204"/>
              <a:chExt cx="428835" cy="1293491"/>
            </a:xfrm>
          </p:grpSpPr>
          <p:sp>
            <p:nvSpPr>
              <p:cNvPr id="115" name="Google Shape;115;p17"/>
              <p:cNvSpPr/>
              <p:nvPr/>
            </p:nvSpPr>
            <p:spPr>
              <a:xfrm>
                <a:off x="6845902" y="2867118"/>
                <a:ext cx="428168" cy="247277"/>
              </a:xfrm>
              <a:custGeom>
                <a:rect b="b" l="l" r="r" t="t"/>
                <a:pathLst>
                  <a:path extrusionOk="0" h="24852" w="43032">
                    <a:moveTo>
                      <a:pt x="21449" y="1"/>
                    </a:moveTo>
                    <a:lnTo>
                      <a:pt x="1" y="12376"/>
                    </a:lnTo>
                    <a:lnTo>
                      <a:pt x="21583" y="24852"/>
                    </a:lnTo>
                    <a:lnTo>
                      <a:pt x="43031" y="12443"/>
                    </a:lnTo>
                    <a:lnTo>
                      <a:pt x="21449" y="1"/>
                    </a:lnTo>
                    <a:close/>
                  </a:path>
                </a:pathLst>
              </a:custGeom>
              <a:solidFill>
                <a:srgbClr val="DB79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6845236" y="2989983"/>
                <a:ext cx="214094" cy="1151713"/>
              </a:xfrm>
              <a:custGeom>
                <a:rect b="b" l="l" r="r" t="t"/>
                <a:pathLst>
                  <a:path extrusionOk="0" h="115750" w="21517">
                    <a:moveTo>
                      <a:pt x="1" y="0"/>
                    </a:moveTo>
                    <a:lnTo>
                      <a:pt x="1" y="103408"/>
                    </a:lnTo>
                    <a:lnTo>
                      <a:pt x="21516" y="115750"/>
                    </a:lnTo>
                    <a:lnTo>
                      <a:pt x="21516" y="12376"/>
                    </a:lnTo>
                    <a:lnTo>
                      <a:pt x="1" y="0"/>
                    </a:lnTo>
                    <a:close/>
                  </a:path>
                </a:pathLst>
              </a:custGeom>
              <a:solidFill>
                <a:srgbClr val="A73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7059304" y="2989983"/>
                <a:ext cx="214084" cy="1151713"/>
              </a:xfrm>
              <a:custGeom>
                <a:rect b="b" l="l" r="r" t="t"/>
                <a:pathLst>
                  <a:path extrusionOk="0" h="115750" w="21516">
                    <a:moveTo>
                      <a:pt x="21516" y="0"/>
                    </a:moveTo>
                    <a:lnTo>
                      <a:pt x="0" y="12376"/>
                    </a:lnTo>
                    <a:lnTo>
                      <a:pt x="0" y="115750"/>
                    </a:lnTo>
                    <a:lnTo>
                      <a:pt x="21516" y="103408"/>
                    </a:lnTo>
                    <a:lnTo>
                      <a:pt x="215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7086515" y="3097515"/>
                <a:ext cx="39840" cy="1028581"/>
              </a:xfrm>
              <a:custGeom>
                <a:rect b="b" l="l" r="r" t="t"/>
                <a:pathLst>
                  <a:path extrusionOk="0" h="103375" w="4004">
                    <a:moveTo>
                      <a:pt x="4003" y="0"/>
                    </a:moveTo>
                    <a:lnTo>
                      <a:pt x="0" y="2302"/>
                    </a:lnTo>
                    <a:lnTo>
                      <a:pt x="0" y="103374"/>
                    </a:lnTo>
                    <a:lnTo>
                      <a:pt x="4003" y="101039"/>
                    </a:lnTo>
                    <a:lnTo>
                      <a:pt x="4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6892037" y="2848204"/>
                <a:ext cx="335225" cy="193836"/>
              </a:xfrm>
              <a:custGeom>
                <a:rect b="b" l="l" r="r" t="t"/>
                <a:pathLst>
                  <a:path extrusionOk="0" h="19481" w="33691">
                    <a:moveTo>
                      <a:pt x="16779" y="0"/>
                    </a:moveTo>
                    <a:lnTo>
                      <a:pt x="0" y="9707"/>
                    </a:lnTo>
                    <a:lnTo>
                      <a:pt x="16879" y="19481"/>
                    </a:lnTo>
                    <a:lnTo>
                      <a:pt x="33691" y="9774"/>
                    </a:lnTo>
                    <a:lnTo>
                      <a:pt x="16779" y="0"/>
                    </a:lnTo>
                    <a:close/>
                  </a:path>
                </a:pathLst>
              </a:custGeom>
              <a:solidFill>
                <a:srgbClr val="DB79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6891370" y="2944515"/>
                <a:ext cx="167618" cy="142394"/>
              </a:xfrm>
              <a:custGeom>
                <a:rect b="b" l="l" r="r" t="t"/>
                <a:pathLst>
                  <a:path extrusionOk="0" h="14311" w="16846">
                    <a:moveTo>
                      <a:pt x="0" y="0"/>
                    </a:moveTo>
                    <a:lnTo>
                      <a:pt x="0" y="4637"/>
                    </a:lnTo>
                    <a:lnTo>
                      <a:pt x="16846" y="14311"/>
                    </a:lnTo>
                    <a:lnTo>
                      <a:pt x="16846" y="9674"/>
                    </a:lnTo>
                    <a:lnTo>
                      <a:pt x="0" y="0"/>
                    </a:lnTo>
                    <a:close/>
                  </a:path>
                </a:pathLst>
              </a:custGeom>
              <a:solidFill>
                <a:srgbClr val="A73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7058966" y="2944515"/>
                <a:ext cx="167628" cy="142394"/>
              </a:xfrm>
              <a:custGeom>
                <a:rect b="b" l="l" r="r" t="t"/>
                <a:pathLst>
                  <a:path extrusionOk="0" h="14311" w="16847">
                    <a:moveTo>
                      <a:pt x="16846" y="0"/>
                    </a:moveTo>
                    <a:lnTo>
                      <a:pt x="1" y="9674"/>
                    </a:lnTo>
                    <a:lnTo>
                      <a:pt x="1" y="14311"/>
                    </a:lnTo>
                    <a:lnTo>
                      <a:pt x="16846" y="4637"/>
                    </a:lnTo>
                    <a:lnTo>
                      <a:pt x="168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17"/>
            <p:cNvGrpSpPr/>
            <p:nvPr/>
          </p:nvGrpSpPr>
          <p:grpSpPr>
            <a:xfrm>
              <a:off x="7146251" y="3028148"/>
              <a:ext cx="99914" cy="1063424"/>
              <a:chOff x="7146251" y="3028148"/>
              <a:chExt cx="99914" cy="1063424"/>
            </a:xfrm>
          </p:grpSpPr>
          <p:sp>
            <p:nvSpPr>
              <p:cNvPr id="123" name="Google Shape;123;p17"/>
              <p:cNvSpPr/>
              <p:nvPr/>
            </p:nvSpPr>
            <p:spPr>
              <a:xfrm>
                <a:off x="7146251" y="3063001"/>
                <a:ext cx="39840" cy="1028571"/>
              </a:xfrm>
              <a:custGeom>
                <a:rect b="b" l="l" r="r" t="t"/>
                <a:pathLst>
                  <a:path extrusionOk="0" h="103374" w="4004">
                    <a:moveTo>
                      <a:pt x="4004" y="0"/>
                    </a:moveTo>
                    <a:lnTo>
                      <a:pt x="1" y="2302"/>
                    </a:lnTo>
                    <a:lnTo>
                      <a:pt x="1" y="103374"/>
                    </a:lnTo>
                    <a:lnTo>
                      <a:pt x="4004" y="101039"/>
                    </a:lnTo>
                    <a:lnTo>
                      <a:pt x="40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7206325" y="3028148"/>
                <a:ext cx="39840" cy="1028581"/>
              </a:xfrm>
              <a:custGeom>
                <a:rect b="b" l="l" r="r" t="t"/>
                <a:pathLst>
                  <a:path extrusionOk="0" h="103375" w="4004">
                    <a:moveTo>
                      <a:pt x="4003" y="0"/>
                    </a:moveTo>
                    <a:lnTo>
                      <a:pt x="0" y="2336"/>
                    </a:lnTo>
                    <a:lnTo>
                      <a:pt x="0" y="103374"/>
                    </a:lnTo>
                    <a:lnTo>
                      <a:pt x="4003" y="101073"/>
                    </a:lnTo>
                    <a:lnTo>
                      <a:pt x="4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5" name="Google Shape;125;p17"/>
          <p:cNvGrpSpPr/>
          <p:nvPr/>
        </p:nvGrpSpPr>
        <p:grpSpPr>
          <a:xfrm flipH="1">
            <a:off x="2011476" y="1310029"/>
            <a:ext cx="1495763" cy="3876530"/>
            <a:chOff x="6559821" y="3195683"/>
            <a:chExt cx="429163" cy="1112251"/>
          </a:xfrm>
        </p:grpSpPr>
        <p:sp>
          <p:nvSpPr>
            <p:cNvPr id="126" name="Google Shape;126;p17"/>
            <p:cNvSpPr/>
            <p:nvPr/>
          </p:nvSpPr>
          <p:spPr>
            <a:xfrm>
              <a:off x="6559821" y="3622548"/>
              <a:ext cx="215418" cy="203468"/>
            </a:xfrm>
            <a:custGeom>
              <a:rect b="b" l="l" r="r" t="t"/>
              <a:pathLst>
                <a:path extrusionOk="0" h="20449" w="21650">
                  <a:moveTo>
                    <a:pt x="1" y="0"/>
                  </a:moveTo>
                  <a:lnTo>
                    <a:pt x="1" y="7939"/>
                  </a:lnTo>
                  <a:lnTo>
                    <a:pt x="21649" y="20448"/>
                  </a:lnTo>
                  <a:lnTo>
                    <a:pt x="21649" y="12476"/>
                  </a:lnTo>
                  <a:lnTo>
                    <a:pt x="1" y="0"/>
                  </a:lnTo>
                  <a:close/>
                </a:path>
              </a:pathLst>
            </a:custGeom>
            <a:solidFill>
              <a:srgbClr val="D68A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6775213" y="3623872"/>
              <a:ext cx="203796" cy="684063"/>
            </a:xfrm>
            <a:custGeom>
              <a:rect b="b" l="l" r="r" t="t"/>
              <a:pathLst>
                <a:path extrusionOk="0" h="68750" w="20482">
                  <a:moveTo>
                    <a:pt x="20482" y="1"/>
                  </a:moveTo>
                  <a:lnTo>
                    <a:pt x="0" y="11776"/>
                  </a:lnTo>
                  <a:lnTo>
                    <a:pt x="0" y="68750"/>
                  </a:lnTo>
                  <a:lnTo>
                    <a:pt x="20482" y="56975"/>
                  </a:lnTo>
                  <a:lnTo>
                    <a:pt x="204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6795788" y="4124679"/>
              <a:ext cx="166961" cy="134096"/>
            </a:xfrm>
            <a:custGeom>
              <a:rect b="b" l="l" r="r" t="t"/>
              <a:pathLst>
                <a:path extrusionOk="0" h="13477" w="16780">
                  <a:moveTo>
                    <a:pt x="16779" y="1"/>
                  </a:moveTo>
                  <a:lnTo>
                    <a:pt x="1" y="9674"/>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a:off x="6795788" y="3727752"/>
              <a:ext cx="166961" cy="134096"/>
            </a:xfrm>
            <a:custGeom>
              <a:rect b="b" l="l" r="r" t="t"/>
              <a:pathLst>
                <a:path extrusionOk="0" h="13477" w="16780">
                  <a:moveTo>
                    <a:pt x="16779" y="0"/>
                  </a:moveTo>
                  <a:lnTo>
                    <a:pt x="1" y="9674"/>
                  </a:lnTo>
                  <a:lnTo>
                    <a:pt x="1" y="13477"/>
                  </a:lnTo>
                  <a:lnTo>
                    <a:pt x="16779" y="3803"/>
                  </a:lnTo>
                  <a:lnTo>
                    <a:pt x="167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6795788" y="3841254"/>
              <a:ext cx="166961" cy="134096"/>
            </a:xfrm>
            <a:custGeom>
              <a:rect b="b" l="l" r="r" t="t"/>
              <a:pathLst>
                <a:path extrusionOk="0" h="13477" w="16780">
                  <a:moveTo>
                    <a:pt x="16779" y="1"/>
                  </a:moveTo>
                  <a:lnTo>
                    <a:pt x="1" y="9674"/>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6795788" y="3784503"/>
              <a:ext cx="166961" cy="134096"/>
            </a:xfrm>
            <a:custGeom>
              <a:rect b="b" l="l" r="r" t="t"/>
              <a:pathLst>
                <a:path extrusionOk="0" h="13477" w="16780">
                  <a:moveTo>
                    <a:pt x="16779" y="1"/>
                  </a:moveTo>
                  <a:lnTo>
                    <a:pt x="1" y="9674"/>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6795788" y="3898004"/>
              <a:ext cx="166961" cy="134106"/>
            </a:xfrm>
            <a:custGeom>
              <a:rect b="b" l="l" r="r" t="t"/>
              <a:pathLst>
                <a:path extrusionOk="0" h="13478" w="16780">
                  <a:moveTo>
                    <a:pt x="16779" y="1"/>
                  </a:moveTo>
                  <a:lnTo>
                    <a:pt x="1" y="9674"/>
                  </a:lnTo>
                  <a:lnTo>
                    <a:pt x="1" y="13477"/>
                  </a:lnTo>
                  <a:lnTo>
                    <a:pt x="16779" y="3770"/>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a:off x="6795788" y="3954427"/>
              <a:ext cx="166961" cy="134096"/>
            </a:xfrm>
            <a:custGeom>
              <a:rect b="b" l="l" r="r" t="t"/>
              <a:pathLst>
                <a:path extrusionOk="0" h="13477" w="16780">
                  <a:moveTo>
                    <a:pt x="16779" y="0"/>
                  </a:moveTo>
                  <a:lnTo>
                    <a:pt x="1" y="9707"/>
                  </a:lnTo>
                  <a:lnTo>
                    <a:pt x="1" y="13477"/>
                  </a:lnTo>
                  <a:lnTo>
                    <a:pt x="16779" y="3803"/>
                  </a:lnTo>
                  <a:lnTo>
                    <a:pt x="167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a:off x="6795788" y="4011177"/>
              <a:ext cx="166961" cy="134096"/>
            </a:xfrm>
            <a:custGeom>
              <a:rect b="b" l="l" r="r" t="t"/>
              <a:pathLst>
                <a:path extrusionOk="0" h="13477" w="16780">
                  <a:moveTo>
                    <a:pt x="16779" y="1"/>
                  </a:moveTo>
                  <a:lnTo>
                    <a:pt x="1" y="9707"/>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6795788" y="4067928"/>
              <a:ext cx="166961" cy="134096"/>
            </a:xfrm>
            <a:custGeom>
              <a:rect b="b" l="l" r="r" t="t"/>
              <a:pathLst>
                <a:path extrusionOk="0" h="13477" w="16780">
                  <a:moveTo>
                    <a:pt x="16779" y="1"/>
                  </a:moveTo>
                  <a:lnTo>
                    <a:pt x="1" y="9674"/>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a:off x="6571103" y="3623872"/>
              <a:ext cx="204134" cy="684063"/>
            </a:xfrm>
            <a:custGeom>
              <a:rect b="b" l="l" r="r" t="t"/>
              <a:pathLst>
                <a:path extrusionOk="0" h="68750" w="20516">
                  <a:moveTo>
                    <a:pt x="1" y="1"/>
                  </a:moveTo>
                  <a:lnTo>
                    <a:pt x="1" y="56975"/>
                  </a:lnTo>
                  <a:lnTo>
                    <a:pt x="20515" y="68750"/>
                  </a:lnTo>
                  <a:lnTo>
                    <a:pt x="20515" y="11776"/>
                  </a:lnTo>
                  <a:lnTo>
                    <a:pt x="1" y="1"/>
                  </a:lnTo>
                  <a:close/>
                </a:path>
              </a:pathLst>
            </a:custGeom>
            <a:solidFill>
              <a:srgbClr val="E25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6559821" y="3499088"/>
              <a:ext cx="429163" cy="247606"/>
            </a:xfrm>
            <a:custGeom>
              <a:rect b="b" l="l" r="r" t="t"/>
              <a:pathLst>
                <a:path extrusionOk="0" h="24885" w="43132">
                  <a:moveTo>
                    <a:pt x="21483" y="0"/>
                  </a:moveTo>
                  <a:lnTo>
                    <a:pt x="1" y="12409"/>
                  </a:lnTo>
                  <a:lnTo>
                    <a:pt x="21649" y="24885"/>
                  </a:lnTo>
                  <a:lnTo>
                    <a:pt x="43131" y="12476"/>
                  </a:lnTo>
                  <a:lnTo>
                    <a:pt x="21483" y="0"/>
                  </a:lnTo>
                  <a:close/>
                </a:path>
              </a:pathLst>
            </a:custGeom>
            <a:solidFill>
              <a:srgbClr val="F9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a:off x="6598653" y="3195683"/>
              <a:ext cx="352817" cy="203796"/>
            </a:xfrm>
            <a:custGeom>
              <a:rect b="b" l="l" r="r" t="t"/>
              <a:pathLst>
                <a:path extrusionOk="0" h="20482" w="35459">
                  <a:moveTo>
                    <a:pt x="17680" y="0"/>
                  </a:moveTo>
                  <a:lnTo>
                    <a:pt x="0" y="10207"/>
                  </a:lnTo>
                  <a:lnTo>
                    <a:pt x="17780" y="20482"/>
                  </a:lnTo>
                  <a:lnTo>
                    <a:pt x="35459" y="10274"/>
                  </a:lnTo>
                  <a:lnTo>
                    <a:pt x="17680" y="0"/>
                  </a:lnTo>
                  <a:close/>
                </a:path>
              </a:pathLst>
            </a:custGeom>
            <a:solidFill>
              <a:srgbClr val="F9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6597986" y="3296968"/>
              <a:ext cx="176583" cy="427173"/>
            </a:xfrm>
            <a:custGeom>
              <a:rect b="b" l="l" r="r" t="t"/>
              <a:pathLst>
                <a:path extrusionOk="0" h="42932" w="17747">
                  <a:moveTo>
                    <a:pt x="1" y="1"/>
                  </a:moveTo>
                  <a:lnTo>
                    <a:pt x="1" y="32724"/>
                  </a:lnTo>
                  <a:lnTo>
                    <a:pt x="17747" y="42932"/>
                  </a:lnTo>
                  <a:lnTo>
                    <a:pt x="17747" y="10175"/>
                  </a:lnTo>
                  <a:lnTo>
                    <a:pt x="1" y="1"/>
                  </a:lnTo>
                  <a:close/>
                </a:path>
              </a:pathLst>
            </a:custGeom>
            <a:solidFill>
              <a:srgbClr val="E25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6669671" y="3357042"/>
              <a:ext cx="32875" cy="325604"/>
            </a:xfrm>
            <a:custGeom>
              <a:rect b="b" l="l" r="r" t="t"/>
              <a:pathLst>
                <a:path extrusionOk="0" h="32724" w="3304">
                  <a:moveTo>
                    <a:pt x="1" y="0"/>
                  </a:moveTo>
                  <a:lnTo>
                    <a:pt x="1" y="30789"/>
                  </a:lnTo>
                  <a:lnTo>
                    <a:pt x="3303" y="32724"/>
                  </a:lnTo>
                  <a:lnTo>
                    <a:pt x="3303" y="1902"/>
                  </a:lnTo>
                  <a:lnTo>
                    <a:pt x="1" y="0"/>
                  </a:lnTo>
                  <a:close/>
                </a:path>
              </a:pathLst>
            </a:custGeom>
            <a:solidFill>
              <a:srgbClr val="F9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6774546" y="3296968"/>
              <a:ext cx="176254" cy="427173"/>
            </a:xfrm>
            <a:custGeom>
              <a:rect b="b" l="l" r="r" t="t"/>
              <a:pathLst>
                <a:path extrusionOk="0" h="42932" w="17714">
                  <a:moveTo>
                    <a:pt x="17713" y="1"/>
                  </a:moveTo>
                  <a:lnTo>
                    <a:pt x="1" y="10175"/>
                  </a:lnTo>
                  <a:lnTo>
                    <a:pt x="1" y="42932"/>
                  </a:lnTo>
                  <a:lnTo>
                    <a:pt x="17713" y="32724"/>
                  </a:lnTo>
                  <a:lnTo>
                    <a:pt x="177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6846231" y="3357042"/>
              <a:ext cx="32875" cy="325604"/>
            </a:xfrm>
            <a:custGeom>
              <a:rect b="b" l="l" r="r" t="t"/>
              <a:pathLst>
                <a:path extrusionOk="0" h="32724" w="3304">
                  <a:moveTo>
                    <a:pt x="3303" y="0"/>
                  </a:moveTo>
                  <a:lnTo>
                    <a:pt x="1" y="1902"/>
                  </a:lnTo>
                  <a:lnTo>
                    <a:pt x="1" y="32724"/>
                  </a:lnTo>
                  <a:lnTo>
                    <a:pt x="3303" y="30789"/>
                  </a:lnTo>
                  <a:lnTo>
                    <a:pt x="3303" y="0"/>
                  </a:lnTo>
                  <a:close/>
                </a:path>
              </a:pathLst>
            </a:custGeom>
            <a:solidFill>
              <a:srgbClr val="F9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17"/>
          <p:cNvGrpSpPr/>
          <p:nvPr/>
        </p:nvGrpSpPr>
        <p:grpSpPr>
          <a:xfrm flipH="1">
            <a:off x="2981959" y="2424148"/>
            <a:ext cx="1495729" cy="3323473"/>
            <a:chOff x="6281380" y="3515345"/>
            <a:chExt cx="429153" cy="953569"/>
          </a:xfrm>
        </p:grpSpPr>
        <p:sp>
          <p:nvSpPr>
            <p:cNvPr id="144" name="Google Shape;144;p17"/>
            <p:cNvSpPr/>
            <p:nvPr/>
          </p:nvSpPr>
          <p:spPr>
            <a:xfrm>
              <a:off x="6496434" y="3647770"/>
              <a:ext cx="199816" cy="821144"/>
            </a:xfrm>
            <a:custGeom>
              <a:rect b="b" l="l" r="r" t="t"/>
              <a:pathLst>
                <a:path extrusionOk="0" h="82527" w="20082">
                  <a:moveTo>
                    <a:pt x="20081" y="0"/>
                  </a:moveTo>
                  <a:lnTo>
                    <a:pt x="0" y="11609"/>
                  </a:lnTo>
                  <a:lnTo>
                    <a:pt x="0" y="82526"/>
                  </a:lnTo>
                  <a:lnTo>
                    <a:pt x="20081" y="70918"/>
                  </a:lnTo>
                  <a:lnTo>
                    <a:pt x="200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6296643" y="3647770"/>
              <a:ext cx="199816" cy="821144"/>
            </a:xfrm>
            <a:custGeom>
              <a:rect b="b" l="l" r="r" t="t"/>
              <a:pathLst>
                <a:path extrusionOk="0" h="82527" w="20082">
                  <a:moveTo>
                    <a:pt x="0" y="0"/>
                  </a:moveTo>
                  <a:lnTo>
                    <a:pt x="0" y="70918"/>
                  </a:lnTo>
                  <a:lnTo>
                    <a:pt x="20081" y="82526"/>
                  </a:lnTo>
                  <a:lnTo>
                    <a:pt x="20081" y="11609"/>
                  </a:lnTo>
                  <a:lnTo>
                    <a:pt x="0" y="0"/>
                  </a:lnTo>
                  <a:close/>
                </a:path>
              </a:pathLst>
            </a:custGeom>
            <a:solidFill>
              <a:srgbClr val="C97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6496434" y="3646061"/>
              <a:ext cx="214084" cy="141071"/>
            </a:xfrm>
            <a:custGeom>
              <a:rect b="b" l="l" r="r" t="t"/>
              <a:pathLst>
                <a:path extrusionOk="0" h="14178" w="21516">
                  <a:moveTo>
                    <a:pt x="21516" y="0"/>
                  </a:moveTo>
                  <a:lnTo>
                    <a:pt x="0" y="12409"/>
                  </a:lnTo>
                  <a:lnTo>
                    <a:pt x="0" y="14177"/>
                  </a:lnTo>
                  <a:lnTo>
                    <a:pt x="21516" y="1768"/>
                  </a:lnTo>
                  <a:lnTo>
                    <a:pt x="21516"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6496434" y="3791477"/>
              <a:ext cx="73023" cy="95261"/>
            </a:xfrm>
            <a:custGeom>
              <a:rect b="b" l="l" r="r" t="t"/>
              <a:pathLst>
                <a:path extrusionOk="0" h="9574" w="7339">
                  <a:moveTo>
                    <a:pt x="7339" y="0"/>
                  </a:moveTo>
                  <a:lnTo>
                    <a:pt x="0" y="4236"/>
                  </a:lnTo>
                  <a:lnTo>
                    <a:pt x="0" y="9574"/>
                  </a:lnTo>
                  <a:lnTo>
                    <a:pt x="7339" y="5337"/>
                  </a:lnTo>
                  <a:lnTo>
                    <a:pt x="73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6496434" y="3862167"/>
              <a:ext cx="73023" cy="94933"/>
            </a:xfrm>
            <a:custGeom>
              <a:rect b="b" l="l" r="r" t="t"/>
              <a:pathLst>
                <a:path extrusionOk="0" h="9541" w="7339">
                  <a:moveTo>
                    <a:pt x="7339" y="0"/>
                  </a:moveTo>
                  <a:lnTo>
                    <a:pt x="0" y="4237"/>
                  </a:lnTo>
                  <a:lnTo>
                    <a:pt x="0" y="9540"/>
                  </a:lnTo>
                  <a:lnTo>
                    <a:pt x="7339" y="5304"/>
                  </a:lnTo>
                  <a:lnTo>
                    <a:pt x="73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6496434" y="3932518"/>
              <a:ext cx="73023" cy="95271"/>
            </a:xfrm>
            <a:custGeom>
              <a:rect b="b" l="l" r="r" t="t"/>
              <a:pathLst>
                <a:path extrusionOk="0" h="9575" w="7339">
                  <a:moveTo>
                    <a:pt x="7339" y="1"/>
                  </a:moveTo>
                  <a:lnTo>
                    <a:pt x="0" y="4271"/>
                  </a:lnTo>
                  <a:lnTo>
                    <a:pt x="0" y="9574"/>
                  </a:lnTo>
                  <a:lnTo>
                    <a:pt x="7339" y="5338"/>
                  </a:lnTo>
                  <a:lnTo>
                    <a:pt x="73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6496434" y="4003208"/>
              <a:ext cx="73023" cy="94943"/>
            </a:xfrm>
            <a:custGeom>
              <a:rect b="b" l="l" r="r" t="t"/>
              <a:pathLst>
                <a:path extrusionOk="0" h="9542" w="7339">
                  <a:moveTo>
                    <a:pt x="7339" y="1"/>
                  </a:moveTo>
                  <a:lnTo>
                    <a:pt x="0" y="4237"/>
                  </a:lnTo>
                  <a:lnTo>
                    <a:pt x="0" y="9541"/>
                  </a:lnTo>
                  <a:lnTo>
                    <a:pt x="7339" y="5305"/>
                  </a:lnTo>
                  <a:lnTo>
                    <a:pt x="73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6496434" y="4073908"/>
              <a:ext cx="73023" cy="94933"/>
            </a:xfrm>
            <a:custGeom>
              <a:rect b="b" l="l" r="r" t="t"/>
              <a:pathLst>
                <a:path extrusionOk="0" h="9541" w="7339">
                  <a:moveTo>
                    <a:pt x="7339" y="0"/>
                  </a:moveTo>
                  <a:lnTo>
                    <a:pt x="0" y="4236"/>
                  </a:lnTo>
                  <a:lnTo>
                    <a:pt x="0" y="9540"/>
                  </a:lnTo>
                  <a:lnTo>
                    <a:pt x="7339" y="5304"/>
                  </a:lnTo>
                  <a:lnTo>
                    <a:pt x="73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a:off x="6496434" y="4144259"/>
              <a:ext cx="73023" cy="95271"/>
            </a:xfrm>
            <a:custGeom>
              <a:rect b="b" l="l" r="r" t="t"/>
              <a:pathLst>
                <a:path extrusionOk="0" h="9575" w="7339">
                  <a:moveTo>
                    <a:pt x="7339" y="1"/>
                  </a:moveTo>
                  <a:lnTo>
                    <a:pt x="0" y="4237"/>
                  </a:lnTo>
                  <a:lnTo>
                    <a:pt x="0" y="9574"/>
                  </a:lnTo>
                  <a:lnTo>
                    <a:pt x="7339" y="5338"/>
                  </a:lnTo>
                  <a:lnTo>
                    <a:pt x="73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6496434" y="4214949"/>
              <a:ext cx="73023" cy="94933"/>
            </a:xfrm>
            <a:custGeom>
              <a:rect b="b" l="l" r="r" t="t"/>
              <a:pathLst>
                <a:path extrusionOk="0" h="9541" w="7339">
                  <a:moveTo>
                    <a:pt x="7339" y="1"/>
                  </a:moveTo>
                  <a:lnTo>
                    <a:pt x="0" y="4237"/>
                  </a:lnTo>
                  <a:lnTo>
                    <a:pt x="0" y="9541"/>
                  </a:lnTo>
                  <a:lnTo>
                    <a:pt x="7339" y="5305"/>
                  </a:lnTo>
                  <a:lnTo>
                    <a:pt x="73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6496434" y="4285310"/>
              <a:ext cx="73023" cy="95271"/>
            </a:xfrm>
            <a:custGeom>
              <a:rect b="b" l="l" r="r" t="t"/>
              <a:pathLst>
                <a:path extrusionOk="0" h="9575" w="7339">
                  <a:moveTo>
                    <a:pt x="7339" y="1"/>
                  </a:moveTo>
                  <a:lnTo>
                    <a:pt x="0" y="4237"/>
                  </a:lnTo>
                  <a:lnTo>
                    <a:pt x="0" y="9574"/>
                  </a:lnTo>
                  <a:lnTo>
                    <a:pt x="7339" y="5338"/>
                  </a:lnTo>
                  <a:lnTo>
                    <a:pt x="73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6581062" y="3767241"/>
              <a:ext cx="30875" cy="70715"/>
            </a:xfrm>
            <a:custGeom>
              <a:rect b="b" l="l" r="r" t="t"/>
              <a:pathLst>
                <a:path extrusionOk="0" h="7107" w="3103">
                  <a:moveTo>
                    <a:pt x="3103" y="1"/>
                  </a:moveTo>
                  <a:lnTo>
                    <a:pt x="1" y="1769"/>
                  </a:lnTo>
                  <a:lnTo>
                    <a:pt x="1" y="7106"/>
                  </a:lnTo>
                  <a:lnTo>
                    <a:pt x="3103" y="5305"/>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6623208" y="3742686"/>
              <a:ext cx="30875" cy="70705"/>
            </a:xfrm>
            <a:custGeom>
              <a:rect b="b" l="l" r="r" t="t"/>
              <a:pathLst>
                <a:path extrusionOk="0" h="7106" w="3103">
                  <a:moveTo>
                    <a:pt x="3103" y="1"/>
                  </a:moveTo>
                  <a:lnTo>
                    <a:pt x="1" y="1802"/>
                  </a:lnTo>
                  <a:lnTo>
                    <a:pt x="1" y="7106"/>
                  </a:lnTo>
                  <a:lnTo>
                    <a:pt x="3103" y="5338"/>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6665691" y="3718460"/>
              <a:ext cx="30546" cy="70376"/>
            </a:xfrm>
            <a:custGeom>
              <a:rect b="b" l="l" r="r" t="t"/>
              <a:pathLst>
                <a:path extrusionOk="0" h="7073" w="3070">
                  <a:moveTo>
                    <a:pt x="3069" y="0"/>
                  </a:moveTo>
                  <a:lnTo>
                    <a:pt x="1" y="1768"/>
                  </a:lnTo>
                  <a:lnTo>
                    <a:pt x="1" y="7072"/>
                  </a:lnTo>
                  <a:lnTo>
                    <a:pt x="3069" y="5304"/>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6581062" y="3837602"/>
              <a:ext cx="30875" cy="70705"/>
            </a:xfrm>
            <a:custGeom>
              <a:rect b="b" l="l" r="r" t="t"/>
              <a:pathLst>
                <a:path extrusionOk="0" h="7106" w="3103">
                  <a:moveTo>
                    <a:pt x="3103" y="1"/>
                  </a:moveTo>
                  <a:lnTo>
                    <a:pt x="1" y="1802"/>
                  </a:lnTo>
                  <a:lnTo>
                    <a:pt x="1" y="7106"/>
                  </a:lnTo>
                  <a:lnTo>
                    <a:pt x="3103" y="5338"/>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6623208" y="3813376"/>
              <a:ext cx="30875" cy="70705"/>
            </a:xfrm>
            <a:custGeom>
              <a:rect b="b" l="l" r="r" t="t"/>
              <a:pathLst>
                <a:path extrusionOk="0" h="7106" w="3103">
                  <a:moveTo>
                    <a:pt x="3103" y="1"/>
                  </a:moveTo>
                  <a:lnTo>
                    <a:pt x="1" y="1769"/>
                  </a:lnTo>
                  <a:lnTo>
                    <a:pt x="1" y="7106"/>
                  </a:lnTo>
                  <a:lnTo>
                    <a:pt x="3103" y="5304"/>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6665691" y="3788821"/>
              <a:ext cx="30546" cy="70705"/>
            </a:xfrm>
            <a:custGeom>
              <a:rect b="b" l="l" r="r" t="t"/>
              <a:pathLst>
                <a:path extrusionOk="0" h="7106" w="3070">
                  <a:moveTo>
                    <a:pt x="3069" y="0"/>
                  </a:moveTo>
                  <a:lnTo>
                    <a:pt x="1" y="1801"/>
                  </a:lnTo>
                  <a:lnTo>
                    <a:pt x="1" y="7105"/>
                  </a:lnTo>
                  <a:lnTo>
                    <a:pt x="3069" y="5337"/>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6581062" y="3908292"/>
              <a:ext cx="30875" cy="70705"/>
            </a:xfrm>
            <a:custGeom>
              <a:rect b="b" l="l" r="r" t="t"/>
              <a:pathLst>
                <a:path extrusionOk="0" h="7106" w="3103">
                  <a:moveTo>
                    <a:pt x="3103" y="1"/>
                  </a:moveTo>
                  <a:lnTo>
                    <a:pt x="1" y="1769"/>
                  </a:lnTo>
                  <a:lnTo>
                    <a:pt x="1" y="7106"/>
                  </a:lnTo>
                  <a:lnTo>
                    <a:pt x="3103" y="5305"/>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6623208" y="3883737"/>
              <a:ext cx="30875" cy="70705"/>
            </a:xfrm>
            <a:custGeom>
              <a:rect b="b" l="l" r="r" t="t"/>
              <a:pathLst>
                <a:path extrusionOk="0" h="7106" w="3103">
                  <a:moveTo>
                    <a:pt x="3103" y="0"/>
                  </a:moveTo>
                  <a:lnTo>
                    <a:pt x="1" y="1802"/>
                  </a:lnTo>
                  <a:lnTo>
                    <a:pt x="1" y="7105"/>
                  </a:lnTo>
                  <a:lnTo>
                    <a:pt x="3103" y="5338"/>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6665691" y="3859511"/>
              <a:ext cx="30546" cy="70705"/>
            </a:xfrm>
            <a:custGeom>
              <a:rect b="b" l="l" r="r" t="t"/>
              <a:pathLst>
                <a:path extrusionOk="0" h="7106" w="3070">
                  <a:moveTo>
                    <a:pt x="3069" y="0"/>
                  </a:moveTo>
                  <a:lnTo>
                    <a:pt x="1" y="1768"/>
                  </a:lnTo>
                  <a:lnTo>
                    <a:pt x="1" y="7105"/>
                  </a:lnTo>
                  <a:lnTo>
                    <a:pt x="3069" y="5304"/>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6581062" y="3978653"/>
              <a:ext cx="30875" cy="71033"/>
            </a:xfrm>
            <a:custGeom>
              <a:rect b="b" l="l" r="r" t="t"/>
              <a:pathLst>
                <a:path extrusionOk="0" h="7139" w="3103">
                  <a:moveTo>
                    <a:pt x="3103" y="1"/>
                  </a:moveTo>
                  <a:lnTo>
                    <a:pt x="1" y="1802"/>
                  </a:lnTo>
                  <a:lnTo>
                    <a:pt x="1" y="7139"/>
                  </a:lnTo>
                  <a:lnTo>
                    <a:pt x="3103" y="5338"/>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6623208" y="3954427"/>
              <a:ext cx="30875" cy="70705"/>
            </a:xfrm>
            <a:custGeom>
              <a:rect b="b" l="l" r="r" t="t"/>
              <a:pathLst>
                <a:path extrusionOk="0" h="7106" w="3103">
                  <a:moveTo>
                    <a:pt x="3103" y="0"/>
                  </a:moveTo>
                  <a:lnTo>
                    <a:pt x="1" y="1768"/>
                  </a:lnTo>
                  <a:lnTo>
                    <a:pt x="1" y="7106"/>
                  </a:lnTo>
                  <a:lnTo>
                    <a:pt x="3103" y="5304"/>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6665691" y="3929872"/>
              <a:ext cx="30546" cy="70705"/>
            </a:xfrm>
            <a:custGeom>
              <a:rect b="b" l="l" r="r" t="t"/>
              <a:pathLst>
                <a:path extrusionOk="0" h="7106" w="3070">
                  <a:moveTo>
                    <a:pt x="3069" y="0"/>
                  </a:moveTo>
                  <a:lnTo>
                    <a:pt x="1" y="1801"/>
                  </a:lnTo>
                  <a:lnTo>
                    <a:pt x="1" y="7105"/>
                  </a:lnTo>
                  <a:lnTo>
                    <a:pt x="3069" y="5337"/>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6581062" y="4049343"/>
              <a:ext cx="30875" cy="70705"/>
            </a:xfrm>
            <a:custGeom>
              <a:rect b="b" l="l" r="r" t="t"/>
              <a:pathLst>
                <a:path extrusionOk="0" h="7106" w="3103">
                  <a:moveTo>
                    <a:pt x="3103" y="1"/>
                  </a:moveTo>
                  <a:lnTo>
                    <a:pt x="1" y="1802"/>
                  </a:lnTo>
                  <a:lnTo>
                    <a:pt x="1" y="7106"/>
                  </a:lnTo>
                  <a:lnTo>
                    <a:pt x="3103" y="5338"/>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6623208" y="4025116"/>
              <a:ext cx="30875" cy="70376"/>
            </a:xfrm>
            <a:custGeom>
              <a:rect b="b" l="l" r="r" t="t"/>
              <a:pathLst>
                <a:path extrusionOk="0" h="7073" w="3103">
                  <a:moveTo>
                    <a:pt x="3103" y="1"/>
                  </a:moveTo>
                  <a:lnTo>
                    <a:pt x="1" y="1768"/>
                  </a:lnTo>
                  <a:lnTo>
                    <a:pt x="1" y="7072"/>
                  </a:lnTo>
                  <a:lnTo>
                    <a:pt x="3103" y="5304"/>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6665691" y="4000562"/>
              <a:ext cx="30546" cy="70705"/>
            </a:xfrm>
            <a:custGeom>
              <a:rect b="b" l="l" r="r" t="t"/>
              <a:pathLst>
                <a:path extrusionOk="0" h="7106" w="3070">
                  <a:moveTo>
                    <a:pt x="3069" y="0"/>
                  </a:moveTo>
                  <a:lnTo>
                    <a:pt x="1" y="1801"/>
                  </a:lnTo>
                  <a:lnTo>
                    <a:pt x="1" y="7105"/>
                  </a:lnTo>
                  <a:lnTo>
                    <a:pt x="3069" y="5304"/>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6581062" y="4120033"/>
              <a:ext cx="30875" cy="70705"/>
            </a:xfrm>
            <a:custGeom>
              <a:rect b="b" l="l" r="r" t="t"/>
              <a:pathLst>
                <a:path extrusionOk="0" h="7106" w="3103">
                  <a:moveTo>
                    <a:pt x="3103" y="1"/>
                  </a:moveTo>
                  <a:lnTo>
                    <a:pt x="1" y="1769"/>
                  </a:lnTo>
                  <a:lnTo>
                    <a:pt x="1" y="7106"/>
                  </a:lnTo>
                  <a:lnTo>
                    <a:pt x="3103" y="5305"/>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6623208" y="4095478"/>
              <a:ext cx="30875" cy="70705"/>
            </a:xfrm>
            <a:custGeom>
              <a:rect b="b" l="l" r="r" t="t"/>
              <a:pathLst>
                <a:path extrusionOk="0" h="7106" w="3103">
                  <a:moveTo>
                    <a:pt x="3103" y="0"/>
                  </a:moveTo>
                  <a:lnTo>
                    <a:pt x="1" y="1802"/>
                  </a:lnTo>
                  <a:lnTo>
                    <a:pt x="1" y="7105"/>
                  </a:lnTo>
                  <a:lnTo>
                    <a:pt x="3103" y="5337"/>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6665691" y="4071251"/>
              <a:ext cx="30546" cy="70705"/>
            </a:xfrm>
            <a:custGeom>
              <a:rect b="b" l="l" r="r" t="t"/>
              <a:pathLst>
                <a:path extrusionOk="0" h="7106" w="3070">
                  <a:moveTo>
                    <a:pt x="3069" y="0"/>
                  </a:moveTo>
                  <a:lnTo>
                    <a:pt x="1" y="1768"/>
                  </a:lnTo>
                  <a:lnTo>
                    <a:pt x="1" y="7105"/>
                  </a:lnTo>
                  <a:lnTo>
                    <a:pt x="3069" y="5304"/>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6581062" y="4190394"/>
              <a:ext cx="30875" cy="70705"/>
            </a:xfrm>
            <a:custGeom>
              <a:rect b="b" l="l" r="r" t="t"/>
              <a:pathLst>
                <a:path extrusionOk="0" h="7106" w="3103">
                  <a:moveTo>
                    <a:pt x="3103" y="0"/>
                  </a:moveTo>
                  <a:lnTo>
                    <a:pt x="1" y="1802"/>
                  </a:lnTo>
                  <a:lnTo>
                    <a:pt x="1" y="7106"/>
                  </a:lnTo>
                  <a:lnTo>
                    <a:pt x="3103" y="5338"/>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a:off x="6623208" y="4166167"/>
              <a:ext cx="30875" cy="70705"/>
            </a:xfrm>
            <a:custGeom>
              <a:rect b="b" l="l" r="r" t="t"/>
              <a:pathLst>
                <a:path extrusionOk="0" h="7106" w="3103">
                  <a:moveTo>
                    <a:pt x="3103" y="0"/>
                  </a:moveTo>
                  <a:lnTo>
                    <a:pt x="1" y="1768"/>
                  </a:lnTo>
                  <a:lnTo>
                    <a:pt x="1" y="7105"/>
                  </a:lnTo>
                  <a:lnTo>
                    <a:pt x="3103" y="5304"/>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6665691" y="4141603"/>
              <a:ext cx="30546" cy="70705"/>
            </a:xfrm>
            <a:custGeom>
              <a:rect b="b" l="l" r="r" t="t"/>
              <a:pathLst>
                <a:path extrusionOk="0" h="7106" w="3070">
                  <a:moveTo>
                    <a:pt x="3069" y="1"/>
                  </a:moveTo>
                  <a:lnTo>
                    <a:pt x="1" y="1802"/>
                  </a:lnTo>
                  <a:lnTo>
                    <a:pt x="1" y="7106"/>
                  </a:lnTo>
                  <a:lnTo>
                    <a:pt x="3069" y="5338"/>
                  </a:lnTo>
                  <a:lnTo>
                    <a:pt x="306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6581062" y="4261084"/>
              <a:ext cx="30875" cy="70705"/>
            </a:xfrm>
            <a:custGeom>
              <a:rect b="b" l="l" r="r" t="t"/>
              <a:pathLst>
                <a:path extrusionOk="0" h="7106" w="3103">
                  <a:moveTo>
                    <a:pt x="3103" y="1"/>
                  </a:moveTo>
                  <a:lnTo>
                    <a:pt x="1" y="1768"/>
                  </a:lnTo>
                  <a:lnTo>
                    <a:pt x="1" y="7106"/>
                  </a:lnTo>
                  <a:lnTo>
                    <a:pt x="3103" y="5304"/>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6623208" y="4236529"/>
              <a:ext cx="30875" cy="70705"/>
            </a:xfrm>
            <a:custGeom>
              <a:rect b="b" l="l" r="r" t="t"/>
              <a:pathLst>
                <a:path extrusionOk="0" h="7106" w="3103">
                  <a:moveTo>
                    <a:pt x="3103" y="0"/>
                  </a:moveTo>
                  <a:lnTo>
                    <a:pt x="1" y="1801"/>
                  </a:lnTo>
                  <a:lnTo>
                    <a:pt x="1" y="7105"/>
                  </a:lnTo>
                  <a:lnTo>
                    <a:pt x="3103" y="5337"/>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6665691" y="4212302"/>
              <a:ext cx="30546" cy="70705"/>
            </a:xfrm>
            <a:custGeom>
              <a:rect b="b" l="l" r="r" t="t"/>
              <a:pathLst>
                <a:path extrusionOk="0" h="7106" w="3070">
                  <a:moveTo>
                    <a:pt x="3069" y="0"/>
                  </a:moveTo>
                  <a:lnTo>
                    <a:pt x="1" y="1768"/>
                  </a:lnTo>
                  <a:lnTo>
                    <a:pt x="1" y="7105"/>
                  </a:lnTo>
                  <a:lnTo>
                    <a:pt x="3069" y="5304"/>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6281380" y="3532935"/>
              <a:ext cx="429153" cy="247944"/>
            </a:xfrm>
            <a:custGeom>
              <a:rect b="b" l="l" r="r" t="t"/>
              <a:pathLst>
                <a:path extrusionOk="0" h="24919" w="43131">
                  <a:moveTo>
                    <a:pt x="21482" y="1"/>
                  </a:moveTo>
                  <a:lnTo>
                    <a:pt x="0" y="12410"/>
                  </a:lnTo>
                  <a:lnTo>
                    <a:pt x="21615" y="24919"/>
                  </a:lnTo>
                  <a:lnTo>
                    <a:pt x="43131" y="12510"/>
                  </a:lnTo>
                  <a:lnTo>
                    <a:pt x="21482" y="1"/>
                  </a:lnTo>
                  <a:close/>
                </a:path>
              </a:pathLst>
            </a:custGeom>
            <a:solidFill>
              <a:srgbClr val="FBE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6281380" y="3515345"/>
              <a:ext cx="429153" cy="247616"/>
            </a:xfrm>
            <a:custGeom>
              <a:rect b="b" l="l" r="r" t="t"/>
              <a:pathLst>
                <a:path extrusionOk="0" h="24886" w="43131">
                  <a:moveTo>
                    <a:pt x="21482" y="1"/>
                  </a:moveTo>
                  <a:lnTo>
                    <a:pt x="0" y="12410"/>
                  </a:lnTo>
                  <a:lnTo>
                    <a:pt x="21615" y="24885"/>
                  </a:lnTo>
                  <a:lnTo>
                    <a:pt x="43131" y="12476"/>
                  </a:lnTo>
                  <a:lnTo>
                    <a:pt x="21482" y="1"/>
                  </a:lnTo>
                  <a:close/>
                </a:path>
              </a:pathLst>
            </a:custGeom>
            <a:solidFill>
              <a:srgbClr val="FBE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a:off x="6316889" y="3535930"/>
              <a:ext cx="358130" cy="206781"/>
            </a:xfrm>
            <a:custGeom>
              <a:rect b="b" l="l" r="r" t="t"/>
              <a:pathLst>
                <a:path extrusionOk="0" h="20782" w="35993">
                  <a:moveTo>
                    <a:pt x="17913" y="0"/>
                  </a:moveTo>
                  <a:lnTo>
                    <a:pt x="0" y="10341"/>
                  </a:lnTo>
                  <a:lnTo>
                    <a:pt x="18046" y="20782"/>
                  </a:lnTo>
                  <a:lnTo>
                    <a:pt x="35993" y="10407"/>
                  </a:lnTo>
                  <a:lnTo>
                    <a:pt x="179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a:off x="6281380" y="3638806"/>
              <a:ext cx="215079" cy="142066"/>
            </a:xfrm>
            <a:custGeom>
              <a:rect b="b" l="l" r="r" t="t"/>
              <a:pathLst>
                <a:path extrusionOk="0" h="14278" w="21616">
                  <a:moveTo>
                    <a:pt x="0" y="1"/>
                  </a:moveTo>
                  <a:lnTo>
                    <a:pt x="0" y="1769"/>
                  </a:lnTo>
                  <a:lnTo>
                    <a:pt x="21615" y="14278"/>
                  </a:lnTo>
                  <a:lnTo>
                    <a:pt x="21615" y="12476"/>
                  </a:lnTo>
                  <a:lnTo>
                    <a:pt x="0"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a:off x="6496434" y="3639472"/>
              <a:ext cx="214084" cy="141399"/>
            </a:xfrm>
            <a:custGeom>
              <a:rect b="b" l="l" r="r" t="t"/>
              <a:pathLst>
                <a:path extrusionOk="0" h="14211" w="21516">
                  <a:moveTo>
                    <a:pt x="21516" y="0"/>
                  </a:moveTo>
                  <a:lnTo>
                    <a:pt x="0" y="12409"/>
                  </a:lnTo>
                  <a:lnTo>
                    <a:pt x="0" y="14211"/>
                  </a:lnTo>
                  <a:lnTo>
                    <a:pt x="21516" y="1802"/>
                  </a:lnTo>
                  <a:lnTo>
                    <a:pt x="215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6342439" y="3594332"/>
              <a:ext cx="153678" cy="140743"/>
            </a:xfrm>
            <a:custGeom>
              <a:rect b="b" l="l" r="r" t="t"/>
              <a:pathLst>
                <a:path extrusionOk="0" h="14145" w="15445">
                  <a:moveTo>
                    <a:pt x="1" y="1"/>
                  </a:moveTo>
                  <a:lnTo>
                    <a:pt x="1" y="5238"/>
                  </a:lnTo>
                  <a:lnTo>
                    <a:pt x="15445" y="14144"/>
                  </a:lnTo>
                  <a:lnTo>
                    <a:pt x="15445" y="8907"/>
                  </a:lnTo>
                  <a:lnTo>
                    <a:pt x="1" y="1"/>
                  </a:lnTo>
                  <a:close/>
                </a:path>
              </a:pathLst>
            </a:custGeom>
            <a:solidFill>
              <a:srgbClr val="F4C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a:off x="6342439" y="3594332"/>
              <a:ext cx="153678" cy="140743"/>
            </a:xfrm>
            <a:custGeom>
              <a:rect b="b" l="l" r="r" t="t"/>
              <a:pathLst>
                <a:path extrusionOk="0" h="14145" w="15445">
                  <a:moveTo>
                    <a:pt x="1" y="1"/>
                  </a:moveTo>
                  <a:lnTo>
                    <a:pt x="1" y="5238"/>
                  </a:lnTo>
                  <a:lnTo>
                    <a:pt x="15445" y="14144"/>
                  </a:lnTo>
                  <a:lnTo>
                    <a:pt x="15445" y="8907"/>
                  </a:lnTo>
                  <a:lnTo>
                    <a:pt x="1" y="1"/>
                  </a:lnTo>
                  <a:close/>
                </a:path>
              </a:pathLst>
            </a:custGeom>
            <a:solidFill>
              <a:srgbClr val="C97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a:off x="6342777" y="3563808"/>
              <a:ext cx="306679" cy="118823"/>
            </a:xfrm>
            <a:custGeom>
              <a:rect b="b" l="l" r="r" t="t"/>
              <a:pathLst>
                <a:path extrusionOk="0" h="11942" w="30822">
                  <a:moveTo>
                    <a:pt x="15344" y="0"/>
                  </a:moveTo>
                  <a:lnTo>
                    <a:pt x="0" y="3036"/>
                  </a:lnTo>
                  <a:lnTo>
                    <a:pt x="15444" y="11942"/>
                  </a:lnTo>
                  <a:lnTo>
                    <a:pt x="30822" y="8906"/>
                  </a:lnTo>
                  <a:lnTo>
                    <a:pt x="15344" y="0"/>
                  </a:lnTo>
                  <a:close/>
                </a:path>
              </a:pathLst>
            </a:custGeom>
            <a:solidFill>
              <a:srgbClr val="FBE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p:nvPr/>
          </p:nvSpPr>
          <p:spPr>
            <a:xfrm>
              <a:off x="6495439" y="3647151"/>
              <a:ext cx="154006" cy="88635"/>
            </a:xfrm>
            <a:custGeom>
              <a:rect b="b" l="l" r="r" t="t"/>
              <a:pathLst>
                <a:path extrusionOk="0" h="8908" w="15478">
                  <a:moveTo>
                    <a:pt x="15478" y="1"/>
                  </a:moveTo>
                  <a:lnTo>
                    <a:pt x="13966" y="871"/>
                  </a:lnTo>
                  <a:lnTo>
                    <a:pt x="13966" y="871"/>
                  </a:lnTo>
                  <a:lnTo>
                    <a:pt x="15478" y="568"/>
                  </a:lnTo>
                  <a:lnTo>
                    <a:pt x="15478" y="1"/>
                  </a:lnTo>
                  <a:close/>
                  <a:moveTo>
                    <a:pt x="13966" y="871"/>
                  </a:moveTo>
                  <a:lnTo>
                    <a:pt x="0" y="3670"/>
                  </a:lnTo>
                  <a:lnTo>
                    <a:pt x="0" y="8907"/>
                  </a:lnTo>
                  <a:lnTo>
                    <a:pt x="13966" y="87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7"/>
          <p:cNvGrpSpPr/>
          <p:nvPr/>
        </p:nvGrpSpPr>
        <p:grpSpPr>
          <a:xfrm flipH="1">
            <a:off x="4011426" y="3564684"/>
            <a:ext cx="1495729" cy="2777424"/>
            <a:chOff x="5986006" y="3842587"/>
            <a:chExt cx="429153" cy="796897"/>
          </a:xfrm>
        </p:grpSpPr>
        <p:sp>
          <p:nvSpPr>
            <p:cNvPr id="189" name="Google Shape;189;p17"/>
            <p:cNvSpPr/>
            <p:nvPr/>
          </p:nvSpPr>
          <p:spPr>
            <a:xfrm>
              <a:off x="6296643" y="3929872"/>
              <a:ext cx="73023" cy="95261"/>
            </a:xfrm>
            <a:custGeom>
              <a:rect b="b" l="l" r="r" t="t"/>
              <a:pathLst>
                <a:path extrusionOk="0" h="9574" w="7339">
                  <a:moveTo>
                    <a:pt x="0" y="0"/>
                  </a:moveTo>
                  <a:lnTo>
                    <a:pt x="0" y="5337"/>
                  </a:lnTo>
                  <a:lnTo>
                    <a:pt x="7339" y="9574"/>
                  </a:lnTo>
                  <a:lnTo>
                    <a:pt x="7339" y="4236"/>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6296643" y="3929872"/>
              <a:ext cx="73023" cy="45810"/>
            </a:xfrm>
            <a:custGeom>
              <a:rect b="b" l="l" r="r" t="t"/>
              <a:pathLst>
                <a:path extrusionOk="0" h="4604" w="7339">
                  <a:moveTo>
                    <a:pt x="0" y="0"/>
                  </a:moveTo>
                  <a:lnTo>
                    <a:pt x="0" y="367"/>
                  </a:lnTo>
                  <a:lnTo>
                    <a:pt x="301" y="534"/>
                  </a:lnTo>
                  <a:lnTo>
                    <a:pt x="7339" y="4603"/>
                  </a:lnTo>
                  <a:lnTo>
                    <a:pt x="7339" y="4236"/>
                  </a:lnTo>
                  <a:lnTo>
                    <a:pt x="301" y="200"/>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6296643" y="4000562"/>
              <a:ext cx="73023" cy="94933"/>
            </a:xfrm>
            <a:custGeom>
              <a:rect b="b" l="l" r="r" t="t"/>
              <a:pathLst>
                <a:path extrusionOk="0" h="9541" w="7339">
                  <a:moveTo>
                    <a:pt x="0" y="0"/>
                  </a:moveTo>
                  <a:lnTo>
                    <a:pt x="0" y="5304"/>
                  </a:lnTo>
                  <a:lnTo>
                    <a:pt x="7339" y="9540"/>
                  </a:lnTo>
                  <a:lnTo>
                    <a:pt x="7339" y="4236"/>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6296643" y="4000562"/>
              <a:ext cx="73023" cy="45810"/>
            </a:xfrm>
            <a:custGeom>
              <a:rect b="b" l="l" r="r" t="t"/>
              <a:pathLst>
                <a:path extrusionOk="0" h="4604" w="7339">
                  <a:moveTo>
                    <a:pt x="0" y="0"/>
                  </a:moveTo>
                  <a:lnTo>
                    <a:pt x="0" y="367"/>
                  </a:lnTo>
                  <a:lnTo>
                    <a:pt x="301" y="534"/>
                  </a:lnTo>
                  <a:lnTo>
                    <a:pt x="7339" y="4603"/>
                  </a:lnTo>
                  <a:lnTo>
                    <a:pt x="7339" y="4236"/>
                  </a:lnTo>
                  <a:lnTo>
                    <a:pt x="301" y="167"/>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6296643" y="4071251"/>
              <a:ext cx="73023" cy="94933"/>
            </a:xfrm>
            <a:custGeom>
              <a:rect b="b" l="l" r="r" t="t"/>
              <a:pathLst>
                <a:path extrusionOk="0" h="9541" w="7339">
                  <a:moveTo>
                    <a:pt x="0" y="0"/>
                  </a:moveTo>
                  <a:lnTo>
                    <a:pt x="0" y="5304"/>
                  </a:lnTo>
                  <a:lnTo>
                    <a:pt x="7339" y="9540"/>
                  </a:lnTo>
                  <a:lnTo>
                    <a:pt x="7339" y="4237"/>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6296643" y="4071251"/>
              <a:ext cx="73023" cy="45481"/>
            </a:xfrm>
            <a:custGeom>
              <a:rect b="b" l="l" r="r" t="t"/>
              <a:pathLst>
                <a:path extrusionOk="0" h="4571" w="7339">
                  <a:moveTo>
                    <a:pt x="0" y="0"/>
                  </a:moveTo>
                  <a:lnTo>
                    <a:pt x="0" y="334"/>
                  </a:lnTo>
                  <a:lnTo>
                    <a:pt x="301" y="534"/>
                  </a:lnTo>
                  <a:lnTo>
                    <a:pt x="7339" y="4570"/>
                  </a:lnTo>
                  <a:lnTo>
                    <a:pt x="7339" y="4237"/>
                  </a:lnTo>
                  <a:lnTo>
                    <a:pt x="301" y="167"/>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6296643" y="4141603"/>
              <a:ext cx="73023" cy="95271"/>
            </a:xfrm>
            <a:custGeom>
              <a:rect b="b" l="l" r="r" t="t"/>
              <a:pathLst>
                <a:path extrusionOk="0" h="9575" w="7339">
                  <a:moveTo>
                    <a:pt x="0" y="1"/>
                  </a:moveTo>
                  <a:lnTo>
                    <a:pt x="0" y="5338"/>
                  </a:lnTo>
                  <a:lnTo>
                    <a:pt x="7339" y="9574"/>
                  </a:lnTo>
                  <a:lnTo>
                    <a:pt x="7339" y="4237"/>
                  </a:lnTo>
                  <a:lnTo>
                    <a:pt x="0"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6296643" y="4141603"/>
              <a:ext cx="73023" cy="45820"/>
            </a:xfrm>
            <a:custGeom>
              <a:rect b="b" l="l" r="r" t="t"/>
              <a:pathLst>
                <a:path extrusionOk="0" h="4605" w="7339">
                  <a:moveTo>
                    <a:pt x="0" y="1"/>
                  </a:moveTo>
                  <a:lnTo>
                    <a:pt x="0" y="368"/>
                  </a:lnTo>
                  <a:lnTo>
                    <a:pt x="301" y="535"/>
                  </a:lnTo>
                  <a:lnTo>
                    <a:pt x="7339" y="4604"/>
                  </a:lnTo>
                  <a:lnTo>
                    <a:pt x="7339" y="4237"/>
                  </a:lnTo>
                  <a:lnTo>
                    <a:pt x="301" y="201"/>
                  </a:lnTo>
                  <a:lnTo>
                    <a:pt x="0"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6296643" y="4212302"/>
              <a:ext cx="73023" cy="94933"/>
            </a:xfrm>
            <a:custGeom>
              <a:rect b="b" l="l" r="r" t="t"/>
              <a:pathLst>
                <a:path extrusionOk="0" h="9541" w="7339">
                  <a:moveTo>
                    <a:pt x="0" y="0"/>
                  </a:moveTo>
                  <a:lnTo>
                    <a:pt x="0" y="5304"/>
                  </a:lnTo>
                  <a:lnTo>
                    <a:pt x="7339" y="9540"/>
                  </a:lnTo>
                  <a:lnTo>
                    <a:pt x="7339" y="4236"/>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6296643" y="4212302"/>
              <a:ext cx="73023" cy="45810"/>
            </a:xfrm>
            <a:custGeom>
              <a:rect b="b" l="l" r="r" t="t"/>
              <a:pathLst>
                <a:path extrusionOk="0" h="4604" w="7339">
                  <a:moveTo>
                    <a:pt x="0" y="0"/>
                  </a:moveTo>
                  <a:lnTo>
                    <a:pt x="0" y="334"/>
                  </a:lnTo>
                  <a:lnTo>
                    <a:pt x="301" y="534"/>
                  </a:lnTo>
                  <a:lnTo>
                    <a:pt x="7339" y="4603"/>
                  </a:lnTo>
                  <a:lnTo>
                    <a:pt x="7339" y="4236"/>
                  </a:lnTo>
                  <a:lnTo>
                    <a:pt x="301" y="167"/>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6381271" y="3978653"/>
              <a:ext cx="30546" cy="71033"/>
            </a:xfrm>
            <a:custGeom>
              <a:rect b="b" l="l" r="r" t="t"/>
              <a:pathLst>
                <a:path extrusionOk="0" h="7139" w="3070">
                  <a:moveTo>
                    <a:pt x="1" y="1"/>
                  </a:moveTo>
                  <a:lnTo>
                    <a:pt x="1" y="5338"/>
                  </a:lnTo>
                  <a:lnTo>
                    <a:pt x="3069" y="7139"/>
                  </a:lnTo>
                  <a:lnTo>
                    <a:pt x="3069" y="1802"/>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a:off x="6381271" y="3978653"/>
              <a:ext cx="30546" cy="54775"/>
            </a:xfrm>
            <a:custGeom>
              <a:rect b="b" l="l" r="r" t="t"/>
              <a:pathLst>
                <a:path extrusionOk="0" h="5505" w="3070">
                  <a:moveTo>
                    <a:pt x="1" y="1"/>
                  </a:moveTo>
                  <a:lnTo>
                    <a:pt x="1" y="367"/>
                  </a:lnTo>
                  <a:lnTo>
                    <a:pt x="1" y="5338"/>
                  </a:lnTo>
                  <a:lnTo>
                    <a:pt x="301" y="5504"/>
                  </a:lnTo>
                  <a:lnTo>
                    <a:pt x="301" y="568"/>
                  </a:lnTo>
                  <a:lnTo>
                    <a:pt x="3069" y="2169"/>
                  </a:lnTo>
                  <a:lnTo>
                    <a:pt x="3069" y="1802"/>
                  </a:lnTo>
                  <a:lnTo>
                    <a:pt x="301" y="201"/>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a:off x="6381271" y="4049343"/>
              <a:ext cx="30546" cy="70705"/>
            </a:xfrm>
            <a:custGeom>
              <a:rect b="b" l="l" r="r" t="t"/>
              <a:pathLst>
                <a:path extrusionOk="0" h="7106" w="3070">
                  <a:moveTo>
                    <a:pt x="1" y="1"/>
                  </a:moveTo>
                  <a:lnTo>
                    <a:pt x="1" y="5338"/>
                  </a:lnTo>
                  <a:lnTo>
                    <a:pt x="3069" y="7106"/>
                  </a:lnTo>
                  <a:lnTo>
                    <a:pt x="3069" y="1802"/>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6381271" y="4049343"/>
              <a:ext cx="30546" cy="54775"/>
            </a:xfrm>
            <a:custGeom>
              <a:rect b="b" l="l" r="r" t="t"/>
              <a:pathLst>
                <a:path extrusionOk="0" h="5505" w="3070">
                  <a:moveTo>
                    <a:pt x="1" y="1"/>
                  </a:moveTo>
                  <a:lnTo>
                    <a:pt x="1" y="368"/>
                  </a:lnTo>
                  <a:lnTo>
                    <a:pt x="1" y="5338"/>
                  </a:lnTo>
                  <a:lnTo>
                    <a:pt x="301" y="5505"/>
                  </a:lnTo>
                  <a:lnTo>
                    <a:pt x="301" y="534"/>
                  </a:lnTo>
                  <a:lnTo>
                    <a:pt x="3069" y="2135"/>
                  </a:lnTo>
                  <a:lnTo>
                    <a:pt x="3069" y="1802"/>
                  </a:lnTo>
                  <a:lnTo>
                    <a:pt x="301" y="167"/>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6381271" y="4120033"/>
              <a:ext cx="30546" cy="70705"/>
            </a:xfrm>
            <a:custGeom>
              <a:rect b="b" l="l" r="r" t="t"/>
              <a:pathLst>
                <a:path extrusionOk="0" h="7106" w="3070">
                  <a:moveTo>
                    <a:pt x="1" y="1"/>
                  </a:moveTo>
                  <a:lnTo>
                    <a:pt x="1" y="5305"/>
                  </a:lnTo>
                  <a:lnTo>
                    <a:pt x="3069" y="7106"/>
                  </a:lnTo>
                  <a:lnTo>
                    <a:pt x="3069" y="1769"/>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6381271" y="4120033"/>
              <a:ext cx="30546" cy="54446"/>
            </a:xfrm>
            <a:custGeom>
              <a:rect b="b" l="l" r="r" t="t"/>
              <a:pathLst>
                <a:path extrusionOk="0" h="5472" w="3070">
                  <a:moveTo>
                    <a:pt x="1" y="1"/>
                  </a:moveTo>
                  <a:lnTo>
                    <a:pt x="1" y="334"/>
                  </a:lnTo>
                  <a:lnTo>
                    <a:pt x="1" y="5305"/>
                  </a:lnTo>
                  <a:lnTo>
                    <a:pt x="301" y="5471"/>
                  </a:lnTo>
                  <a:lnTo>
                    <a:pt x="301" y="534"/>
                  </a:lnTo>
                  <a:lnTo>
                    <a:pt x="3069" y="2136"/>
                  </a:lnTo>
                  <a:lnTo>
                    <a:pt x="3069" y="1769"/>
                  </a:lnTo>
                  <a:lnTo>
                    <a:pt x="301" y="167"/>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6381271" y="4190394"/>
              <a:ext cx="30546" cy="70705"/>
            </a:xfrm>
            <a:custGeom>
              <a:rect b="b" l="l" r="r" t="t"/>
              <a:pathLst>
                <a:path extrusionOk="0" h="7106" w="3070">
                  <a:moveTo>
                    <a:pt x="1" y="0"/>
                  </a:moveTo>
                  <a:lnTo>
                    <a:pt x="1" y="5338"/>
                  </a:lnTo>
                  <a:lnTo>
                    <a:pt x="3069" y="7106"/>
                  </a:lnTo>
                  <a:lnTo>
                    <a:pt x="3069" y="1802"/>
                  </a:lnTo>
                  <a:lnTo>
                    <a:pt x="1"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a:off x="6381271" y="4190394"/>
              <a:ext cx="30546" cy="54775"/>
            </a:xfrm>
            <a:custGeom>
              <a:rect b="b" l="l" r="r" t="t"/>
              <a:pathLst>
                <a:path extrusionOk="0" h="5505" w="3070">
                  <a:moveTo>
                    <a:pt x="1" y="0"/>
                  </a:moveTo>
                  <a:lnTo>
                    <a:pt x="1" y="367"/>
                  </a:lnTo>
                  <a:lnTo>
                    <a:pt x="1" y="5338"/>
                  </a:lnTo>
                  <a:lnTo>
                    <a:pt x="301" y="5504"/>
                  </a:lnTo>
                  <a:lnTo>
                    <a:pt x="301" y="534"/>
                  </a:lnTo>
                  <a:lnTo>
                    <a:pt x="3069" y="2135"/>
                  </a:lnTo>
                  <a:lnTo>
                    <a:pt x="3069" y="1802"/>
                  </a:lnTo>
                  <a:lnTo>
                    <a:pt x="301" y="201"/>
                  </a:lnTo>
                  <a:lnTo>
                    <a:pt x="1"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p:nvPr/>
          </p:nvSpPr>
          <p:spPr>
            <a:xfrm>
              <a:off x="6381271" y="4261084"/>
              <a:ext cx="30546" cy="70705"/>
            </a:xfrm>
            <a:custGeom>
              <a:rect b="b" l="l" r="r" t="t"/>
              <a:pathLst>
                <a:path extrusionOk="0" h="7106" w="3070">
                  <a:moveTo>
                    <a:pt x="1" y="1"/>
                  </a:moveTo>
                  <a:lnTo>
                    <a:pt x="1" y="5304"/>
                  </a:lnTo>
                  <a:lnTo>
                    <a:pt x="3069" y="7106"/>
                  </a:lnTo>
                  <a:lnTo>
                    <a:pt x="3069" y="1768"/>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a:off x="6381271" y="4261084"/>
              <a:ext cx="30546" cy="54775"/>
            </a:xfrm>
            <a:custGeom>
              <a:rect b="b" l="l" r="r" t="t"/>
              <a:pathLst>
                <a:path extrusionOk="0" h="5505" w="3070">
                  <a:moveTo>
                    <a:pt x="1" y="1"/>
                  </a:moveTo>
                  <a:lnTo>
                    <a:pt x="1" y="367"/>
                  </a:lnTo>
                  <a:lnTo>
                    <a:pt x="1" y="5304"/>
                  </a:lnTo>
                  <a:lnTo>
                    <a:pt x="301" y="5504"/>
                  </a:lnTo>
                  <a:lnTo>
                    <a:pt x="301" y="534"/>
                  </a:lnTo>
                  <a:lnTo>
                    <a:pt x="3069" y="2135"/>
                  </a:lnTo>
                  <a:lnTo>
                    <a:pt x="3069" y="1768"/>
                  </a:lnTo>
                  <a:lnTo>
                    <a:pt x="301" y="167"/>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a:off x="5986006" y="3966376"/>
              <a:ext cx="215079" cy="673108"/>
            </a:xfrm>
            <a:custGeom>
              <a:rect b="b" l="l" r="r" t="t"/>
              <a:pathLst>
                <a:path extrusionOk="0" h="67649" w="21616">
                  <a:moveTo>
                    <a:pt x="0" y="0"/>
                  </a:moveTo>
                  <a:lnTo>
                    <a:pt x="0" y="55140"/>
                  </a:lnTo>
                  <a:lnTo>
                    <a:pt x="21616" y="67649"/>
                  </a:lnTo>
                  <a:lnTo>
                    <a:pt x="21616" y="12476"/>
                  </a:lnTo>
                  <a:lnTo>
                    <a:pt x="0" y="0"/>
                  </a:lnTo>
                  <a:close/>
                </a:path>
              </a:pathLst>
            </a:custGeom>
            <a:solidFill>
              <a:srgbClr val="D99F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a:off x="6201060" y="3967042"/>
              <a:ext cx="214084" cy="672441"/>
            </a:xfrm>
            <a:custGeom>
              <a:rect b="b" l="l" r="r" t="t"/>
              <a:pathLst>
                <a:path extrusionOk="0" h="67582" w="21516">
                  <a:moveTo>
                    <a:pt x="21516" y="0"/>
                  </a:moveTo>
                  <a:lnTo>
                    <a:pt x="1" y="12409"/>
                  </a:lnTo>
                  <a:lnTo>
                    <a:pt x="1" y="67582"/>
                  </a:lnTo>
                  <a:lnTo>
                    <a:pt x="21516" y="55140"/>
                  </a:lnTo>
                  <a:lnTo>
                    <a:pt x="2151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6258477" y="4054318"/>
              <a:ext cx="100575" cy="85311"/>
            </a:xfrm>
            <a:custGeom>
              <a:rect b="b" l="l" r="r" t="t"/>
              <a:pathLst>
                <a:path extrusionOk="0" h="8574" w="10108">
                  <a:moveTo>
                    <a:pt x="10108" y="1"/>
                  </a:moveTo>
                  <a:lnTo>
                    <a:pt x="0" y="5838"/>
                  </a:lnTo>
                  <a:lnTo>
                    <a:pt x="0" y="8574"/>
                  </a:lnTo>
                  <a:lnTo>
                    <a:pt x="10108" y="2770"/>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6225286" y="4117714"/>
              <a:ext cx="23910" cy="41492"/>
            </a:xfrm>
            <a:custGeom>
              <a:rect b="b" l="l" r="r" t="t"/>
              <a:pathLst>
                <a:path extrusionOk="0" h="4170" w="2403">
                  <a:moveTo>
                    <a:pt x="2402" y="0"/>
                  </a:moveTo>
                  <a:lnTo>
                    <a:pt x="1" y="1401"/>
                  </a:lnTo>
                  <a:lnTo>
                    <a:pt x="1" y="4170"/>
                  </a:lnTo>
                  <a:lnTo>
                    <a:pt x="2402" y="2769"/>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6368655" y="4035076"/>
              <a:ext cx="23910" cy="41163"/>
            </a:xfrm>
            <a:custGeom>
              <a:rect b="b" l="l" r="r" t="t"/>
              <a:pathLst>
                <a:path extrusionOk="0" h="4137" w="2403">
                  <a:moveTo>
                    <a:pt x="2403" y="0"/>
                  </a:moveTo>
                  <a:lnTo>
                    <a:pt x="1" y="1368"/>
                  </a:lnTo>
                  <a:lnTo>
                    <a:pt x="1" y="4137"/>
                  </a:lnTo>
                  <a:lnTo>
                    <a:pt x="2403" y="2736"/>
                  </a:lnTo>
                  <a:lnTo>
                    <a:pt x="24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6258477" y="4100452"/>
              <a:ext cx="100575" cy="85640"/>
            </a:xfrm>
            <a:custGeom>
              <a:rect b="b" l="l" r="r" t="t"/>
              <a:pathLst>
                <a:path extrusionOk="0" h="8607" w="10108">
                  <a:moveTo>
                    <a:pt x="10108" y="1"/>
                  </a:moveTo>
                  <a:lnTo>
                    <a:pt x="0" y="5838"/>
                  </a:lnTo>
                  <a:lnTo>
                    <a:pt x="0" y="8607"/>
                  </a:lnTo>
                  <a:lnTo>
                    <a:pt x="10108" y="2769"/>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a:off x="6225286" y="4164178"/>
              <a:ext cx="23910" cy="41163"/>
            </a:xfrm>
            <a:custGeom>
              <a:rect b="b" l="l" r="r" t="t"/>
              <a:pathLst>
                <a:path extrusionOk="0" h="4137" w="2403">
                  <a:moveTo>
                    <a:pt x="2402" y="0"/>
                  </a:moveTo>
                  <a:lnTo>
                    <a:pt x="1" y="1368"/>
                  </a:lnTo>
                  <a:lnTo>
                    <a:pt x="1" y="4137"/>
                  </a:lnTo>
                  <a:lnTo>
                    <a:pt x="2402" y="2769"/>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6368655" y="4081201"/>
              <a:ext cx="23910" cy="41173"/>
            </a:xfrm>
            <a:custGeom>
              <a:rect b="b" l="l" r="r" t="t"/>
              <a:pathLst>
                <a:path extrusionOk="0" h="4138" w="2403">
                  <a:moveTo>
                    <a:pt x="2403" y="1"/>
                  </a:moveTo>
                  <a:lnTo>
                    <a:pt x="1" y="1402"/>
                  </a:lnTo>
                  <a:lnTo>
                    <a:pt x="1" y="4137"/>
                  </a:lnTo>
                  <a:lnTo>
                    <a:pt x="2403" y="2770"/>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6258477" y="4146916"/>
              <a:ext cx="100575" cy="85311"/>
            </a:xfrm>
            <a:custGeom>
              <a:rect b="b" l="l" r="r" t="t"/>
              <a:pathLst>
                <a:path extrusionOk="0" h="8574" w="10108">
                  <a:moveTo>
                    <a:pt x="10108" y="1"/>
                  </a:moveTo>
                  <a:lnTo>
                    <a:pt x="0" y="5838"/>
                  </a:lnTo>
                  <a:lnTo>
                    <a:pt x="0" y="8573"/>
                  </a:lnTo>
                  <a:lnTo>
                    <a:pt x="10108" y="2769"/>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6225286" y="4210302"/>
              <a:ext cx="23910" cy="41501"/>
            </a:xfrm>
            <a:custGeom>
              <a:rect b="b" l="l" r="r" t="t"/>
              <a:pathLst>
                <a:path extrusionOk="0" h="4171" w="2403">
                  <a:moveTo>
                    <a:pt x="2402" y="1"/>
                  </a:moveTo>
                  <a:lnTo>
                    <a:pt x="1" y="1402"/>
                  </a:lnTo>
                  <a:lnTo>
                    <a:pt x="1" y="4171"/>
                  </a:lnTo>
                  <a:lnTo>
                    <a:pt x="2402" y="2770"/>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6368655" y="4127664"/>
              <a:ext cx="23910" cy="41173"/>
            </a:xfrm>
            <a:custGeom>
              <a:rect b="b" l="l" r="r" t="t"/>
              <a:pathLst>
                <a:path extrusionOk="0" h="4138" w="2403">
                  <a:moveTo>
                    <a:pt x="2403" y="1"/>
                  </a:moveTo>
                  <a:lnTo>
                    <a:pt x="1" y="1369"/>
                  </a:lnTo>
                  <a:lnTo>
                    <a:pt x="1" y="4137"/>
                  </a:lnTo>
                  <a:lnTo>
                    <a:pt x="2403" y="2736"/>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6258477" y="4193050"/>
              <a:ext cx="100575" cy="85640"/>
            </a:xfrm>
            <a:custGeom>
              <a:rect b="b" l="l" r="r" t="t"/>
              <a:pathLst>
                <a:path extrusionOk="0" h="8607" w="10108">
                  <a:moveTo>
                    <a:pt x="10108" y="0"/>
                  </a:moveTo>
                  <a:lnTo>
                    <a:pt x="0" y="5838"/>
                  </a:lnTo>
                  <a:lnTo>
                    <a:pt x="0" y="8606"/>
                  </a:lnTo>
                  <a:lnTo>
                    <a:pt x="10108" y="2769"/>
                  </a:lnTo>
                  <a:lnTo>
                    <a:pt x="10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6225286" y="4256766"/>
              <a:ext cx="23910" cy="41173"/>
            </a:xfrm>
            <a:custGeom>
              <a:rect b="b" l="l" r="r" t="t"/>
              <a:pathLst>
                <a:path extrusionOk="0" h="4138" w="2403">
                  <a:moveTo>
                    <a:pt x="2402" y="1"/>
                  </a:moveTo>
                  <a:lnTo>
                    <a:pt x="1" y="1369"/>
                  </a:lnTo>
                  <a:lnTo>
                    <a:pt x="1" y="4137"/>
                  </a:lnTo>
                  <a:lnTo>
                    <a:pt x="2402" y="2770"/>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368655" y="4173799"/>
              <a:ext cx="23910" cy="41501"/>
            </a:xfrm>
            <a:custGeom>
              <a:rect b="b" l="l" r="r" t="t"/>
              <a:pathLst>
                <a:path extrusionOk="0" h="4171" w="2403">
                  <a:moveTo>
                    <a:pt x="2403" y="1"/>
                  </a:moveTo>
                  <a:lnTo>
                    <a:pt x="1" y="1402"/>
                  </a:lnTo>
                  <a:lnTo>
                    <a:pt x="1" y="4170"/>
                  </a:lnTo>
                  <a:lnTo>
                    <a:pt x="2403" y="2769"/>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6258477" y="4239514"/>
              <a:ext cx="100575" cy="85311"/>
            </a:xfrm>
            <a:custGeom>
              <a:rect b="b" l="l" r="r" t="t"/>
              <a:pathLst>
                <a:path extrusionOk="0" h="8574" w="10108">
                  <a:moveTo>
                    <a:pt x="10108" y="0"/>
                  </a:moveTo>
                  <a:lnTo>
                    <a:pt x="0" y="5838"/>
                  </a:lnTo>
                  <a:lnTo>
                    <a:pt x="0" y="8573"/>
                  </a:lnTo>
                  <a:lnTo>
                    <a:pt x="10108" y="2769"/>
                  </a:lnTo>
                  <a:lnTo>
                    <a:pt x="10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6225286" y="4302900"/>
              <a:ext cx="23910" cy="41501"/>
            </a:xfrm>
            <a:custGeom>
              <a:rect b="b" l="l" r="r" t="t"/>
              <a:pathLst>
                <a:path extrusionOk="0" h="4171" w="2403">
                  <a:moveTo>
                    <a:pt x="2402" y="1"/>
                  </a:moveTo>
                  <a:lnTo>
                    <a:pt x="1" y="1402"/>
                  </a:lnTo>
                  <a:lnTo>
                    <a:pt x="1" y="4170"/>
                  </a:lnTo>
                  <a:lnTo>
                    <a:pt x="2402" y="2769"/>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6368655" y="4220262"/>
              <a:ext cx="23910" cy="41163"/>
            </a:xfrm>
            <a:custGeom>
              <a:rect b="b" l="l" r="r" t="t"/>
              <a:pathLst>
                <a:path extrusionOk="0" h="4137" w="2403">
                  <a:moveTo>
                    <a:pt x="2403" y="1"/>
                  </a:moveTo>
                  <a:lnTo>
                    <a:pt x="1" y="1402"/>
                  </a:lnTo>
                  <a:lnTo>
                    <a:pt x="1" y="4137"/>
                  </a:lnTo>
                  <a:lnTo>
                    <a:pt x="2403" y="2736"/>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6258477" y="4285977"/>
              <a:ext cx="100575" cy="85311"/>
            </a:xfrm>
            <a:custGeom>
              <a:rect b="b" l="l" r="r" t="t"/>
              <a:pathLst>
                <a:path extrusionOk="0" h="8574" w="10108">
                  <a:moveTo>
                    <a:pt x="10108" y="0"/>
                  </a:moveTo>
                  <a:lnTo>
                    <a:pt x="0" y="5804"/>
                  </a:lnTo>
                  <a:lnTo>
                    <a:pt x="0" y="8573"/>
                  </a:lnTo>
                  <a:lnTo>
                    <a:pt x="10108" y="2736"/>
                  </a:lnTo>
                  <a:lnTo>
                    <a:pt x="10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6225286" y="4349364"/>
              <a:ext cx="23910" cy="41163"/>
            </a:xfrm>
            <a:custGeom>
              <a:rect b="b" l="l" r="r" t="t"/>
              <a:pathLst>
                <a:path extrusionOk="0" h="4137" w="2403">
                  <a:moveTo>
                    <a:pt x="2402" y="1"/>
                  </a:moveTo>
                  <a:lnTo>
                    <a:pt x="1" y="1402"/>
                  </a:lnTo>
                  <a:lnTo>
                    <a:pt x="1" y="4137"/>
                  </a:lnTo>
                  <a:lnTo>
                    <a:pt x="2402" y="2769"/>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6368655" y="4266397"/>
              <a:ext cx="23910" cy="41492"/>
            </a:xfrm>
            <a:custGeom>
              <a:rect b="b" l="l" r="r" t="t"/>
              <a:pathLst>
                <a:path extrusionOk="0" h="4170" w="2403">
                  <a:moveTo>
                    <a:pt x="2403" y="0"/>
                  </a:moveTo>
                  <a:lnTo>
                    <a:pt x="1" y="1401"/>
                  </a:lnTo>
                  <a:lnTo>
                    <a:pt x="1" y="4170"/>
                  </a:lnTo>
                  <a:lnTo>
                    <a:pt x="2403" y="2769"/>
                  </a:lnTo>
                  <a:lnTo>
                    <a:pt x="24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6258477" y="4332102"/>
              <a:ext cx="100575" cy="85650"/>
            </a:xfrm>
            <a:custGeom>
              <a:rect b="b" l="l" r="r" t="t"/>
              <a:pathLst>
                <a:path extrusionOk="0" h="8608" w="10108">
                  <a:moveTo>
                    <a:pt x="10108" y="1"/>
                  </a:moveTo>
                  <a:lnTo>
                    <a:pt x="0" y="5838"/>
                  </a:lnTo>
                  <a:lnTo>
                    <a:pt x="0" y="8607"/>
                  </a:lnTo>
                  <a:lnTo>
                    <a:pt x="10108" y="2770"/>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6225286" y="4395498"/>
              <a:ext cx="23910" cy="41492"/>
            </a:xfrm>
            <a:custGeom>
              <a:rect b="b" l="l" r="r" t="t"/>
              <a:pathLst>
                <a:path extrusionOk="0" h="4170" w="2403">
                  <a:moveTo>
                    <a:pt x="2402" y="0"/>
                  </a:moveTo>
                  <a:lnTo>
                    <a:pt x="1" y="1401"/>
                  </a:lnTo>
                  <a:lnTo>
                    <a:pt x="1" y="4170"/>
                  </a:lnTo>
                  <a:lnTo>
                    <a:pt x="2402" y="2769"/>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6368655" y="4312860"/>
              <a:ext cx="23910" cy="41163"/>
            </a:xfrm>
            <a:custGeom>
              <a:rect b="b" l="l" r="r" t="t"/>
              <a:pathLst>
                <a:path extrusionOk="0" h="4137" w="2403">
                  <a:moveTo>
                    <a:pt x="2403" y="0"/>
                  </a:moveTo>
                  <a:lnTo>
                    <a:pt x="1" y="1368"/>
                  </a:lnTo>
                  <a:lnTo>
                    <a:pt x="1" y="4137"/>
                  </a:lnTo>
                  <a:lnTo>
                    <a:pt x="2403" y="2769"/>
                  </a:lnTo>
                  <a:lnTo>
                    <a:pt x="24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6258477" y="4378565"/>
              <a:ext cx="100575" cy="85311"/>
            </a:xfrm>
            <a:custGeom>
              <a:rect b="b" l="l" r="r" t="t"/>
              <a:pathLst>
                <a:path extrusionOk="0" h="8574" w="10108">
                  <a:moveTo>
                    <a:pt x="10108" y="1"/>
                  </a:moveTo>
                  <a:lnTo>
                    <a:pt x="0" y="5805"/>
                  </a:lnTo>
                  <a:lnTo>
                    <a:pt x="0" y="8574"/>
                  </a:lnTo>
                  <a:lnTo>
                    <a:pt x="10108" y="2736"/>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6225286" y="4441962"/>
              <a:ext cx="23910" cy="41163"/>
            </a:xfrm>
            <a:custGeom>
              <a:rect b="b" l="l" r="r" t="t"/>
              <a:pathLst>
                <a:path extrusionOk="0" h="4137" w="2403">
                  <a:moveTo>
                    <a:pt x="2402" y="0"/>
                  </a:moveTo>
                  <a:lnTo>
                    <a:pt x="1" y="1401"/>
                  </a:lnTo>
                  <a:lnTo>
                    <a:pt x="1" y="4136"/>
                  </a:lnTo>
                  <a:lnTo>
                    <a:pt x="2402" y="2769"/>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6368655" y="4358985"/>
              <a:ext cx="23910" cy="41501"/>
            </a:xfrm>
            <a:custGeom>
              <a:rect b="b" l="l" r="r" t="t"/>
              <a:pathLst>
                <a:path extrusionOk="0" h="4171" w="2403">
                  <a:moveTo>
                    <a:pt x="2403" y="1"/>
                  </a:moveTo>
                  <a:lnTo>
                    <a:pt x="1" y="1402"/>
                  </a:lnTo>
                  <a:lnTo>
                    <a:pt x="1" y="4171"/>
                  </a:lnTo>
                  <a:lnTo>
                    <a:pt x="2403" y="2770"/>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6258477" y="4424700"/>
              <a:ext cx="100575" cy="85640"/>
            </a:xfrm>
            <a:custGeom>
              <a:rect b="b" l="l" r="r" t="t"/>
              <a:pathLst>
                <a:path extrusionOk="0" h="8607" w="10108">
                  <a:moveTo>
                    <a:pt x="10108" y="1"/>
                  </a:moveTo>
                  <a:lnTo>
                    <a:pt x="0" y="5838"/>
                  </a:lnTo>
                  <a:lnTo>
                    <a:pt x="0" y="8607"/>
                  </a:lnTo>
                  <a:lnTo>
                    <a:pt x="10108" y="2769"/>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6225286" y="4488086"/>
              <a:ext cx="23910" cy="41501"/>
            </a:xfrm>
            <a:custGeom>
              <a:rect b="b" l="l" r="r" t="t"/>
              <a:pathLst>
                <a:path extrusionOk="0" h="4171" w="2403">
                  <a:moveTo>
                    <a:pt x="2402" y="1"/>
                  </a:moveTo>
                  <a:lnTo>
                    <a:pt x="1" y="1402"/>
                  </a:lnTo>
                  <a:lnTo>
                    <a:pt x="1" y="4171"/>
                  </a:lnTo>
                  <a:lnTo>
                    <a:pt x="2402" y="2770"/>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6368655" y="4405448"/>
              <a:ext cx="23910" cy="41173"/>
            </a:xfrm>
            <a:custGeom>
              <a:rect b="b" l="l" r="r" t="t"/>
              <a:pathLst>
                <a:path extrusionOk="0" h="4138" w="2403">
                  <a:moveTo>
                    <a:pt x="2403" y="1"/>
                  </a:moveTo>
                  <a:lnTo>
                    <a:pt x="1" y="1402"/>
                  </a:lnTo>
                  <a:lnTo>
                    <a:pt x="1" y="4137"/>
                  </a:lnTo>
                  <a:lnTo>
                    <a:pt x="2403" y="2770"/>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5986006" y="3842587"/>
              <a:ext cx="429153" cy="247934"/>
            </a:xfrm>
            <a:custGeom>
              <a:rect b="b" l="l" r="r" t="t"/>
              <a:pathLst>
                <a:path extrusionOk="0" h="24918" w="43131">
                  <a:moveTo>
                    <a:pt x="21482" y="0"/>
                  </a:moveTo>
                  <a:lnTo>
                    <a:pt x="0" y="12409"/>
                  </a:lnTo>
                  <a:lnTo>
                    <a:pt x="21616" y="24918"/>
                  </a:lnTo>
                  <a:lnTo>
                    <a:pt x="43131" y="12509"/>
                  </a:lnTo>
                  <a:lnTo>
                    <a:pt x="21482" y="0"/>
                  </a:lnTo>
                  <a:close/>
                </a:path>
              </a:pathLst>
            </a:custGeom>
            <a:solidFill>
              <a:srgbClr val="FDDC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6013546" y="3858516"/>
              <a:ext cx="374070" cy="216074"/>
            </a:xfrm>
            <a:custGeom>
              <a:rect b="b" l="l" r="r" t="t"/>
              <a:pathLst>
                <a:path extrusionOk="0" h="21716" w="37595">
                  <a:moveTo>
                    <a:pt x="18714" y="0"/>
                  </a:moveTo>
                  <a:lnTo>
                    <a:pt x="1" y="10808"/>
                  </a:lnTo>
                  <a:lnTo>
                    <a:pt x="18848" y="21716"/>
                  </a:lnTo>
                  <a:lnTo>
                    <a:pt x="37594" y="10908"/>
                  </a:lnTo>
                  <a:lnTo>
                    <a:pt x="187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6200065" y="3858516"/>
              <a:ext cx="187538" cy="115181"/>
            </a:xfrm>
            <a:custGeom>
              <a:rect b="b" l="l" r="r" t="t"/>
              <a:pathLst>
                <a:path extrusionOk="0" h="11576" w="18848">
                  <a:moveTo>
                    <a:pt x="1" y="0"/>
                  </a:moveTo>
                  <a:lnTo>
                    <a:pt x="1" y="1401"/>
                  </a:lnTo>
                  <a:lnTo>
                    <a:pt x="17646" y="11575"/>
                  </a:lnTo>
                  <a:lnTo>
                    <a:pt x="18847" y="10908"/>
                  </a:lnTo>
                  <a:lnTo>
                    <a:pt x="1"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p:nvPr/>
          </p:nvSpPr>
          <p:spPr>
            <a:xfrm>
              <a:off x="6013546" y="3858516"/>
              <a:ext cx="186543" cy="114515"/>
            </a:xfrm>
            <a:custGeom>
              <a:rect b="b" l="l" r="r" t="t"/>
              <a:pathLst>
                <a:path extrusionOk="0" h="11509" w="18748">
                  <a:moveTo>
                    <a:pt x="18748" y="0"/>
                  </a:moveTo>
                  <a:lnTo>
                    <a:pt x="1" y="10808"/>
                  </a:lnTo>
                  <a:lnTo>
                    <a:pt x="1202" y="11508"/>
                  </a:lnTo>
                  <a:lnTo>
                    <a:pt x="18748" y="1401"/>
                  </a:lnTo>
                  <a:lnTo>
                    <a:pt x="18748"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6200732" y="4032419"/>
              <a:ext cx="15602" cy="26895"/>
            </a:xfrm>
            <a:custGeom>
              <a:rect b="b" l="l" r="r" t="t"/>
              <a:pathLst>
                <a:path extrusionOk="0" h="2703" w="1568">
                  <a:moveTo>
                    <a:pt x="1568" y="0"/>
                  </a:moveTo>
                  <a:lnTo>
                    <a:pt x="0" y="901"/>
                  </a:lnTo>
                  <a:lnTo>
                    <a:pt x="0" y="2702"/>
                  </a:lnTo>
                  <a:lnTo>
                    <a:pt x="1568" y="1802"/>
                  </a:lnTo>
                  <a:lnTo>
                    <a:pt x="15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6185459" y="4014501"/>
              <a:ext cx="15283" cy="44815"/>
            </a:xfrm>
            <a:custGeom>
              <a:rect b="b" l="l" r="r" t="t"/>
              <a:pathLst>
                <a:path extrusionOk="0" h="4504" w="1536">
                  <a:moveTo>
                    <a:pt x="1" y="0"/>
                  </a:moveTo>
                  <a:lnTo>
                    <a:pt x="1" y="3603"/>
                  </a:lnTo>
                  <a:lnTo>
                    <a:pt x="1535" y="4503"/>
                  </a:lnTo>
                  <a:lnTo>
                    <a:pt x="1535" y="2702"/>
                  </a:lnTo>
                  <a:lnTo>
                    <a:pt x="1" y="0"/>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6185459" y="4014501"/>
              <a:ext cx="15283" cy="44815"/>
            </a:xfrm>
            <a:custGeom>
              <a:rect b="b" l="l" r="r" t="t"/>
              <a:pathLst>
                <a:path extrusionOk="0" h="4504" w="1536">
                  <a:moveTo>
                    <a:pt x="1" y="0"/>
                  </a:moveTo>
                  <a:lnTo>
                    <a:pt x="1" y="3603"/>
                  </a:lnTo>
                  <a:lnTo>
                    <a:pt x="1535" y="4503"/>
                  </a:lnTo>
                  <a:lnTo>
                    <a:pt x="1535" y="2702"/>
                  </a:lnTo>
                  <a:lnTo>
                    <a:pt x="1"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p:nvPr/>
          </p:nvSpPr>
          <p:spPr>
            <a:xfrm>
              <a:off x="6185459" y="4005536"/>
              <a:ext cx="30875" cy="35860"/>
            </a:xfrm>
            <a:custGeom>
              <a:rect b="b" l="l" r="r" t="t"/>
              <a:pathLst>
                <a:path extrusionOk="0" h="3604" w="3103">
                  <a:moveTo>
                    <a:pt x="1535" y="0"/>
                  </a:moveTo>
                  <a:lnTo>
                    <a:pt x="1" y="901"/>
                  </a:lnTo>
                  <a:lnTo>
                    <a:pt x="1535" y="3603"/>
                  </a:lnTo>
                  <a:lnTo>
                    <a:pt x="3103" y="2702"/>
                  </a:lnTo>
                  <a:lnTo>
                    <a:pt x="1535" y="0"/>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
            <p:cNvSpPr/>
            <p:nvPr/>
          </p:nvSpPr>
          <p:spPr>
            <a:xfrm>
              <a:off x="6231922" y="4014501"/>
              <a:ext cx="15612" cy="26895"/>
            </a:xfrm>
            <a:custGeom>
              <a:rect b="b" l="l" r="r" t="t"/>
              <a:pathLst>
                <a:path extrusionOk="0" h="2703" w="1569">
                  <a:moveTo>
                    <a:pt x="1569" y="0"/>
                  </a:moveTo>
                  <a:lnTo>
                    <a:pt x="1" y="901"/>
                  </a:lnTo>
                  <a:lnTo>
                    <a:pt x="1" y="2702"/>
                  </a:lnTo>
                  <a:lnTo>
                    <a:pt x="1569" y="1801"/>
                  </a:lnTo>
                  <a:lnTo>
                    <a:pt x="15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6216332" y="3996572"/>
              <a:ext cx="15602" cy="44825"/>
            </a:xfrm>
            <a:custGeom>
              <a:rect b="b" l="l" r="r" t="t"/>
              <a:pathLst>
                <a:path extrusionOk="0" h="4505" w="1568">
                  <a:moveTo>
                    <a:pt x="0" y="1"/>
                  </a:moveTo>
                  <a:lnTo>
                    <a:pt x="33" y="3603"/>
                  </a:lnTo>
                  <a:lnTo>
                    <a:pt x="1568" y="4504"/>
                  </a:lnTo>
                  <a:lnTo>
                    <a:pt x="1568" y="2703"/>
                  </a:lnTo>
                  <a:lnTo>
                    <a:pt x="0"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p:nvPr/>
          </p:nvSpPr>
          <p:spPr>
            <a:xfrm>
              <a:off x="6216332" y="3996572"/>
              <a:ext cx="15602" cy="44825"/>
            </a:xfrm>
            <a:custGeom>
              <a:rect b="b" l="l" r="r" t="t"/>
              <a:pathLst>
                <a:path extrusionOk="0" h="4505" w="1568">
                  <a:moveTo>
                    <a:pt x="0" y="1"/>
                  </a:moveTo>
                  <a:lnTo>
                    <a:pt x="33" y="3603"/>
                  </a:lnTo>
                  <a:lnTo>
                    <a:pt x="1568" y="4504"/>
                  </a:lnTo>
                  <a:lnTo>
                    <a:pt x="1568" y="2703"/>
                  </a:lnTo>
                  <a:lnTo>
                    <a:pt x="0"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6216332" y="3987618"/>
              <a:ext cx="31203" cy="35850"/>
            </a:xfrm>
            <a:custGeom>
              <a:rect b="b" l="l" r="r" t="t"/>
              <a:pathLst>
                <a:path extrusionOk="0" h="3603" w="3136">
                  <a:moveTo>
                    <a:pt x="1568" y="0"/>
                  </a:moveTo>
                  <a:lnTo>
                    <a:pt x="0" y="901"/>
                  </a:lnTo>
                  <a:lnTo>
                    <a:pt x="1568" y="3603"/>
                  </a:lnTo>
                  <a:lnTo>
                    <a:pt x="3136" y="2702"/>
                  </a:lnTo>
                  <a:lnTo>
                    <a:pt x="1568" y="0"/>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6262795" y="3996572"/>
              <a:ext cx="15602" cy="26895"/>
            </a:xfrm>
            <a:custGeom>
              <a:rect b="b" l="l" r="r" t="t"/>
              <a:pathLst>
                <a:path extrusionOk="0" h="2703" w="1568">
                  <a:moveTo>
                    <a:pt x="1568" y="1"/>
                  </a:moveTo>
                  <a:lnTo>
                    <a:pt x="0" y="901"/>
                  </a:lnTo>
                  <a:lnTo>
                    <a:pt x="0" y="2703"/>
                  </a:lnTo>
                  <a:lnTo>
                    <a:pt x="1568" y="1802"/>
                  </a:lnTo>
                  <a:lnTo>
                    <a:pt x="15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a:off x="6247523" y="3978653"/>
              <a:ext cx="15273" cy="44815"/>
            </a:xfrm>
            <a:custGeom>
              <a:rect b="b" l="l" r="r" t="t"/>
              <a:pathLst>
                <a:path extrusionOk="0" h="4504" w="1535">
                  <a:moveTo>
                    <a:pt x="1" y="1"/>
                  </a:moveTo>
                  <a:lnTo>
                    <a:pt x="1" y="3603"/>
                  </a:lnTo>
                  <a:lnTo>
                    <a:pt x="1535" y="4504"/>
                  </a:lnTo>
                  <a:lnTo>
                    <a:pt x="1535" y="2702"/>
                  </a:lnTo>
                  <a:lnTo>
                    <a:pt x="1"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a:off x="6247523" y="3978653"/>
              <a:ext cx="15273" cy="44815"/>
            </a:xfrm>
            <a:custGeom>
              <a:rect b="b" l="l" r="r" t="t"/>
              <a:pathLst>
                <a:path extrusionOk="0" h="4504" w="1535">
                  <a:moveTo>
                    <a:pt x="1" y="1"/>
                  </a:moveTo>
                  <a:lnTo>
                    <a:pt x="1" y="3603"/>
                  </a:lnTo>
                  <a:lnTo>
                    <a:pt x="1535" y="4504"/>
                  </a:lnTo>
                  <a:lnTo>
                    <a:pt x="1535" y="2702"/>
                  </a:lnTo>
                  <a:lnTo>
                    <a:pt x="1"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a:off x="6247523" y="3969689"/>
              <a:ext cx="30875" cy="35860"/>
            </a:xfrm>
            <a:custGeom>
              <a:rect b="b" l="l" r="r" t="t"/>
              <a:pathLst>
                <a:path extrusionOk="0" h="3604" w="3103">
                  <a:moveTo>
                    <a:pt x="1535" y="1"/>
                  </a:moveTo>
                  <a:lnTo>
                    <a:pt x="1" y="902"/>
                  </a:lnTo>
                  <a:lnTo>
                    <a:pt x="1535" y="3603"/>
                  </a:lnTo>
                  <a:lnTo>
                    <a:pt x="3103" y="2703"/>
                  </a:lnTo>
                  <a:lnTo>
                    <a:pt x="1535"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6293986" y="3978653"/>
              <a:ext cx="15612" cy="26895"/>
            </a:xfrm>
            <a:custGeom>
              <a:rect b="b" l="l" r="r" t="t"/>
              <a:pathLst>
                <a:path extrusionOk="0" h="2703" w="1569">
                  <a:moveTo>
                    <a:pt x="1568" y="1"/>
                  </a:moveTo>
                  <a:lnTo>
                    <a:pt x="1" y="901"/>
                  </a:lnTo>
                  <a:lnTo>
                    <a:pt x="1" y="2702"/>
                  </a:lnTo>
                  <a:lnTo>
                    <a:pt x="1568" y="1802"/>
                  </a:lnTo>
                  <a:lnTo>
                    <a:pt x="15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6278724" y="3960735"/>
              <a:ext cx="15273" cy="44815"/>
            </a:xfrm>
            <a:custGeom>
              <a:rect b="b" l="l" r="r" t="t"/>
              <a:pathLst>
                <a:path extrusionOk="0" h="4504" w="1535">
                  <a:moveTo>
                    <a:pt x="0" y="0"/>
                  </a:moveTo>
                  <a:lnTo>
                    <a:pt x="0" y="3603"/>
                  </a:lnTo>
                  <a:lnTo>
                    <a:pt x="1535" y="4503"/>
                  </a:lnTo>
                  <a:lnTo>
                    <a:pt x="1535" y="2702"/>
                  </a:lnTo>
                  <a:lnTo>
                    <a:pt x="0" y="0"/>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a:off x="6278724" y="3960735"/>
              <a:ext cx="15273" cy="44815"/>
            </a:xfrm>
            <a:custGeom>
              <a:rect b="b" l="l" r="r" t="t"/>
              <a:pathLst>
                <a:path extrusionOk="0" h="4504" w="1535">
                  <a:moveTo>
                    <a:pt x="0" y="0"/>
                  </a:moveTo>
                  <a:lnTo>
                    <a:pt x="0" y="3603"/>
                  </a:lnTo>
                  <a:lnTo>
                    <a:pt x="1535" y="4503"/>
                  </a:lnTo>
                  <a:lnTo>
                    <a:pt x="1535" y="2702"/>
                  </a:lnTo>
                  <a:lnTo>
                    <a:pt x="0"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6278724" y="3951770"/>
              <a:ext cx="30875" cy="35860"/>
            </a:xfrm>
            <a:custGeom>
              <a:rect b="b" l="l" r="r" t="t"/>
              <a:pathLst>
                <a:path extrusionOk="0" h="3604" w="3103">
                  <a:moveTo>
                    <a:pt x="1535" y="1"/>
                  </a:moveTo>
                  <a:lnTo>
                    <a:pt x="0" y="901"/>
                  </a:lnTo>
                  <a:lnTo>
                    <a:pt x="1535" y="3603"/>
                  </a:lnTo>
                  <a:lnTo>
                    <a:pt x="3102" y="2703"/>
                  </a:lnTo>
                  <a:lnTo>
                    <a:pt x="1535"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6138996" y="3996244"/>
              <a:ext cx="15612" cy="26895"/>
            </a:xfrm>
            <a:custGeom>
              <a:rect b="b" l="l" r="r" t="t"/>
              <a:pathLst>
                <a:path extrusionOk="0" h="2703" w="1569">
                  <a:moveTo>
                    <a:pt x="1569" y="0"/>
                  </a:moveTo>
                  <a:lnTo>
                    <a:pt x="1" y="868"/>
                  </a:lnTo>
                  <a:lnTo>
                    <a:pt x="1" y="2702"/>
                  </a:lnTo>
                  <a:lnTo>
                    <a:pt x="1569" y="1802"/>
                  </a:lnTo>
                  <a:lnTo>
                    <a:pt x="15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6123406" y="3978325"/>
              <a:ext cx="15602" cy="44815"/>
            </a:xfrm>
            <a:custGeom>
              <a:rect b="b" l="l" r="r" t="t"/>
              <a:pathLst>
                <a:path extrusionOk="0" h="4504" w="1568">
                  <a:moveTo>
                    <a:pt x="0" y="0"/>
                  </a:moveTo>
                  <a:lnTo>
                    <a:pt x="0" y="3569"/>
                  </a:lnTo>
                  <a:lnTo>
                    <a:pt x="1568" y="4503"/>
                  </a:lnTo>
                  <a:lnTo>
                    <a:pt x="1568" y="2669"/>
                  </a:lnTo>
                  <a:lnTo>
                    <a:pt x="0" y="0"/>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6123406" y="3978325"/>
              <a:ext cx="15602" cy="44815"/>
            </a:xfrm>
            <a:custGeom>
              <a:rect b="b" l="l" r="r" t="t"/>
              <a:pathLst>
                <a:path extrusionOk="0" h="4504" w="1568">
                  <a:moveTo>
                    <a:pt x="0" y="0"/>
                  </a:moveTo>
                  <a:lnTo>
                    <a:pt x="0" y="3569"/>
                  </a:lnTo>
                  <a:lnTo>
                    <a:pt x="1568" y="4503"/>
                  </a:lnTo>
                  <a:lnTo>
                    <a:pt x="1568" y="2669"/>
                  </a:lnTo>
                  <a:lnTo>
                    <a:pt x="0"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a:off x="6123406" y="3969361"/>
              <a:ext cx="31203" cy="35521"/>
            </a:xfrm>
            <a:custGeom>
              <a:rect b="b" l="l" r="r" t="t"/>
              <a:pathLst>
                <a:path extrusionOk="0" h="3570" w="3136">
                  <a:moveTo>
                    <a:pt x="1568" y="1"/>
                  </a:moveTo>
                  <a:lnTo>
                    <a:pt x="0" y="901"/>
                  </a:lnTo>
                  <a:lnTo>
                    <a:pt x="1568" y="3570"/>
                  </a:lnTo>
                  <a:lnTo>
                    <a:pt x="3136" y="2702"/>
                  </a:lnTo>
                  <a:lnTo>
                    <a:pt x="1568"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a:off x="6170197" y="3977987"/>
              <a:ext cx="15273" cy="26895"/>
            </a:xfrm>
            <a:custGeom>
              <a:rect b="b" l="l" r="r" t="t"/>
              <a:pathLst>
                <a:path extrusionOk="0" h="2703" w="1535">
                  <a:moveTo>
                    <a:pt x="1535" y="1"/>
                  </a:moveTo>
                  <a:lnTo>
                    <a:pt x="0" y="901"/>
                  </a:lnTo>
                  <a:lnTo>
                    <a:pt x="0" y="2703"/>
                  </a:lnTo>
                  <a:lnTo>
                    <a:pt x="1535" y="1802"/>
                  </a:lnTo>
                  <a:lnTo>
                    <a:pt x="15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a:off x="6154597" y="3960396"/>
              <a:ext cx="15612" cy="44486"/>
            </a:xfrm>
            <a:custGeom>
              <a:rect b="b" l="l" r="r" t="t"/>
              <a:pathLst>
                <a:path extrusionOk="0" h="4471" w="1569">
                  <a:moveTo>
                    <a:pt x="1" y="1"/>
                  </a:moveTo>
                  <a:lnTo>
                    <a:pt x="1" y="3570"/>
                  </a:lnTo>
                  <a:lnTo>
                    <a:pt x="1568" y="4471"/>
                  </a:lnTo>
                  <a:lnTo>
                    <a:pt x="1568" y="2669"/>
                  </a:lnTo>
                  <a:lnTo>
                    <a:pt x="1"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
            <p:cNvSpPr/>
            <p:nvPr/>
          </p:nvSpPr>
          <p:spPr>
            <a:xfrm>
              <a:off x="6154597" y="3960396"/>
              <a:ext cx="15612" cy="44486"/>
            </a:xfrm>
            <a:custGeom>
              <a:rect b="b" l="l" r="r" t="t"/>
              <a:pathLst>
                <a:path extrusionOk="0" h="4471" w="1569">
                  <a:moveTo>
                    <a:pt x="1" y="1"/>
                  </a:moveTo>
                  <a:lnTo>
                    <a:pt x="1" y="3570"/>
                  </a:lnTo>
                  <a:lnTo>
                    <a:pt x="1568" y="4471"/>
                  </a:lnTo>
                  <a:lnTo>
                    <a:pt x="1568" y="2669"/>
                  </a:lnTo>
                  <a:lnTo>
                    <a:pt x="1"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
            <p:cNvSpPr/>
            <p:nvPr/>
          </p:nvSpPr>
          <p:spPr>
            <a:xfrm>
              <a:off x="6154597" y="3951442"/>
              <a:ext cx="30875" cy="35521"/>
            </a:xfrm>
            <a:custGeom>
              <a:rect b="b" l="l" r="r" t="t"/>
              <a:pathLst>
                <a:path extrusionOk="0" h="3570" w="3103">
                  <a:moveTo>
                    <a:pt x="1568" y="0"/>
                  </a:moveTo>
                  <a:lnTo>
                    <a:pt x="1" y="901"/>
                  </a:lnTo>
                  <a:lnTo>
                    <a:pt x="1568" y="3569"/>
                  </a:lnTo>
                  <a:lnTo>
                    <a:pt x="3103" y="2669"/>
                  </a:lnTo>
                  <a:lnTo>
                    <a:pt x="1568" y="0"/>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p:nvPr/>
          </p:nvSpPr>
          <p:spPr>
            <a:xfrm>
              <a:off x="6201060" y="3960396"/>
              <a:ext cx="15612" cy="26895"/>
            </a:xfrm>
            <a:custGeom>
              <a:rect b="b" l="l" r="r" t="t"/>
              <a:pathLst>
                <a:path extrusionOk="0" h="2703" w="1569">
                  <a:moveTo>
                    <a:pt x="1568" y="1"/>
                  </a:moveTo>
                  <a:lnTo>
                    <a:pt x="1" y="868"/>
                  </a:lnTo>
                  <a:lnTo>
                    <a:pt x="1" y="2703"/>
                  </a:lnTo>
                  <a:lnTo>
                    <a:pt x="1568" y="1802"/>
                  </a:lnTo>
                  <a:lnTo>
                    <a:pt x="15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a:off x="6185459" y="3942478"/>
              <a:ext cx="15612" cy="44815"/>
            </a:xfrm>
            <a:custGeom>
              <a:rect b="b" l="l" r="r" t="t"/>
              <a:pathLst>
                <a:path extrusionOk="0" h="4504" w="1569">
                  <a:moveTo>
                    <a:pt x="1" y="1"/>
                  </a:moveTo>
                  <a:lnTo>
                    <a:pt x="34" y="3570"/>
                  </a:lnTo>
                  <a:lnTo>
                    <a:pt x="1569" y="4504"/>
                  </a:lnTo>
                  <a:lnTo>
                    <a:pt x="1569" y="2669"/>
                  </a:lnTo>
                  <a:lnTo>
                    <a:pt x="1"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6185459" y="3942478"/>
              <a:ext cx="15612" cy="44815"/>
            </a:xfrm>
            <a:custGeom>
              <a:rect b="b" l="l" r="r" t="t"/>
              <a:pathLst>
                <a:path extrusionOk="0" h="4504" w="1569">
                  <a:moveTo>
                    <a:pt x="1" y="1"/>
                  </a:moveTo>
                  <a:lnTo>
                    <a:pt x="34" y="3570"/>
                  </a:lnTo>
                  <a:lnTo>
                    <a:pt x="1569" y="4504"/>
                  </a:lnTo>
                  <a:lnTo>
                    <a:pt x="1569" y="2669"/>
                  </a:lnTo>
                  <a:lnTo>
                    <a:pt x="1"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a:off x="6185459" y="3933513"/>
              <a:ext cx="31213" cy="35531"/>
            </a:xfrm>
            <a:custGeom>
              <a:rect b="b" l="l" r="r" t="t"/>
              <a:pathLst>
                <a:path extrusionOk="0" h="3571" w="3137">
                  <a:moveTo>
                    <a:pt x="1569" y="1"/>
                  </a:moveTo>
                  <a:lnTo>
                    <a:pt x="1" y="902"/>
                  </a:lnTo>
                  <a:lnTo>
                    <a:pt x="1569" y="3570"/>
                  </a:lnTo>
                  <a:lnTo>
                    <a:pt x="3136" y="2703"/>
                  </a:lnTo>
                  <a:lnTo>
                    <a:pt x="1569"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p:nvPr/>
          </p:nvSpPr>
          <p:spPr>
            <a:xfrm>
              <a:off x="6232261" y="3942149"/>
              <a:ext cx="15602" cy="26895"/>
            </a:xfrm>
            <a:custGeom>
              <a:rect b="b" l="l" r="r" t="t"/>
              <a:pathLst>
                <a:path extrusionOk="0" h="2703" w="1568">
                  <a:moveTo>
                    <a:pt x="1568" y="0"/>
                  </a:moveTo>
                  <a:lnTo>
                    <a:pt x="0" y="901"/>
                  </a:lnTo>
                  <a:lnTo>
                    <a:pt x="0" y="2702"/>
                  </a:lnTo>
                  <a:lnTo>
                    <a:pt x="1568" y="1835"/>
                  </a:lnTo>
                  <a:lnTo>
                    <a:pt x="15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6216660" y="3924221"/>
              <a:ext cx="15612" cy="44825"/>
            </a:xfrm>
            <a:custGeom>
              <a:rect b="b" l="l" r="r" t="t"/>
              <a:pathLst>
                <a:path extrusionOk="0" h="4505" w="1569">
                  <a:moveTo>
                    <a:pt x="0" y="1"/>
                  </a:moveTo>
                  <a:lnTo>
                    <a:pt x="0" y="3604"/>
                  </a:lnTo>
                  <a:lnTo>
                    <a:pt x="1568" y="4504"/>
                  </a:lnTo>
                  <a:lnTo>
                    <a:pt x="1568" y="2703"/>
                  </a:lnTo>
                  <a:lnTo>
                    <a:pt x="0"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a:off x="6216660" y="3924221"/>
              <a:ext cx="15612" cy="44825"/>
            </a:xfrm>
            <a:custGeom>
              <a:rect b="b" l="l" r="r" t="t"/>
              <a:pathLst>
                <a:path extrusionOk="0" h="4505" w="1569">
                  <a:moveTo>
                    <a:pt x="0" y="1"/>
                  </a:moveTo>
                  <a:lnTo>
                    <a:pt x="0" y="3604"/>
                  </a:lnTo>
                  <a:lnTo>
                    <a:pt x="1568" y="4504"/>
                  </a:lnTo>
                  <a:lnTo>
                    <a:pt x="1568" y="2703"/>
                  </a:lnTo>
                  <a:lnTo>
                    <a:pt x="0"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a:off x="6216660" y="3915595"/>
              <a:ext cx="31203" cy="35521"/>
            </a:xfrm>
            <a:custGeom>
              <a:rect b="b" l="l" r="r" t="t"/>
              <a:pathLst>
                <a:path extrusionOk="0" h="3570" w="3136">
                  <a:moveTo>
                    <a:pt x="1568" y="1"/>
                  </a:moveTo>
                  <a:lnTo>
                    <a:pt x="0" y="868"/>
                  </a:lnTo>
                  <a:lnTo>
                    <a:pt x="1568" y="3570"/>
                  </a:lnTo>
                  <a:lnTo>
                    <a:pt x="3136" y="2669"/>
                  </a:lnTo>
                  <a:lnTo>
                    <a:pt x="1568"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26"/>
          <p:cNvSpPr txBox="1"/>
          <p:nvPr>
            <p:ph type="title"/>
          </p:nvPr>
        </p:nvSpPr>
        <p:spPr>
          <a:xfrm>
            <a:off x="551950" y="536650"/>
            <a:ext cx="76551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700"/>
              <a:t>Analysis of Property Type for Super Hosts vs. Other Hosts</a:t>
            </a:r>
            <a:endParaRPr sz="2700"/>
          </a:p>
        </p:txBody>
      </p:sp>
      <p:sp>
        <p:nvSpPr>
          <p:cNvPr id="872" name="Google Shape;872;p26"/>
          <p:cNvSpPr/>
          <p:nvPr/>
        </p:nvSpPr>
        <p:spPr>
          <a:xfrm>
            <a:off x="8296134" y="5143491"/>
            <a:ext cx="10" cy="9"/>
          </a:xfrm>
          <a:custGeom>
            <a:rect b="b" l="l" r="r" t="t"/>
            <a:pathLst>
              <a:path extrusionOk="0" fill="none" h="1" w="1">
                <a:moveTo>
                  <a:pt x="1" y="1"/>
                </a:moveTo>
                <a:close/>
              </a:path>
            </a:pathLst>
          </a:custGeom>
          <a:no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3" name="Google Shape;873;p26"/>
          <p:cNvPicPr preferRelativeResize="0"/>
          <p:nvPr/>
        </p:nvPicPr>
        <p:blipFill>
          <a:blip r:embed="rId3">
            <a:alphaModFix/>
          </a:blip>
          <a:stretch>
            <a:fillRect/>
          </a:stretch>
        </p:blipFill>
        <p:spPr>
          <a:xfrm>
            <a:off x="1911950" y="2559750"/>
            <a:ext cx="4935100" cy="2584775"/>
          </a:xfrm>
          <a:prstGeom prst="rect">
            <a:avLst/>
          </a:prstGeom>
          <a:noFill/>
          <a:ln>
            <a:noFill/>
          </a:ln>
        </p:spPr>
      </p:pic>
      <p:sp>
        <p:nvSpPr>
          <p:cNvPr id="874" name="Google Shape;874;p26"/>
          <p:cNvSpPr txBox="1"/>
          <p:nvPr/>
        </p:nvSpPr>
        <p:spPr>
          <a:xfrm>
            <a:off x="658800" y="1103900"/>
            <a:ext cx="8485200" cy="1647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Superhosts tend to have slightly</a:t>
            </a:r>
            <a:r>
              <a:rPr b="1" lang="en" sz="1200">
                <a:latin typeface="Roboto"/>
                <a:ea typeface="Roboto"/>
                <a:cs typeface="Roboto"/>
                <a:sym typeface="Roboto"/>
              </a:rPr>
              <a:t> larger property</a:t>
            </a:r>
            <a:r>
              <a:rPr lang="en" sz="1200">
                <a:latin typeface="Roboto"/>
                <a:ea typeface="Roboto"/>
                <a:cs typeface="Roboto"/>
                <a:sym typeface="Roboto"/>
              </a:rPr>
              <a:t> types than other hosts.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The average number of bedrooms for </a:t>
            </a:r>
            <a:r>
              <a:rPr b="1" lang="en" sz="1200">
                <a:latin typeface="Roboto"/>
                <a:ea typeface="Roboto"/>
                <a:cs typeface="Roboto"/>
                <a:sym typeface="Roboto"/>
              </a:rPr>
              <a:t>Superhosts is ~2 </a:t>
            </a:r>
            <a:r>
              <a:rPr lang="en" sz="1200">
                <a:latin typeface="Roboto"/>
                <a:ea typeface="Roboto"/>
                <a:cs typeface="Roboto"/>
                <a:sym typeface="Roboto"/>
              </a:rPr>
              <a:t>, while the average number of bedrooms for other hosts is </a:t>
            </a:r>
            <a:r>
              <a:rPr b="1" lang="en" sz="1200">
                <a:latin typeface="Roboto"/>
                <a:ea typeface="Roboto"/>
                <a:cs typeface="Roboto"/>
                <a:sym typeface="Roboto"/>
              </a:rPr>
              <a:t>~1.5</a:t>
            </a:r>
            <a:r>
              <a:rPr lang="en" sz="1200">
                <a:latin typeface="Roboto"/>
                <a:ea typeface="Roboto"/>
                <a:cs typeface="Roboto"/>
                <a:sym typeface="Roboto"/>
              </a:rPr>
              <a:t>.</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The average number of beds for </a:t>
            </a:r>
            <a:r>
              <a:rPr b="1" lang="en" sz="1200">
                <a:latin typeface="Roboto"/>
                <a:ea typeface="Roboto"/>
                <a:cs typeface="Roboto"/>
                <a:sym typeface="Roboto"/>
              </a:rPr>
              <a:t>Superhosts is ~2.5</a:t>
            </a:r>
            <a:r>
              <a:rPr lang="en" sz="1200">
                <a:latin typeface="Roboto"/>
                <a:ea typeface="Roboto"/>
                <a:cs typeface="Roboto"/>
                <a:sym typeface="Roboto"/>
              </a:rPr>
              <a:t>, while the average number of beds for </a:t>
            </a:r>
            <a:r>
              <a:rPr b="1" lang="en" sz="1200">
                <a:latin typeface="Roboto"/>
                <a:ea typeface="Roboto"/>
                <a:cs typeface="Roboto"/>
                <a:sym typeface="Roboto"/>
              </a:rPr>
              <a:t>Other hosts is ~2.29</a:t>
            </a:r>
            <a:r>
              <a:rPr lang="en" sz="1200">
                <a:latin typeface="Roboto"/>
                <a:ea typeface="Roboto"/>
                <a:cs typeface="Roboto"/>
                <a:sym typeface="Roboto"/>
              </a:rPr>
              <a:t>.</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Possible explanations for this difference include Superhosts being more likely to list larger properties or properties that can accommodate more guests.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It is important to note that the data is based on a small sample size and results may differ with a larger sample.</a:t>
            </a:r>
            <a:endParaRPr sz="1200">
              <a:latin typeface="Roboto"/>
              <a:ea typeface="Roboto"/>
              <a:cs typeface="Roboto"/>
              <a:sym typeface="Roboto"/>
            </a:endParaRPr>
          </a:p>
          <a:p>
            <a:pPr indent="0" lvl="0" marL="457200" rtl="0" algn="l">
              <a:spcBef>
                <a:spcPts val="0"/>
              </a:spcBef>
              <a:spcAft>
                <a:spcPts val="0"/>
              </a:spcAft>
              <a:buNone/>
            </a:pPr>
            <a:r>
              <a:t/>
            </a:r>
            <a:endParaRPr sz="11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27"/>
          <p:cNvSpPr txBox="1"/>
          <p:nvPr/>
        </p:nvSpPr>
        <p:spPr>
          <a:xfrm>
            <a:off x="0" y="0"/>
            <a:ext cx="66798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 sz="1600"/>
              <a:t>Here are some other things to consider:</a:t>
            </a:r>
            <a:endParaRPr b="1" sz="1600"/>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The type of property may also play a role. For example, Superhosts who list entire homes or apartments may have more bedrooms and beds than Superhosts who list private rooms or shared rooms.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The location of the property may also play a role. For example, Superhosts who list properties in popular tourist destinations may have more bedrooms and beds than Superhosts who list properties in less popular destinations.</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en"/>
              <a:t>Overall, the data suggests that </a:t>
            </a:r>
            <a:r>
              <a:rPr b="1" i="1" lang="en">
                <a:highlight>
                  <a:srgbClr val="FDDC8B"/>
                </a:highlight>
              </a:rPr>
              <a:t>t</a:t>
            </a:r>
            <a:r>
              <a:rPr b="1" i="1" lang="en" u="sng">
                <a:highlight>
                  <a:srgbClr val="FDDC8B"/>
                </a:highlight>
              </a:rPr>
              <a:t>here is a trend of Superhosts having larger property</a:t>
            </a:r>
            <a:r>
              <a:rPr b="1" i="1" lang="en"/>
              <a:t> types than other hosts. This could be due to a number of factors, such as Superhosts being more likely to list larger properties, or Superhosts being more likely to list properties that can accommodate more guests</a:t>
            </a:r>
            <a:r>
              <a:rPr lang="en"/>
              <a:t>.</a:t>
            </a:r>
            <a:endParaRPr/>
          </a:p>
          <a:p>
            <a:pPr indent="0" lvl="0" marL="0" rtl="0" algn="l">
              <a:spcBef>
                <a:spcPts val="0"/>
              </a:spcBef>
              <a:spcAft>
                <a:spcPts val="0"/>
              </a:spcAft>
              <a:buNone/>
            </a:pPr>
            <a:r>
              <a:t/>
            </a:r>
            <a:endParaRPr/>
          </a:p>
        </p:txBody>
      </p:sp>
      <p:grpSp>
        <p:nvGrpSpPr>
          <p:cNvPr id="880" name="Google Shape;880;p27"/>
          <p:cNvGrpSpPr/>
          <p:nvPr/>
        </p:nvGrpSpPr>
        <p:grpSpPr>
          <a:xfrm>
            <a:off x="6713095" y="2232871"/>
            <a:ext cx="448427" cy="152644"/>
            <a:chOff x="3819796" y="2701772"/>
            <a:chExt cx="438345" cy="100802"/>
          </a:xfrm>
        </p:grpSpPr>
        <p:sp>
          <p:nvSpPr>
            <p:cNvPr id="881" name="Google Shape;881;p27"/>
            <p:cNvSpPr/>
            <p:nvPr/>
          </p:nvSpPr>
          <p:spPr>
            <a:xfrm>
              <a:off x="3890727" y="2735918"/>
              <a:ext cx="145452" cy="66653"/>
            </a:xfrm>
            <a:custGeom>
              <a:rect b="b" l="l" r="r" t="t"/>
              <a:pathLst>
                <a:path extrusionOk="0" h="6772" w="14778">
                  <a:moveTo>
                    <a:pt x="7372" y="0"/>
                  </a:moveTo>
                  <a:cubicBezTo>
                    <a:pt x="3503" y="0"/>
                    <a:pt x="334" y="3003"/>
                    <a:pt x="0" y="6772"/>
                  </a:cubicBezTo>
                  <a:lnTo>
                    <a:pt x="14777" y="6772"/>
                  </a:lnTo>
                  <a:cubicBezTo>
                    <a:pt x="14444" y="3003"/>
                    <a:pt x="11275" y="0"/>
                    <a:pt x="7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7"/>
            <p:cNvSpPr/>
            <p:nvPr/>
          </p:nvSpPr>
          <p:spPr>
            <a:xfrm>
              <a:off x="3819796" y="2752337"/>
              <a:ext cx="109675" cy="50236"/>
            </a:xfrm>
            <a:custGeom>
              <a:rect b="b" l="l" r="r" t="t"/>
              <a:pathLst>
                <a:path extrusionOk="0" h="5104" w="11143">
                  <a:moveTo>
                    <a:pt x="5572" y="0"/>
                  </a:moveTo>
                  <a:cubicBezTo>
                    <a:pt x="2636" y="0"/>
                    <a:pt x="234" y="2235"/>
                    <a:pt x="1" y="5104"/>
                  </a:cubicBezTo>
                  <a:lnTo>
                    <a:pt x="11142" y="5104"/>
                  </a:lnTo>
                  <a:cubicBezTo>
                    <a:pt x="10909" y="2235"/>
                    <a:pt x="8507" y="0"/>
                    <a:pt x="55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7"/>
            <p:cNvSpPr/>
            <p:nvPr/>
          </p:nvSpPr>
          <p:spPr>
            <a:xfrm>
              <a:off x="4150119" y="2752997"/>
              <a:ext cx="108021" cy="49577"/>
            </a:xfrm>
            <a:custGeom>
              <a:rect b="b" l="l" r="r" t="t"/>
              <a:pathLst>
                <a:path extrusionOk="0" h="5037" w="10975">
                  <a:moveTo>
                    <a:pt x="5471" y="0"/>
                  </a:moveTo>
                  <a:cubicBezTo>
                    <a:pt x="2602" y="0"/>
                    <a:pt x="234" y="2235"/>
                    <a:pt x="0" y="5037"/>
                  </a:cubicBezTo>
                  <a:lnTo>
                    <a:pt x="10975" y="5037"/>
                  </a:lnTo>
                  <a:cubicBezTo>
                    <a:pt x="10708" y="2235"/>
                    <a:pt x="8373" y="0"/>
                    <a:pt x="5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7"/>
            <p:cNvSpPr/>
            <p:nvPr/>
          </p:nvSpPr>
          <p:spPr>
            <a:xfrm>
              <a:off x="3971826" y="2701772"/>
              <a:ext cx="219980" cy="100797"/>
            </a:xfrm>
            <a:custGeom>
              <a:rect b="b" l="l" r="r" t="t"/>
              <a:pathLst>
                <a:path extrusionOk="0" h="10241" w="22350">
                  <a:moveTo>
                    <a:pt x="11175" y="0"/>
                  </a:moveTo>
                  <a:cubicBezTo>
                    <a:pt x="5304" y="0"/>
                    <a:pt x="501" y="4504"/>
                    <a:pt x="0" y="10241"/>
                  </a:cubicBezTo>
                  <a:lnTo>
                    <a:pt x="22350" y="10241"/>
                  </a:lnTo>
                  <a:cubicBezTo>
                    <a:pt x="21849" y="4504"/>
                    <a:pt x="17046" y="0"/>
                    <a:pt x="111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5" name="Google Shape;885;p27"/>
          <p:cNvGrpSpPr/>
          <p:nvPr/>
        </p:nvGrpSpPr>
        <p:grpSpPr>
          <a:xfrm>
            <a:off x="6636182" y="3312826"/>
            <a:ext cx="375532" cy="152644"/>
            <a:chOff x="3744612" y="3414943"/>
            <a:chExt cx="367089" cy="100802"/>
          </a:xfrm>
        </p:grpSpPr>
        <p:sp>
          <p:nvSpPr>
            <p:cNvPr id="886" name="Google Shape;886;p27"/>
            <p:cNvSpPr/>
            <p:nvPr/>
          </p:nvSpPr>
          <p:spPr>
            <a:xfrm>
              <a:off x="3744612" y="3449090"/>
              <a:ext cx="145118" cy="66653"/>
            </a:xfrm>
            <a:custGeom>
              <a:rect b="b" l="l" r="r" t="t"/>
              <a:pathLst>
                <a:path extrusionOk="0" h="6772" w="14744">
                  <a:moveTo>
                    <a:pt x="7372" y="0"/>
                  </a:moveTo>
                  <a:cubicBezTo>
                    <a:pt x="3503" y="0"/>
                    <a:pt x="334" y="3002"/>
                    <a:pt x="0" y="6772"/>
                  </a:cubicBezTo>
                  <a:lnTo>
                    <a:pt x="14744" y="6772"/>
                  </a:lnTo>
                  <a:cubicBezTo>
                    <a:pt x="14444" y="2969"/>
                    <a:pt x="11241" y="0"/>
                    <a:pt x="7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7"/>
            <p:cNvSpPr/>
            <p:nvPr/>
          </p:nvSpPr>
          <p:spPr>
            <a:xfrm>
              <a:off x="4004004" y="3466158"/>
              <a:ext cx="107697" cy="49587"/>
            </a:xfrm>
            <a:custGeom>
              <a:rect b="b" l="l" r="r" t="t"/>
              <a:pathLst>
                <a:path extrusionOk="0" h="5038" w="10942">
                  <a:moveTo>
                    <a:pt x="5471" y="1"/>
                  </a:moveTo>
                  <a:cubicBezTo>
                    <a:pt x="2602" y="1"/>
                    <a:pt x="234" y="2236"/>
                    <a:pt x="0" y="5038"/>
                  </a:cubicBezTo>
                  <a:lnTo>
                    <a:pt x="10941" y="5038"/>
                  </a:lnTo>
                  <a:cubicBezTo>
                    <a:pt x="10708" y="2236"/>
                    <a:pt x="8340" y="1"/>
                    <a:pt x="54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7"/>
            <p:cNvSpPr/>
            <p:nvPr/>
          </p:nvSpPr>
          <p:spPr>
            <a:xfrm>
              <a:off x="3825712" y="3414943"/>
              <a:ext cx="219655" cy="100797"/>
            </a:xfrm>
            <a:custGeom>
              <a:rect b="b" l="l" r="r" t="t"/>
              <a:pathLst>
                <a:path extrusionOk="0" h="10241" w="22317">
                  <a:moveTo>
                    <a:pt x="11175" y="0"/>
                  </a:moveTo>
                  <a:cubicBezTo>
                    <a:pt x="5304" y="0"/>
                    <a:pt x="501" y="4503"/>
                    <a:pt x="0" y="10241"/>
                  </a:cubicBezTo>
                  <a:lnTo>
                    <a:pt x="22316" y="10241"/>
                  </a:lnTo>
                  <a:cubicBezTo>
                    <a:pt x="21816" y="4503"/>
                    <a:pt x="17012" y="0"/>
                    <a:pt x="111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27"/>
          <p:cNvGrpSpPr/>
          <p:nvPr/>
        </p:nvGrpSpPr>
        <p:grpSpPr>
          <a:xfrm>
            <a:off x="7124243" y="391676"/>
            <a:ext cx="718424" cy="4498431"/>
            <a:chOff x="4221700" y="1485900"/>
            <a:chExt cx="702272" cy="2970634"/>
          </a:xfrm>
        </p:grpSpPr>
        <p:sp>
          <p:nvSpPr>
            <p:cNvPr id="890" name="Google Shape;890;p27"/>
            <p:cNvSpPr/>
            <p:nvPr/>
          </p:nvSpPr>
          <p:spPr>
            <a:xfrm>
              <a:off x="4682043" y="2688488"/>
              <a:ext cx="6" cy="6"/>
            </a:xfrm>
            <a:custGeom>
              <a:rect b="b" l="l" r="r" t="t"/>
              <a:pathLst>
                <a:path extrusionOk="0" fill="none" h="1" w="1">
                  <a:moveTo>
                    <a:pt x="1" y="1"/>
                  </a:moveTo>
                  <a:close/>
                </a:path>
              </a:pathLst>
            </a:custGeom>
            <a:no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7"/>
            <p:cNvSpPr/>
            <p:nvPr/>
          </p:nvSpPr>
          <p:spPr>
            <a:xfrm>
              <a:off x="4221700" y="1485900"/>
              <a:ext cx="702272" cy="2970634"/>
            </a:xfrm>
            <a:custGeom>
              <a:rect b="b" l="l" r="r" t="t"/>
              <a:pathLst>
                <a:path extrusionOk="0" h="301817" w="71351">
                  <a:moveTo>
                    <a:pt x="0" y="1"/>
                  </a:moveTo>
                  <a:lnTo>
                    <a:pt x="0" y="301817"/>
                  </a:lnTo>
                  <a:lnTo>
                    <a:pt x="71351" y="301817"/>
                  </a:lnTo>
                  <a:lnTo>
                    <a:pt x="71351"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7"/>
            <p:cNvSpPr/>
            <p:nvPr/>
          </p:nvSpPr>
          <p:spPr>
            <a:xfrm>
              <a:off x="4221700" y="1485900"/>
              <a:ext cx="702272" cy="40069"/>
            </a:xfrm>
            <a:custGeom>
              <a:rect b="b" l="l" r="r" t="t"/>
              <a:pathLst>
                <a:path extrusionOk="0" h="4071" w="71351">
                  <a:moveTo>
                    <a:pt x="0" y="1"/>
                  </a:moveTo>
                  <a:lnTo>
                    <a:pt x="0" y="4070"/>
                  </a:lnTo>
                  <a:lnTo>
                    <a:pt x="71351" y="4070"/>
                  </a:lnTo>
                  <a:lnTo>
                    <a:pt x="71351"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7"/>
            <p:cNvSpPr/>
            <p:nvPr/>
          </p:nvSpPr>
          <p:spPr>
            <a:xfrm>
              <a:off x="4221700" y="1525962"/>
              <a:ext cx="702272" cy="11171"/>
            </a:xfrm>
            <a:custGeom>
              <a:rect b="b" l="l" r="r" t="t"/>
              <a:pathLst>
                <a:path extrusionOk="0" h="1135" w="71351">
                  <a:moveTo>
                    <a:pt x="0" y="0"/>
                  </a:moveTo>
                  <a:lnTo>
                    <a:pt x="0" y="1134"/>
                  </a:lnTo>
                  <a:lnTo>
                    <a:pt x="71351" y="1134"/>
                  </a:lnTo>
                  <a:lnTo>
                    <a:pt x="71351"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7"/>
            <p:cNvSpPr/>
            <p:nvPr/>
          </p:nvSpPr>
          <p:spPr>
            <a:xfrm>
              <a:off x="4266025" y="1720339"/>
              <a:ext cx="613631" cy="13140"/>
            </a:xfrm>
            <a:custGeom>
              <a:rect b="b" l="l" r="r" t="t"/>
              <a:pathLst>
                <a:path extrusionOk="0" h="1335" w="62345">
                  <a:moveTo>
                    <a:pt x="0" y="1"/>
                  </a:moveTo>
                  <a:lnTo>
                    <a:pt x="0" y="1335"/>
                  </a:lnTo>
                  <a:lnTo>
                    <a:pt x="62345" y="1335"/>
                  </a:lnTo>
                  <a:lnTo>
                    <a:pt x="6234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7"/>
            <p:cNvSpPr/>
            <p:nvPr/>
          </p:nvSpPr>
          <p:spPr>
            <a:xfrm>
              <a:off x="4266025" y="1584737"/>
              <a:ext cx="613631" cy="142825"/>
            </a:xfrm>
            <a:custGeom>
              <a:rect b="b" l="l" r="r" t="t"/>
              <a:pathLst>
                <a:path extrusionOk="0" h="14511" w="62345">
                  <a:moveTo>
                    <a:pt x="0" y="0"/>
                  </a:moveTo>
                  <a:lnTo>
                    <a:pt x="0" y="14510"/>
                  </a:lnTo>
                  <a:lnTo>
                    <a:pt x="62345" y="14510"/>
                  </a:lnTo>
                  <a:lnTo>
                    <a:pt x="62345"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7"/>
            <p:cNvSpPr/>
            <p:nvPr/>
          </p:nvSpPr>
          <p:spPr>
            <a:xfrm>
              <a:off x="4281459" y="1601146"/>
              <a:ext cx="82086" cy="108356"/>
            </a:xfrm>
            <a:custGeom>
              <a:rect b="b" l="l" r="r" t="t"/>
              <a:pathLst>
                <a:path extrusionOk="0" h="11009" w="8340">
                  <a:moveTo>
                    <a:pt x="0" y="1"/>
                  </a:moveTo>
                  <a:lnTo>
                    <a:pt x="0" y="11009"/>
                  </a:lnTo>
                  <a:lnTo>
                    <a:pt x="8339" y="11009"/>
                  </a:lnTo>
                  <a:lnTo>
                    <a:pt x="8339"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7"/>
            <p:cNvSpPr/>
            <p:nvPr/>
          </p:nvSpPr>
          <p:spPr>
            <a:xfrm>
              <a:off x="4381596" y="1601146"/>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7"/>
            <p:cNvSpPr/>
            <p:nvPr/>
          </p:nvSpPr>
          <p:spPr>
            <a:xfrm>
              <a:off x="4481742" y="1601146"/>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7"/>
            <p:cNvSpPr/>
            <p:nvPr/>
          </p:nvSpPr>
          <p:spPr>
            <a:xfrm>
              <a:off x="4581888" y="1601146"/>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7"/>
            <p:cNvSpPr/>
            <p:nvPr/>
          </p:nvSpPr>
          <p:spPr>
            <a:xfrm>
              <a:off x="4682035" y="1601146"/>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7"/>
            <p:cNvSpPr/>
            <p:nvPr/>
          </p:nvSpPr>
          <p:spPr>
            <a:xfrm>
              <a:off x="4782181" y="1601146"/>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7"/>
            <p:cNvSpPr/>
            <p:nvPr/>
          </p:nvSpPr>
          <p:spPr>
            <a:xfrm>
              <a:off x="4266025" y="1916360"/>
              <a:ext cx="613631" cy="13150"/>
            </a:xfrm>
            <a:custGeom>
              <a:rect b="b" l="l" r="r" t="t"/>
              <a:pathLst>
                <a:path extrusionOk="0" h="1336" w="62345">
                  <a:moveTo>
                    <a:pt x="0" y="1"/>
                  </a:moveTo>
                  <a:lnTo>
                    <a:pt x="0" y="1335"/>
                  </a:lnTo>
                  <a:lnTo>
                    <a:pt x="62345" y="1335"/>
                  </a:lnTo>
                  <a:lnTo>
                    <a:pt x="6234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7"/>
            <p:cNvSpPr/>
            <p:nvPr/>
          </p:nvSpPr>
          <p:spPr>
            <a:xfrm>
              <a:off x="4266025" y="1781083"/>
              <a:ext cx="613631" cy="142825"/>
            </a:xfrm>
            <a:custGeom>
              <a:rect b="b" l="l" r="r" t="t"/>
              <a:pathLst>
                <a:path extrusionOk="0" h="14511" w="62345">
                  <a:moveTo>
                    <a:pt x="0" y="1"/>
                  </a:moveTo>
                  <a:lnTo>
                    <a:pt x="0" y="14511"/>
                  </a:lnTo>
                  <a:lnTo>
                    <a:pt x="62345" y="14511"/>
                  </a:lnTo>
                  <a:lnTo>
                    <a:pt x="62345"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7"/>
            <p:cNvSpPr/>
            <p:nvPr/>
          </p:nvSpPr>
          <p:spPr>
            <a:xfrm>
              <a:off x="4281459" y="1797501"/>
              <a:ext cx="82086" cy="108356"/>
            </a:xfrm>
            <a:custGeom>
              <a:rect b="b" l="l" r="r" t="t"/>
              <a:pathLst>
                <a:path extrusionOk="0" h="11009" w="8340">
                  <a:moveTo>
                    <a:pt x="0" y="1"/>
                  </a:moveTo>
                  <a:lnTo>
                    <a:pt x="0" y="11008"/>
                  </a:lnTo>
                  <a:lnTo>
                    <a:pt x="8339" y="11008"/>
                  </a:lnTo>
                  <a:lnTo>
                    <a:pt x="8339"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7"/>
            <p:cNvSpPr/>
            <p:nvPr/>
          </p:nvSpPr>
          <p:spPr>
            <a:xfrm>
              <a:off x="4381596" y="1797501"/>
              <a:ext cx="82096" cy="108356"/>
            </a:xfrm>
            <a:custGeom>
              <a:rect b="b" l="l" r="r" t="t"/>
              <a:pathLst>
                <a:path extrusionOk="0" h="11009" w="8341">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7"/>
            <p:cNvSpPr/>
            <p:nvPr/>
          </p:nvSpPr>
          <p:spPr>
            <a:xfrm>
              <a:off x="4481742" y="1797501"/>
              <a:ext cx="82096" cy="108356"/>
            </a:xfrm>
            <a:custGeom>
              <a:rect b="b" l="l" r="r" t="t"/>
              <a:pathLst>
                <a:path extrusionOk="0" h="11009" w="8341">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7"/>
            <p:cNvSpPr/>
            <p:nvPr/>
          </p:nvSpPr>
          <p:spPr>
            <a:xfrm>
              <a:off x="4581888" y="1797501"/>
              <a:ext cx="82096" cy="108356"/>
            </a:xfrm>
            <a:custGeom>
              <a:rect b="b" l="l" r="r" t="t"/>
              <a:pathLst>
                <a:path extrusionOk="0" h="11009" w="8341">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7"/>
            <p:cNvSpPr/>
            <p:nvPr/>
          </p:nvSpPr>
          <p:spPr>
            <a:xfrm>
              <a:off x="4682035" y="1797501"/>
              <a:ext cx="82086" cy="108356"/>
            </a:xfrm>
            <a:custGeom>
              <a:rect b="b" l="l" r="r" t="t"/>
              <a:pathLst>
                <a:path extrusionOk="0" h="11009" w="8340">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7"/>
            <p:cNvSpPr/>
            <p:nvPr/>
          </p:nvSpPr>
          <p:spPr>
            <a:xfrm>
              <a:off x="4782181" y="1797501"/>
              <a:ext cx="82086" cy="108356"/>
            </a:xfrm>
            <a:custGeom>
              <a:rect b="b" l="l" r="r" t="t"/>
              <a:pathLst>
                <a:path extrusionOk="0" h="11009" w="8340">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7"/>
            <p:cNvSpPr/>
            <p:nvPr/>
          </p:nvSpPr>
          <p:spPr>
            <a:xfrm>
              <a:off x="4682035" y="1797501"/>
              <a:ext cx="63376" cy="64685"/>
            </a:xfrm>
            <a:custGeom>
              <a:rect b="b" l="l" r="r" t="t"/>
              <a:pathLst>
                <a:path extrusionOk="0" h="6572" w="6439">
                  <a:moveTo>
                    <a:pt x="1" y="1"/>
                  </a:moveTo>
                  <a:lnTo>
                    <a:pt x="1" y="6572"/>
                  </a:lnTo>
                  <a:cubicBezTo>
                    <a:pt x="3403" y="6138"/>
                    <a:pt x="6072" y="3403"/>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7"/>
            <p:cNvSpPr/>
            <p:nvPr/>
          </p:nvSpPr>
          <p:spPr>
            <a:xfrm>
              <a:off x="4782181" y="1797501"/>
              <a:ext cx="63376" cy="64685"/>
            </a:xfrm>
            <a:custGeom>
              <a:rect b="b" l="l" r="r" t="t"/>
              <a:pathLst>
                <a:path extrusionOk="0" h="6572" w="6439">
                  <a:moveTo>
                    <a:pt x="1" y="1"/>
                  </a:moveTo>
                  <a:lnTo>
                    <a:pt x="1" y="6572"/>
                  </a:lnTo>
                  <a:cubicBezTo>
                    <a:pt x="3403" y="6138"/>
                    <a:pt x="6072" y="3403"/>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7"/>
            <p:cNvSpPr/>
            <p:nvPr/>
          </p:nvSpPr>
          <p:spPr>
            <a:xfrm>
              <a:off x="4266025" y="2112715"/>
              <a:ext cx="613631" cy="13140"/>
            </a:xfrm>
            <a:custGeom>
              <a:rect b="b" l="l" r="r" t="t"/>
              <a:pathLst>
                <a:path extrusionOk="0" h="1335" w="62345">
                  <a:moveTo>
                    <a:pt x="0" y="0"/>
                  </a:moveTo>
                  <a:lnTo>
                    <a:pt x="0" y="1335"/>
                  </a:lnTo>
                  <a:lnTo>
                    <a:pt x="62345" y="1335"/>
                  </a:lnTo>
                  <a:lnTo>
                    <a:pt x="62345"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7"/>
            <p:cNvSpPr/>
            <p:nvPr/>
          </p:nvSpPr>
          <p:spPr>
            <a:xfrm>
              <a:off x="4266025" y="1977103"/>
              <a:ext cx="613631" cy="142834"/>
            </a:xfrm>
            <a:custGeom>
              <a:rect b="b" l="l" r="r" t="t"/>
              <a:pathLst>
                <a:path extrusionOk="0" h="14512" w="62345">
                  <a:moveTo>
                    <a:pt x="0" y="1"/>
                  </a:moveTo>
                  <a:lnTo>
                    <a:pt x="0" y="14511"/>
                  </a:lnTo>
                  <a:lnTo>
                    <a:pt x="62345" y="14511"/>
                  </a:lnTo>
                  <a:lnTo>
                    <a:pt x="62345"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7"/>
            <p:cNvSpPr/>
            <p:nvPr/>
          </p:nvSpPr>
          <p:spPr>
            <a:xfrm>
              <a:off x="4281459" y="1993522"/>
              <a:ext cx="82086" cy="108356"/>
            </a:xfrm>
            <a:custGeom>
              <a:rect b="b" l="l" r="r" t="t"/>
              <a:pathLst>
                <a:path extrusionOk="0" h="11009" w="8340">
                  <a:moveTo>
                    <a:pt x="0" y="1"/>
                  </a:moveTo>
                  <a:lnTo>
                    <a:pt x="0" y="11009"/>
                  </a:lnTo>
                  <a:lnTo>
                    <a:pt x="8339" y="11009"/>
                  </a:lnTo>
                  <a:lnTo>
                    <a:pt x="8339"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7"/>
            <p:cNvSpPr/>
            <p:nvPr/>
          </p:nvSpPr>
          <p:spPr>
            <a:xfrm>
              <a:off x="4381596" y="1993522"/>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7"/>
            <p:cNvSpPr/>
            <p:nvPr/>
          </p:nvSpPr>
          <p:spPr>
            <a:xfrm>
              <a:off x="4481742" y="1993522"/>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7"/>
            <p:cNvSpPr/>
            <p:nvPr/>
          </p:nvSpPr>
          <p:spPr>
            <a:xfrm>
              <a:off x="4581888" y="1993522"/>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7"/>
            <p:cNvSpPr/>
            <p:nvPr/>
          </p:nvSpPr>
          <p:spPr>
            <a:xfrm>
              <a:off x="4682035" y="1993522"/>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7"/>
            <p:cNvSpPr/>
            <p:nvPr/>
          </p:nvSpPr>
          <p:spPr>
            <a:xfrm>
              <a:off x="4782181" y="1993522"/>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7"/>
            <p:cNvSpPr/>
            <p:nvPr/>
          </p:nvSpPr>
          <p:spPr>
            <a:xfrm>
              <a:off x="4682035" y="1993522"/>
              <a:ext cx="63376" cy="65020"/>
            </a:xfrm>
            <a:custGeom>
              <a:rect b="b" l="l" r="r" t="t"/>
              <a:pathLst>
                <a:path extrusionOk="0" h="6606" w="6439">
                  <a:moveTo>
                    <a:pt x="1" y="1"/>
                  </a:moveTo>
                  <a:lnTo>
                    <a:pt x="1" y="6606"/>
                  </a:lnTo>
                  <a:cubicBezTo>
                    <a:pt x="3403" y="6139"/>
                    <a:pt x="6072" y="3437"/>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7"/>
            <p:cNvSpPr/>
            <p:nvPr/>
          </p:nvSpPr>
          <p:spPr>
            <a:xfrm>
              <a:off x="4782181" y="1993522"/>
              <a:ext cx="63376" cy="65020"/>
            </a:xfrm>
            <a:custGeom>
              <a:rect b="b" l="l" r="r" t="t"/>
              <a:pathLst>
                <a:path extrusionOk="0" h="6606" w="6439">
                  <a:moveTo>
                    <a:pt x="1" y="1"/>
                  </a:moveTo>
                  <a:lnTo>
                    <a:pt x="1" y="6606"/>
                  </a:lnTo>
                  <a:cubicBezTo>
                    <a:pt x="3403" y="6139"/>
                    <a:pt x="6072" y="3437"/>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7"/>
            <p:cNvSpPr/>
            <p:nvPr/>
          </p:nvSpPr>
          <p:spPr>
            <a:xfrm>
              <a:off x="4266025" y="2308736"/>
              <a:ext cx="613631" cy="13140"/>
            </a:xfrm>
            <a:custGeom>
              <a:rect b="b" l="l" r="r" t="t"/>
              <a:pathLst>
                <a:path extrusionOk="0" h="1335" w="62345">
                  <a:moveTo>
                    <a:pt x="0" y="1"/>
                  </a:moveTo>
                  <a:lnTo>
                    <a:pt x="0" y="1335"/>
                  </a:lnTo>
                  <a:lnTo>
                    <a:pt x="62345" y="1335"/>
                  </a:lnTo>
                  <a:lnTo>
                    <a:pt x="6234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7"/>
            <p:cNvSpPr/>
            <p:nvPr/>
          </p:nvSpPr>
          <p:spPr>
            <a:xfrm>
              <a:off x="4266025" y="2173134"/>
              <a:ext cx="613631" cy="142825"/>
            </a:xfrm>
            <a:custGeom>
              <a:rect b="b" l="l" r="r" t="t"/>
              <a:pathLst>
                <a:path extrusionOk="0" h="14511" w="62345">
                  <a:moveTo>
                    <a:pt x="0" y="0"/>
                  </a:moveTo>
                  <a:lnTo>
                    <a:pt x="0" y="14511"/>
                  </a:lnTo>
                  <a:lnTo>
                    <a:pt x="62345" y="14511"/>
                  </a:lnTo>
                  <a:lnTo>
                    <a:pt x="62345"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7"/>
            <p:cNvSpPr/>
            <p:nvPr/>
          </p:nvSpPr>
          <p:spPr>
            <a:xfrm>
              <a:off x="4281459" y="2189878"/>
              <a:ext cx="82086" cy="108356"/>
            </a:xfrm>
            <a:custGeom>
              <a:rect b="b" l="l" r="r" t="t"/>
              <a:pathLst>
                <a:path extrusionOk="0" h="11009" w="8340">
                  <a:moveTo>
                    <a:pt x="0" y="0"/>
                  </a:moveTo>
                  <a:lnTo>
                    <a:pt x="0" y="11008"/>
                  </a:lnTo>
                  <a:lnTo>
                    <a:pt x="8339" y="11008"/>
                  </a:lnTo>
                  <a:lnTo>
                    <a:pt x="8339"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7"/>
            <p:cNvSpPr/>
            <p:nvPr/>
          </p:nvSpPr>
          <p:spPr>
            <a:xfrm>
              <a:off x="4381596" y="2189553"/>
              <a:ext cx="82096" cy="108346"/>
            </a:xfrm>
            <a:custGeom>
              <a:rect b="b" l="l" r="r" t="t"/>
              <a:pathLst>
                <a:path extrusionOk="0" h="11008" w="8341">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7"/>
            <p:cNvSpPr/>
            <p:nvPr/>
          </p:nvSpPr>
          <p:spPr>
            <a:xfrm>
              <a:off x="4481742" y="2189553"/>
              <a:ext cx="82096" cy="108346"/>
            </a:xfrm>
            <a:custGeom>
              <a:rect b="b" l="l" r="r" t="t"/>
              <a:pathLst>
                <a:path extrusionOk="0" h="11008" w="8341">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7"/>
            <p:cNvSpPr/>
            <p:nvPr/>
          </p:nvSpPr>
          <p:spPr>
            <a:xfrm>
              <a:off x="4581888" y="2189553"/>
              <a:ext cx="82096" cy="108346"/>
            </a:xfrm>
            <a:custGeom>
              <a:rect b="b" l="l" r="r" t="t"/>
              <a:pathLst>
                <a:path extrusionOk="0" h="11008" w="8341">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7"/>
            <p:cNvSpPr/>
            <p:nvPr/>
          </p:nvSpPr>
          <p:spPr>
            <a:xfrm>
              <a:off x="4682035" y="2189553"/>
              <a:ext cx="82086" cy="108346"/>
            </a:xfrm>
            <a:custGeom>
              <a:rect b="b" l="l" r="r" t="t"/>
              <a:pathLst>
                <a:path extrusionOk="0" h="11008" w="8340">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7"/>
            <p:cNvSpPr/>
            <p:nvPr/>
          </p:nvSpPr>
          <p:spPr>
            <a:xfrm>
              <a:off x="4782181" y="2189553"/>
              <a:ext cx="82086" cy="108346"/>
            </a:xfrm>
            <a:custGeom>
              <a:rect b="b" l="l" r="r" t="t"/>
              <a:pathLst>
                <a:path extrusionOk="0" h="11008" w="8340">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7"/>
            <p:cNvSpPr/>
            <p:nvPr/>
          </p:nvSpPr>
          <p:spPr>
            <a:xfrm>
              <a:off x="4281459" y="2189878"/>
              <a:ext cx="63701" cy="64685"/>
            </a:xfrm>
            <a:custGeom>
              <a:rect b="b" l="l" r="r" t="t"/>
              <a:pathLst>
                <a:path extrusionOk="0" h="6572" w="6472">
                  <a:moveTo>
                    <a:pt x="0" y="0"/>
                  </a:moveTo>
                  <a:lnTo>
                    <a:pt x="0" y="6572"/>
                  </a:lnTo>
                  <a:cubicBezTo>
                    <a:pt x="3402" y="6138"/>
                    <a:pt x="6071" y="3403"/>
                    <a:pt x="6471"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7"/>
            <p:cNvSpPr/>
            <p:nvPr/>
          </p:nvSpPr>
          <p:spPr>
            <a:xfrm>
              <a:off x="4381596" y="2189878"/>
              <a:ext cx="63711" cy="64685"/>
            </a:xfrm>
            <a:custGeom>
              <a:rect b="b" l="l" r="r" t="t"/>
              <a:pathLst>
                <a:path extrusionOk="0" h="6572" w="6473">
                  <a:moveTo>
                    <a:pt x="1" y="0"/>
                  </a:moveTo>
                  <a:lnTo>
                    <a:pt x="1" y="6572"/>
                  </a:lnTo>
                  <a:cubicBezTo>
                    <a:pt x="3403" y="6138"/>
                    <a:pt x="6072" y="3403"/>
                    <a:pt x="6472"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7"/>
            <p:cNvSpPr/>
            <p:nvPr/>
          </p:nvSpPr>
          <p:spPr>
            <a:xfrm>
              <a:off x="4481742" y="2189878"/>
              <a:ext cx="63711" cy="64685"/>
            </a:xfrm>
            <a:custGeom>
              <a:rect b="b" l="l" r="r" t="t"/>
              <a:pathLst>
                <a:path extrusionOk="0" h="6572" w="6473">
                  <a:moveTo>
                    <a:pt x="1" y="0"/>
                  </a:moveTo>
                  <a:lnTo>
                    <a:pt x="1" y="6572"/>
                  </a:lnTo>
                  <a:cubicBezTo>
                    <a:pt x="3403" y="6138"/>
                    <a:pt x="6072" y="3403"/>
                    <a:pt x="6472"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7"/>
            <p:cNvSpPr/>
            <p:nvPr/>
          </p:nvSpPr>
          <p:spPr>
            <a:xfrm>
              <a:off x="4266025" y="2504757"/>
              <a:ext cx="613631" cy="13150"/>
            </a:xfrm>
            <a:custGeom>
              <a:rect b="b" l="l" r="r" t="t"/>
              <a:pathLst>
                <a:path extrusionOk="0" h="1336" w="62345">
                  <a:moveTo>
                    <a:pt x="0" y="1"/>
                  </a:moveTo>
                  <a:lnTo>
                    <a:pt x="0" y="1335"/>
                  </a:lnTo>
                  <a:lnTo>
                    <a:pt x="62345" y="1335"/>
                  </a:lnTo>
                  <a:lnTo>
                    <a:pt x="6234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7"/>
            <p:cNvSpPr/>
            <p:nvPr/>
          </p:nvSpPr>
          <p:spPr>
            <a:xfrm>
              <a:off x="4266025" y="2369480"/>
              <a:ext cx="613631" cy="142834"/>
            </a:xfrm>
            <a:custGeom>
              <a:rect b="b" l="l" r="r" t="t"/>
              <a:pathLst>
                <a:path extrusionOk="0" h="14512" w="62345">
                  <a:moveTo>
                    <a:pt x="0" y="1"/>
                  </a:moveTo>
                  <a:lnTo>
                    <a:pt x="0" y="14511"/>
                  </a:lnTo>
                  <a:lnTo>
                    <a:pt x="62345" y="14511"/>
                  </a:lnTo>
                  <a:lnTo>
                    <a:pt x="62345"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7"/>
            <p:cNvSpPr/>
            <p:nvPr/>
          </p:nvSpPr>
          <p:spPr>
            <a:xfrm>
              <a:off x="4281459" y="2385898"/>
              <a:ext cx="82086" cy="108356"/>
            </a:xfrm>
            <a:custGeom>
              <a:rect b="b" l="l" r="r" t="t"/>
              <a:pathLst>
                <a:path extrusionOk="0" h="11009" w="8340">
                  <a:moveTo>
                    <a:pt x="0" y="1"/>
                  </a:moveTo>
                  <a:lnTo>
                    <a:pt x="0" y="11009"/>
                  </a:lnTo>
                  <a:lnTo>
                    <a:pt x="8339" y="11009"/>
                  </a:lnTo>
                  <a:lnTo>
                    <a:pt x="8339"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7"/>
            <p:cNvSpPr/>
            <p:nvPr/>
          </p:nvSpPr>
          <p:spPr>
            <a:xfrm>
              <a:off x="4381596" y="2385898"/>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7"/>
            <p:cNvSpPr/>
            <p:nvPr/>
          </p:nvSpPr>
          <p:spPr>
            <a:xfrm>
              <a:off x="4481742" y="2385898"/>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7"/>
            <p:cNvSpPr/>
            <p:nvPr/>
          </p:nvSpPr>
          <p:spPr>
            <a:xfrm>
              <a:off x="4581888" y="2385898"/>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7"/>
            <p:cNvSpPr/>
            <p:nvPr/>
          </p:nvSpPr>
          <p:spPr>
            <a:xfrm>
              <a:off x="4682035" y="2385898"/>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7"/>
            <p:cNvSpPr/>
            <p:nvPr/>
          </p:nvSpPr>
          <p:spPr>
            <a:xfrm>
              <a:off x="4782181" y="2385898"/>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7"/>
            <p:cNvSpPr/>
            <p:nvPr/>
          </p:nvSpPr>
          <p:spPr>
            <a:xfrm>
              <a:off x="4266025" y="2701112"/>
              <a:ext cx="613631" cy="13140"/>
            </a:xfrm>
            <a:custGeom>
              <a:rect b="b" l="l" r="r" t="t"/>
              <a:pathLst>
                <a:path extrusionOk="0" h="1335" w="62345">
                  <a:moveTo>
                    <a:pt x="0" y="1"/>
                  </a:moveTo>
                  <a:lnTo>
                    <a:pt x="0" y="1335"/>
                  </a:lnTo>
                  <a:lnTo>
                    <a:pt x="62345" y="1335"/>
                  </a:lnTo>
                  <a:lnTo>
                    <a:pt x="6234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7"/>
            <p:cNvSpPr/>
            <p:nvPr/>
          </p:nvSpPr>
          <p:spPr>
            <a:xfrm>
              <a:off x="4266025" y="2565510"/>
              <a:ext cx="613631" cy="142825"/>
            </a:xfrm>
            <a:custGeom>
              <a:rect b="b" l="l" r="r" t="t"/>
              <a:pathLst>
                <a:path extrusionOk="0" h="14511" w="62345">
                  <a:moveTo>
                    <a:pt x="0" y="0"/>
                  </a:moveTo>
                  <a:lnTo>
                    <a:pt x="0" y="14510"/>
                  </a:lnTo>
                  <a:lnTo>
                    <a:pt x="62345" y="14510"/>
                  </a:lnTo>
                  <a:lnTo>
                    <a:pt x="62345"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7"/>
            <p:cNvSpPr/>
            <p:nvPr/>
          </p:nvSpPr>
          <p:spPr>
            <a:xfrm>
              <a:off x="4281459" y="2581919"/>
              <a:ext cx="82086" cy="108356"/>
            </a:xfrm>
            <a:custGeom>
              <a:rect b="b" l="l" r="r" t="t"/>
              <a:pathLst>
                <a:path extrusionOk="0" h="11009" w="8340">
                  <a:moveTo>
                    <a:pt x="0" y="1"/>
                  </a:moveTo>
                  <a:lnTo>
                    <a:pt x="0" y="11009"/>
                  </a:lnTo>
                  <a:lnTo>
                    <a:pt x="8339" y="11009"/>
                  </a:lnTo>
                  <a:lnTo>
                    <a:pt x="8339"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7"/>
            <p:cNvSpPr/>
            <p:nvPr/>
          </p:nvSpPr>
          <p:spPr>
            <a:xfrm>
              <a:off x="4381596" y="2581919"/>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7"/>
            <p:cNvSpPr/>
            <p:nvPr/>
          </p:nvSpPr>
          <p:spPr>
            <a:xfrm>
              <a:off x="4481742" y="2581919"/>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7"/>
            <p:cNvSpPr/>
            <p:nvPr/>
          </p:nvSpPr>
          <p:spPr>
            <a:xfrm>
              <a:off x="4581888" y="2581919"/>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7"/>
            <p:cNvSpPr/>
            <p:nvPr/>
          </p:nvSpPr>
          <p:spPr>
            <a:xfrm>
              <a:off x="4682035" y="2581919"/>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7"/>
            <p:cNvSpPr/>
            <p:nvPr/>
          </p:nvSpPr>
          <p:spPr>
            <a:xfrm>
              <a:off x="4782181" y="2581919"/>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7"/>
            <p:cNvSpPr/>
            <p:nvPr/>
          </p:nvSpPr>
          <p:spPr>
            <a:xfrm>
              <a:off x="4682035" y="2581919"/>
              <a:ext cx="63376" cy="65020"/>
            </a:xfrm>
            <a:custGeom>
              <a:rect b="b" l="l" r="r" t="t"/>
              <a:pathLst>
                <a:path extrusionOk="0" h="6606" w="6439">
                  <a:moveTo>
                    <a:pt x="1" y="1"/>
                  </a:moveTo>
                  <a:lnTo>
                    <a:pt x="1" y="6606"/>
                  </a:lnTo>
                  <a:cubicBezTo>
                    <a:pt x="3403" y="6172"/>
                    <a:pt x="6072" y="3437"/>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7"/>
            <p:cNvSpPr/>
            <p:nvPr/>
          </p:nvSpPr>
          <p:spPr>
            <a:xfrm>
              <a:off x="4782181" y="2581919"/>
              <a:ext cx="63376" cy="65020"/>
            </a:xfrm>
            <a:custGeom>
              <a:rect b="b" l="l" r="r" t="t"/>
              <a:pathLst>
                <a:path extrusionOk="0" h="6606" w="6439">
                  <a:moveTo>
                    <a:pt x="1" y="1"/>
                  </a:moveTo>
                  <a:lnTo>
                    <a:pt x="1" y="6606"/>
                  </a:lnTo>
                  <a:cubicBezTo>
                    <a:pt x="3403" y="6172"/>
                    <a:pt x="6072" y="3437"/>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7"/>
            <p:cNvSpPr/>
            <p:nvPr/>
          </p:nvSpPr>
          <p:spPr>
            <a:xfrm>
              <a:off x="4266025" y="2897133"/>
              <a:ext cx="613631" cy="13150"/>
            </a:xfrm>
            <a:custGeom>
              <a:rect b="b" l="l" r="r" t="t"/>
              <a:pathLst>
                <a:path extrusionOk="0" h="1336" w="62345">
                  <a:moveTo>
                    <a:pt x="0" y="1"/>
                  </a:moveTo>
                  <a:lnTo>
                    <a:pt x="0" y="1335"/>
                  </a:lnTo>
                  <a:lnTo>
                    <a:pt x="62345" y="1335"/>
                  </a:lnTo>
                  <a:lnTo>
                    <a:pt x="6234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7"/>
            <p:cNvSpPr/>
            <p:nvPr/>
          </p:nvSpPr>
          <p:spPr>
            <a:xfrm>
              <a:off x="4266025" y="2761856"/>
              <a:ext cx="613631" cy="142825"/>
            </a:xfrm>
            <a:custGeom>
              <a:rect b="b" l="l" r="r" t="t"/>
              <a:pathLst>
                <a:path extrusionOk="0" h="14511" w="62345">
                  <a:moveTo>
                    <a:pt x="0" y="1"/>
                  </a:moveTo>
                  <a:lnTo>
                    <a:pt x="0" y="14511"/>
                  </a:lnTo>
                  <a:lnTo>
                    <a:pt x="62345" y="14511"/>
                  </a:lnTo>
                  <a:lnTo>
                    <a:pt x="62345"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7"/>
            <p:cNvSpPr/>
            <p:nvPr/>
          </p:nvSpPr>
          <p:spPr>
            <a:xfrm>
              <a:off x="4281459" y="2778274"/>
              <a:ext cx="82086" cy="108356"/>
            </a:xfrm>
            <a:custGeom>
              <a:rect b="b" l="l" r="r" t="t"/>
              <a:pathLst>
                <a:path extrusionOk="0" h="11009" w="8340">
                  <a:moveTo>
                    <a:pt x="0" y="1"/>
                  </a:moveTo>
                  <a:lnTo>
                    <a:pt x="0" y="11008"/>
                  </a:lnTo>
                  <a:lnTo>
                    <a:pt x="8339" y="11008"/>
                  </a:lnTo>
                  <a:lnTo>
                    <a:pt x="8339"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7"/>
            <p:cNvSpPr/>
            <p:nvPr/>
          </p:nvSpPr>
          <p:spPr>
            <a:xfrm>
              <a:off x="4381596" y="2778274"/>
              <a:ext cx="82096" cy="108356"/>
            </a:xfrm>
            <a:custGeom>
              <a:rect b="b" l="l" r="r" t="t"/>
              <a:pathLst>
                <a:path extrusionOk="0" h="11009" w="8341">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7"/>
            <p:cNvSpPr/>
            <p:nvPr/>
          </p:nvSpPr>
          <p:spPr>
            <a:xfrm>
              <a:off x="4481742" y="2778274"/>
              <a:ext cx="82096" cy="108356"/>
            </a:xfrm>
            <a:custGeom>
              <a:rect b="b" l="l" r="r" t="t"/>
              <a:pathLst>
                <a:path extrusionOk="0" h="11009" w="8341">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7"/>
            <p:cNvSpPr/>
            <p:nvPr/>
          </p:nvSpPr>
          <p:spPr>
            <a:xfrm>
              <a:off x="4581888" y="2778274"/>
              <a:ext cx="82096" cy="108356"/>
            </a:xfrm>
            <a:custGeom>
              <a:rect b="b" l="l" r="r" t="t"/>
              <a:pathLst>
                <a:path extrusionOk="0" h="11009" w="8341">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7"/>
            <p:cNvSpPr/>
            <p:nvPr/>
          </p:nvSpPr>
          <p:spPr>
            <a:xfrm>
              <a:off x="4682035" y="2778274"/>
              <a:ext cx="82086" cy="108356"/>
            </a:xfrm>
            <a:custGeom>
              <a:rect b="b" l="l" r="r" t="t"/>
              <a:pathLst>
                <a:path extrusionOk="0" h="11009" w="8340">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7"/>
            <p:cNvSpPr/>
            <p:nvPr/>
          </p:nvSpPr>
          <p:spPr>
            <a:xfrm>
              <a:off x="4782181" y="2778274"/>
              <a:ext cx="82086" cy="108356"/>
            </a:xfrm>
            <a:custGeom>
              <a:rect b="b" l="l" r="r" t="t"/>
              <a:pathLst>
                <a:path extrusionOk="0" h="11009" w="8340">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7"/>
            <p:cNvSpPr/>
            <p:nvPr/>
          </p:nvSpPr>
          <p:spPr>
            <a:xfrm>
              <a:off x="4682035" y="2778274"/>
              <a:ext cx="63376" cy="64685"/>
            </a:xfrm>
            <a:custGeom>
              <a:rect b="b" l="l" r="r" t="t"/>
              <a:pathLst>
                <a:path extrusionOk="0" h="6572" w="6439">
                  <a:moveTo>
                    <a:pt x="1" y="1"/>
                  </a:moveTo>
                  <a:lnTo>
                    <a:pt x="1" y="6572"/>
                  </a:lnTo>
                  <a:cubicBezTo>
                    <a:pt x="3403" y="6138"/>
                    <a:pt x="6072" y="3403"/>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7"/>
            <p:cNvSpPr/>
            <p:nvPr/>
          </p:nvSpPr>
          <p:spPr>
            <a:xfrm>
              <a:off x="4782181" y="2778274"/>
              <a:ext cx="63376" cy="64685"/>
            </a:xfrm>
            <a:custGeom>
              <a:rect b="b" l="l" r="r" t="t"/>
              <a:pathLst>
                <a:path extrusionOk="0" h="6572" w="6439">
                  <a:moveTo>
                    <a:pt x="1" y="1"/>
                  </a:moveTo>
                  <a:lnTo>
                    <a:pt x="1" y="6572"/>
                  </a:lnTo>
                  <a:cubicBezTo>
                    <a:pt x="3403" y="6138"/>
                    <a:pt x="6072" y="3403"/>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7"/>
            <p:cNvSpPr/>
            <p:nvPr/>
          </p:nvSpPr>
          <p:spPr>
            <a:xfrm>
              <a:off x="4266025" y="3093488"/>
              <a:ext cx="613631" cy="13140"/>
            </a:xfrm>
            <a:custGeom>
              <a:rect b="b" l="l" r="r" t="t"/>
              <a:pathLst>
                <a:path extrusionOk="0" h="1335" w="62345">
                  <a:moveTo>
                    <a:pt x="0" y="0"/>
                  </a:moveTo>
                  <a:lnTo>
                    <a:pt x="0" y="1335"/>
                  </a:lnTo>
                  <a:lnTo>
                    <a:pt x="62345" y="1335"/>
                  </a:lnTo>
                  <a:lnTo>
                    <a:pt x="62345"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7"/>
            <p:cNvSpPr/>
            <p:nvPr/>
          </p:nvSpPr>
          <p:spPr>
            <a:xfrm>
              <a:off x="4266025" y="2957876"/>
              <a:ext cx="613631" cy="142834"/>
            </a:xfrm>
            <a:custGeom>
              <a:rect b="b" l="l" r="r" t="t"/>
              <a:pathLst>
                <a:path extrusionOk="0" h="14512" w="62345">
                  <a:moveTo>
                    <a:pt x="0" y="1"/>
                  </a:moveTo>
                  <a:lnTo>
                    <a:pt x="0" y="14511"/>
                  </a:lnTo>
                  <a:lnTo>
                    <a:pt x="62345" y="14511"/>
                  </a:lnTo>
                  <a:lnTo>
                    <a:pt x="62345"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7"/>
            <p:cNvSpPr/>
            <p:nvPr/>
          </p:nvSpPr>
          <p:spPr>
            <a:xfrm>
              <a:off x="4281459" y="2974295"/>
              <a:ext cx="82086" cy="108356"/>
            </a:xfrm>
            <a:custGeom>
              <a:rect b="b" l="l" r="r" t="t"/>
              <a:pathLst>
                <a:path extrusionOk="0" h="11009" w="8340">
                  <a:moveTo>
                    <a:pt x="0" y="1"/>
                  </a:moveTo>
                  <a:lnTo>
                    <a:pt x="0" y="11009"/>
                  </a:lnTo>
                  <a:lnTo>
                    <a:pt x="8339" y="11009"/>
                  </a:lnTo>
                  <a:lnTo>
                    <a:pt x="8339"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7"/>
            <p:cNvSpPr/>
            <p:nvPr/>
          </p:nvSpPr>
          <p:spPr>
            <a:xfrm>
              <a:off x="4381596" y="2974295"/>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7"/>
            <p:cNvSpPr/>
            <p:nvPr/>
          </p:nvSpPr>
          <p:spPr>
            <a:xfrm>
              <a:off x="4481742" y="2974295"/>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7"/>
            <p:cNvSpPr/>
            <p:nvPr/>
          </p:nvSpPr>
          <p:spPr>
            <a:xfrm>
              <a:off x="4581888" y="2974295"/>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7"/>
            <p:cNvSpPr/>
            <p:nvPr/>
          </p:nvSpPr>
          <p:spPr>
            <a:xfrm>
              <a:off x="4682035" y="2974295"/>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7"/>
            <p:cNvSpPr/>
            <p:nvPr/>
          </p:nvSpPr>
          <p:spPr>
            <a:xfrm>
              <a:off x="4782181" y="2974295"/>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7"/>
            <p:cNvSpPr/>
            <p:nvPr/>
          </p:nvSpPr>
          <p:spPr>
            <a:xfrm>
              <a:off x="4281459" y="2974295"/>
              <a:ext cx="63701" cy="65020"/>
            </a:xfrm>
            <a:custGeom>
              <a:rect b="b" l="l" r="r" t="t"/>
              <a:pathLst>
                <a:path extrusionOk="0" h="6606" w="6472">
                  <a:moveTo>
                    <a:pt x="0" y="1"/>
                  </a:moveTo>
                  <a:lnTo>
                    <a:pt x="0" y="6606"/>
                  </a:lnTo>
                  <a:cubicBezTo>
                    <a:pt x="3402" y="6139"/>
                    <a:pt x="6071" y="3437"/>
                    <a:pt x="64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7"/>
            <p:cNvSpPr/>
            <p:nvPr/>
          </p:nvSpPr>
          <p:spPr>
            <a:xfrm>
              <a:off x="4381596" y="2974295"/>
              <a:ext cx="63711" cy="65020"/>
            </a:xfrm>
            <a:custGeom>
              <a:rect b="b" l="l" r="r" t="t"/>
              <a:pathLst>
                <a:path extrusionOk="0" h="6606" w="6473">
                  <a:moveTo>
                    <a:pt x="1" y="1"/>
                  </a:moveTo>
                  <a:lnTo>
                    <a:pt x="1" y="6606"/>
                  </a:lnTo>
                  <a:cubicBezTo>
                    <a:pt x="3403" y="6139"/>
                    <a:pt x="6072" y="3437"/>
                    <a:pt x="6472"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7"/>
            <p:cNvSpPr/>
            <p:nvPr/>
          </p:nvSpPr>
          <p:spPr>
            <a:xfrm>
              <a:off x="4481742" y="2974295"/>
              <a:ext cx="63711" cy="65020"/>
            </a:xfrm>
            <a:custGeom>
              <a:rect b="b" l="l" r="r" t="t"/>
              <a:pathLst>
                <a:path extrusionOk="0" h="6606" w="6473">
                  <a:moveTo>
                    <a:pt x="1" y="1"/>
                  </a:moveTo>
                  <a:lnTo>
                    <a:pt x="1" y="6606"/>
                  </a:lnTo>
                  <a:cubicBezTo>
                    <a:pt x="3403" y="6139"/>
                    <a:pt x="6072" y="3437"/>
                    <a:pt x="6472"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7"/>
            <p:cNvSpPr/>
            <p:nvPr/>
          </p:nvSpPr>
          <p:spPr>
            <a:xfrm>
              <a:off x="4266025" y="3289509"/>
              <a:ext cx="613631" cy="13140"/>
            </a:xfrm>
            <a:custGeom>
              <a:rect b="b" l="l" r="r" t="t"/>
              <a:pathLst>
                <a:path extrusionOk="0" h="1335" w="62345">
                  <a:moveTo>
                    <a:pt x="0" y="1"/>
                  </a:moveTo>
                  <a:lnTo>
                    <a:pt x="0" y="1335"/>
                  </a:lnTo>
                  <a:lnTo>
                    <a:pt x="62345" y="1335"/>
                  </a:lnTo>
                  <a:lnTo>
                    <a:pt x="6234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7"/>
            <p:cNvSpPr/>
            <p:nvPr/>
          </p:nvSpPr>
          <p:spPr>
            <a:xfrm>
              <a:off x="4266025" y="3154232"/>
              <a:ext cx="613631" cy="142500"/>
            </a:xfrm>
            <a:custGeom>
              <a:rect b="b" l="l" r="r" t="t"/>
              <a:pathLst>
                <a:path extrusionOk="0" h="14478" w="62345">
                  <a:moveTo>
                    <a:pt x="0" y="1"/>
                  </a:moveTo>
                  <a:lnTo>
                    <a:pt x="0" y="14478"/>
                  </a:lnTo>
                  <a:lnTo>
                    <a:pt x="62345" y="14478"/>
                  </a:lnTo>
                  <a:lnTo>
                    <a:pt x="62345"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7"/>
            <p:cNvSpPr/>
            <p:nvPr/>
          </p:nvSpPr>
          <p:spPr>
            <a:xfrm>
              <a:off x="4281459" y="3170651"/>
              <a:ext cx="82086" cy="108356"/>
            </a:xfrm>
            <a:custGeom>
              <a:rect b="b" l="l" r="r" t="t"/>
              <a:pathLst>
                <a:path extrusionOk="0" h="11009" w="8340">
                  <a:moveTo>
                    <a:pt x="0" y="0"/>
                  </a:moveTo>
                  <a:lnTo>
                    <a:pt x="0" y="11008"/>
                  </a:lnTo>
                  <a:lnTo>
                    <a:pt x="8339" y="11008"/>
                  </a:lnTo>
                  <a:lnTo>
                    <a:pt x="8339"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7"/>
            <p:cNvSpPr/>
            <p:nvPr/>
          </p:nvSpPr>
          <p:spPr>
            <a:xfrm>
              <a:off x="4381596" y="3170651"/>
              <a:ext cx="82096" cy="108356"/>
            </a:xfrm>
            <a:custGeom>
              <a:rect b="b" l="l" r="r" t="t"/>
              <a:pathLst>
                <a:path extrusionOk="0" h="11009" w="8341">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7"/>
            <p:cNvSpPr/>
            <p:nvPr/>
          </p:nvSpPr>
          <p:spPr>
            <a:xfrm>
              <a:off x="4481742" y="3170651"/>
              <a:ext cx="82096" cy="108356"/>
            </a:xfrm>
            <a:custGeom>
              <a:rect b="b" l="l" r="r" t="t"/>
              <a:pathLst>
                <a:path extrusionOk="0" h="11009" w="8341">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7"/>
            <p:cNvSpPr/>
            <p:nvPr/>
          </p:nvSpPr>
          <p:spPr>
            <a:xfrm>
              <a:off x="4581888" y="3170651"/>
              <a:ext cx="82096" cy="108356"/>
            </a:xfrm>
            <a:custGeom>
              <a:rect b="b" l="l" r="r" t="t"/>
              <a:pathLst>
                <a:path extrusionOk="0" h="11009" w="8341">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7"/>
            <p:cNvSpPr/>
            <p:nvPr/>
          </p:nvSpPr>
          <p:spPr>
            <a:xfrm>
              <a:off x="4682035" y="3170651"/>
              <a:ext cx="82086" cy="108356"/>
            </a:xfrm>
            <a:custGeom>
              <a:rect b="b" l="l" r="r" t="t"/>
              <a:pathLst>
                <a:path extrusionOk="0" h="11009" w="8340">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7"/>
            <p:cNvSpPr/>
            <p:nvPr/>
          </p:nvSpPr>
          <p:spPr>
            <a:xfrm>
              <a:off x="4782181" y="3170651"/>
              <a:ext cx="82086" cy="108356"/>
            </a:xfrm>
            <a:custGeom>
              <a:rect b="b" l="l" r="r" t="t"/>
              <a:pathLst>
                <a:path extrusionOk="0" h="11009" w="8340">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7"/>
            <p:cNvSpPr/>
            <p:nvPr/>
          </p:nvSpPr>
          <p:spPr>
            <a:xfrm>
              <a:off x="4266025" y="3485530"/>
              <a:ext cx="613631" cy="13150"/>
            </a:xfrm>
            <a:custGeom>
              <a:rect b="b" l="l" r="r" t="t"/>
              <a:pathLst>
                <a:path extrusionOk="0" h="1336" w="62345">
                  <a:moveTo>
                    <a:pt x="0" y="1"/>
                  </a:moveTo>
                  <a:lnTo>
                    <a:pt x="0" y="1335"/>
                  </a:lnTo>
                  <a:lnTo>
                    <a:pt x="62345" y="1335"/>
                  </a:lnTo>
                  <a:lnTo>
                    <a:pt x="6234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7"/>
            <p:cNvSpPr/>
            <p:nvPr/>
          </p:nvSpPr>
          <p:spPr>
            <a:xfrm>
              <a:off x="4266025" y="3350252"/>
              <a:ext cx="613631" cy="142834"/>
            </a:xfrm>
            <a:custGeom>
              <a:rect b="b" l="l" r="r" t="t"/>
              <a:pathLst>
                <a:path extrusionOk="0" h="14512" w="62345">
                  <a:moveTo>
                    <a:pt x="0" y="1"/>
                  </a:moveTo>
                  <a:lnTo>
                    <a:pt x="0" y="14511"/>
                  </a:lnTo>
                  <a:lnTo>
                    <a:pt x="62345" y="14511"/>
                  </a:lnTo>
                  <a:lnTo>
                    <a:pt x="62345"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7"/>
            <p:cNvSpPr/>
            <p:nvPr/>
          </p:nvSpPr>
          <p:spPr>
            <a:xfrm>
              <a:off x="4281459" y="3366671"/>
              <a:ext cx="82086" cy="108356"/>
            </a:xfrm>
            <a:custGeom>
              <a:rect b="b" l="l" r="r" t="t"/>
              <a:pathLst>
                <a:path extrusionOk="0" h="11009" w="8340">
                  <a:moveTo>
                    <a:pt x="0" y="1"/>
                  </a:moveTo>
                  <a:lnTo>
                    <a:pt x="0" y="11009"/>
                  </a:lnTo>
                  <a:lnTo>
                    <a:pt x="8339" y="11009"/>
                  </a:lnTo>
                  <a:lnTo>
                    <a:pt x="8339"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7"/>
            <p:cNvSpPr/>
            <p:nvPr/>
          </p:nvSpPr>
          <p:spPr>
            <a:xfrm>
              <a:off x="4381596" y="3366671"/>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7"/>
            <p:cNvSpPr/>
            <p:nvPr/>
          </p:nvSpPr>
          <p:spPr>
            <a:xfrm>
              <a:off x="4481742" y="3366671"/>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7"/>
            <p:cNvSpPr/>
            <p:nvPr/>
          </p:nvSpPr>
          <p:spPr>
            <a:xfrm>
              <a:off x="4581888" y="3366671"/>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7"/>
            <p:cNvSpPr/>
            <p:nvPr/>
          </p:nvSpPr>
          <p:spPr>
            <a:xfrm>
              <a:off x="4682035" y="3366671"/>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7"/>
            <p:cNvSpPr/>
            <p:nvPr/>
          </p:nvSpPr>
          <p:spPr>
            <a:xfrm>
              <a:off x="4782181" y="3366671"/>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7"/>
            <p:cNvSpPr/>
            <p:nvPr/>
          </p:nvSpPr>
          <p:spPr>
            <a:xfrm>
              <a:off x="4682035" y="3366671"/>
              <a:ext cx="63376" cy="65020"/>
            </a:xfrm>
            <a:custGeom>
              <a:rect b="b" l="l" r="r" t="t"/>
              <a:pathLst>
                <a:path extrusionOk="0" h="6606" w="6439">
                  <a:moveTo>
                    <a:pt x="1" y="1"/>
                  </a:moveTo>
                  <a:lnTo>
                    <a:pt x="1" y="6605"/>
                  </a:lnTo>
                  <a:cubicBezTo>
                    <a:pt x="3403" y="6138"/>
                    <a:pt x="6072" y="3436"/>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7"/>
            <p:cNvSpPr/>
            <p:nvPr/>
          </p:nvSpPr>
          <p:spPr>
            <a:xfrm>
              <a:off x="4782181" y="3366671"/>
              <a:ext cx="63376" cy="65020"/>
            </a:xfrm>
            <a:custGeom>
              <a:rect b="b" l="l" r="r" t="t"/>
              <a:pathLst>
                <a:path extrusionOk="0" h="6606" w="6439">
                  <a:moveTo>
                    <a:pt x="1" y="1"/>
                  </a:moveTo>
                  <a:lnTo>
                    <a:pt x="1" y="6605"/>
                  </a:lnTo>
                  <a:cubicBezTo>
                    <a:pt x="3403" y="6138"/>
                    <a:pt x="6072" y="3436"/>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7"/>
            <p:cNvSpPr/>
            <p:nvPr/>
          </p:nvSpPr>
          <p:spPr>
            <a:xfrm>
              <a:off x="4266025" y="3681885"/>
              <a:ext cx="613631" cy="13140"/>
            </a:xfrm>
            <a:custGeom>
              <a:rect b="b" l="l" r="r" t="t"/>
              <a:pathLst>
                <a:path extrusionOk="0" h="1335" w="62345">
                  <a:moveTo>
                    <a:pt x="0" y="1"/>
                  </a:moveTo>
                  <a:lnTo>
                    <a:pt x="0" y="1335"/>
                  </a:lnTo>
                  <a:lnTo>
                    <a:pt x="62345" y="1335"/>
                  </a:lnTo>
                  <a:lnTo>
                    <a:pt x="6234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7"/>
            <p:cNvSpPr/>
            <p:nvPr/>
          </p:nvSpPr>
          <p:spPr>
            <a:xfrm>
              <a:off x="4266025" y="3546283"/>
              <a:ext cx="613631" cy="142825"/>
            </a:xfrm>
            <a:custGeom>
              <a:rect b="b" l="l" r="r" t="t"/>
              <a:pathLst>
                <a:path extrusionOk="0" h="14511" w="62345">
                  <a:moveTo>
                    <a:pt x="0" y="0"/>
                  </a:moveTo>
                  <a:lnTo>
                    <a:pt x="0" y="14510"/>
                  </a:lnTo>
                  <a:lnTo>
                    <a:pt x="62345" y="14510"/>
                  </a:lnTo>
                  <a:lnTo>
                    <a:pt x="62345"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7"/>
            <p:cNvSpPr/>
            <p:nvPr/>
          </p:nvSpPr>
          <p:spPr>
            <a:xfrm>
              <a:off x="4281459" y="3562692"/>
              <a:ext cx="82086" cy="108356"/>
            </a:xfrm>
            <a:custGeom>
              <a:rect b="b" l="l" r="r" t="t"/>
              <a:pathLst>
                <a:path extrusionOk="0" h="11009" w="8340">
                  <a:moveTo>
                    <a:pt x="0" y="1"/>
                  </a:moveTo>
                  <a:lnTo>
                    <a:pt x="0" y="11009"/>
                  </a:lnTo>
                  <a:lnTo>
                    <a:pt x="8339" y="11009"/>
                  </a:lnTo>
                  <a:lnTo>
                    <a:pt x="8339"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7"/>
            <p:cNvSpPr/>
            <p:nvPr/>
          </p:nvSpPr>
          <p:spPr>
            <a:xfrm>
              <a:off x="4381596" y="3562692"/>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7"/>
            <p:cNvSpPr/>
            <p:nvPr/>
          </p:nvSpPr>
          <p:spPr>
            <a:xfrm>
              <a:off x="4481742" y="3562692"/>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7"/>
            <p:cNvSpPr/>
            <p:nvPr/>
          </p:nvSpPr>
          <p:spPr>
            <a:xfrm>
              <a:off x="4581888" y="3562692"/>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7"/>
            <p:cNvSpPr/>
            <p:nvPr/>
          </p:nvSpPr>
          <p:spPr>
            <a:xfrm>
              <a:off x="4682035" y="3562692"/>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7"/>
            <p:cNvSpPr/>
            <p:nvPr/>
          </p:nvSpPr>
          <p:spPr>
            <a:xfrm>
              <a:off x="4782181" y="3562692"/>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7"/>
            <p:cNvSpPr/>
            <p:nvPr/>
          </p:nvSpPr>
          <p:spPr>
            <a:xfrm>
              <a:off x="4682035" y="3562692"/>
              <a:ext cx="63376" cy="65020"/>
            </a:xfrm>
            <a:custGeom>
              <a:rect b="b" l="l" r="r" t="t"/>
              <a:pathLst>
                <a:path extrusionOk="0" h="6606" w="6439">
                  <a:moveTo>
                    <a:pt x="1" y="1"/>
                  </a:moveTo>
                  <a:lnTo>
                    <a:pt x="1" y="6606"/>
                  </a:lnTo>
                  <a:cubicBezTo>
                    <a:pt x="3403" y="6172"/>
                    <a:pt x="6072" y="3437"/>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7"/>
            <p:cNvSpPr/>
            <p:nvPr/>
          </p:nvSpPr>
          <p:spPr>
            <a:xfrm>
              <a:off x="4782181" y="3562692"/>
              <a:ext cx="63376" cy="65020"/>
            </a:xfrm>
            <a:custGeom>
              <a:rect b="b" l="l" r="r" t="t"/>
              <a:pathLst>
                <a:path extrusionOk="0" h="6606" w="6439">
                  <a:moveTo>
                    <a:pt x="1" y="1"/>
                  </a:moveTo>
                  <a:lnTo>
                    <a:pt x="1" y="6606"/>
                  </a:lnTo>
                  <a:cubicBezTo>
                    <a:pt x="3403" y="6172"/>
                    <a:pt x="6072" y="3437"/>
                    <a:pt x="6439"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7"/>
            <p:cNvSpPr/>
            <p:nvPr/>
          </p:nvSpPr>
          <p:spPr>
            <a:xfrm>
              <a:off x="4266025" y="3877906"/>
              <a:ext cx="613631" cy="13150"/>
            </a:xfrm>
            <a:custGeom>
              <a:rect b="b" l="l" r="r" t="t"/>
              <a:pathLst>
                <a:path extrusionOk="0" h="1336" w="62345">
                  <a:moveTo>
                    <a:pt x="0" y="1"/>
                  </a:moveTo>
                  <a:lnTo>
                    <a:pt x="0" y="1335"/>
                  </a:lnTo>
                  <a:lnTo>
                    <a:pt x="62345" y="1335"/>
                  </a:lnTo>
                  <a:lnTo>
                    <a:pt x="6234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7"/>
            <p:cNvSpPr/>
            <p:nvPr/>
          </p:nvSpPr>
          <p:spPr>
            <a:xfrm>
              <a:off x="4266025" y="3742629"/>
              <a:ext cx="613631" cy="142500"/>
            </a:xfrm>
            <a:custGeom>
              <a:rect b="b" l="l" r="r" t="t"/>
              <a:pathLst>
                <a:path extrusionOk="0" h="14478" w="62345">
                  <a:moveTo>
                    <a:pt x="0" y="1"/>
                  </a:moveTo>
                  <a:lnTo>
                    <a:pt x="0" y="14478"/>
                  </a:lnTo>
                  <a:lnTo>
                    <a:pt x="62345" y="14478"/>
                  </a:lnTo>
                  <a:lnTo>
                    <a:pt x="62345"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7"/>
            <p:cNvSpPr/>
            <p:nvPr/>
          </p:nvSpPr>
          <p:spPr>
            <a:xfrm>
              <a:off x="4281459" y="3759047"/>
              <a:ext cx="82086" cy="108356"/>
            </a:xfrm>
            <a:custGeom>
              <a:rect b="b" l="l" r="r" t="t"/>
              <a:pathLst>
                <a:path extrusionOk="0" h="11009" w="8340">
                  <a:moveTo>
                    <a:pt x="0" y="1"/>
                  </a:moveTo>
                  <a:lnTo>
                    <a:pt x="0" y="11008"/>
                  </a:lnTo>
                  <a:lnTo>
                    <a:pt x="8339" y="11008"/>
                  </a:lnTo>
                  <a:lnTo>
                    <a:pt x="8339"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7"/>
            <p:cNvSpPr/>
            <p:nvPr/>
          </p:nvSpPr>
          <p:spPr>
            <a:xfrm>
              <a:off x="4381596" y="3759047"/>
              <a:ext cx="82096" cy="108356"/>
            </a:xfrm>
            <a:custGeom>
              <a:rect b="b" l="l" r="r" t="t"/>
              <a:pathLst>
                <a:path extrusionOk="0" h="11009" w="8341">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7"/>
            <p:cNvSpPr/>
            <p:nvPr/>
          </p:nvSpPr>
          <p:spPr>
            <a:xfrm>
              <a:off x="4481742" y="3759047"/>
              <a:ext cx="82096" cy="108356"/>
            </a:xfrm>
            <a:custGeom>
              <a:rect b="b" l="l" r="r" t="t"/>
              <a:pathLst>
                <a:path extrusionOk="0" h="11009" w="8341">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7"/>
            <p:cNvSpPr/>
            <p:nvPr/>
          </p:nvSpPr>
          <p:spPr>
            <a:xfrm>
              <a:off x="4581888" y="3759047"/>
              <a:ext cx="82096" cy="108356"/>
            </a:xfrm>
            <a:custGeom>
              <a:rect b="b" l="l" r="r" t="t"/>
              <a:pathLst>
                <a:path extrusionOk="0" h="11009" w="8341">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7"/>
            <p:cNvSpPr/>
            <p:nvPr/>
          </p:nvSpPr>
          <p:spPr>
            <a:xfrm>
              <a:off x="4682035" y="3759047"/>
              <a:ext cx="82086" cy="108356"/>
            </a:xfrm>
            <a:custGeom>
              <a:rect b="b" l="l" r="r" t="t"/>
              <a:pathLst>
                <a:path extrusionOk="0" h="11009" w="8340">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7"/>
            <p:cNvSpPr/>
            <p:nvPr/>
          </p:nvSpPr>
          <p:spPr>
            <a:xfrm>
              <a:off x="4782181" y="3759047"/>
              <a:ext cx="82086" cy="108356"/>
            </a:xfrm>
            <a:custGeom>
              <a:rect b="b" l="l" r="r" t="t"/>
              <a:pathLst>
                <a:path extrusionOk="0" h="11009" w="8340">
                  <a:moveTo>
                    <a:pt x="1" y="1"/>
                  </a:moveTo>
                  <a:lnTo>
                    <a:pt x="1" y="11008"/>
                  </a:lnTo>
                  <a:lnTo>
                    <a:pt x="8340" y="11008"/>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7"/>
            <p:cNvSpPr/>
            <p:nvPr/>
          </p:nvSpPr>
          <p:spPr>
            <a:xfrm>
              <a:off x="4281459" y="3759047"/>
              <a:ext cx="63701" cy="64685"/>
            </a:xfrm>
            <a:custGeom>
              <a:rect b="b" l="l" r="r" t="t"/>
              <a:pathLst>
                <a:path extrusionOk="0" h="6572" w="6472">
                  <a:moveTo>
                    <a:pt x="0" y="1"/>
                  </a:moveTo>
                  <a:lnTo>
                    <a:pt x="0" y="6572"/>
                  </a:lnTo>
                  <a:cubicBezTo>
                    <a:pt x="3402" y="6138"/>
                    <a:pt x="6071" y="3403"/>
                    <a:pt x="64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7"/>
            <p:cNvSpPr/>
            <p:nvPr/>
          </p:nvSpPr>
          <p:spPr>
            <a:xfrm>
              <a:off x="4381596" y="3759047"/>
              <a:ext cx="63711" cy="64685"/>
            </a:xfrm>
            <a:custGeom>
              <a:rect b="b" l="l" r="r" t="t"/>
              <a:pathLst>
                <a:path extrusionOk="0" h="6572" w="6473">
                  <a:moveTo>
                    <a:pt x="1" y="1"/>
                  </a:moveTo>
                  <a:lnTo>
                    <a:pt x="1" y="6572"/>
                  </a:lnTo>
                  <a:cubicBezTo>
                    <a:pt x="3403" y="6138"/>
                    <a:pt x="6072" y="3403"/>
                    <a:pt x="6472"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7"/>
            <p:cNvSpPr/>
            <p:nvPr/>
          </p:nvSpPr>
          <p:spPr>
            <a:xfrm>
              <a:off x="4481742" y="3759047"/>
              <a:ext cx="63711" cy="64685"/>
            </a:xfrm>
            <a:custGeom>
              <a:rect b="b" l="l" r="r" t="t"/>
              <a:pathLst>
                <a:path extrusionOk="0" h="6572" w="6473">
                  <a:moveTo>
                    <a:pt x="1" y="1"/>
                  </a:moveTo>
                  <a:lnTo>
                    <a:pt x="1" y="6572"/>
                  </a:lnTo>
                  <a:cubicBezTo>
                    <a:pt x="3403" y="6138"/>
                    <a:pt x="6072" y="3403"/>
                    <a:pt x="6472"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7"/>
            <p:cNvSpPr/>
            <p:nvPr/>
          </p:nvSpPr>
          <p:spPr>
            <a:xfrm>
              <a:off x="4266025" y="4074261"/>
              <a:ext cx="613631" cy="13140"/>
            </a:xfrm>
            <a:custGeom>
              <a:rect b="b" l="l" r="r" t="t"/>
              <a:pathLst>
                <a:path extrusionOk="0" h="1335" w="62345">
                  <a:moveTo>
                    <a:pt x="0" y="0"/>
                  </a:moveTo>
                  <a:lnTo>
                    <a:pt x="0" y="1335"/>
                  </a:lnTo>
                  <a:lnTo>
                    <a:pt x="62345" y="1335"/>
                  </a:lnTo>
                  <a:lnTo>
                    <a:pt x="62345"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7"/>
            <p:cNvSpPr/>
            <p:nvPr/>
          </p:nvSpPr>
          <p:spPr>
            <a:xfrm>
              <a:off x="4266025" y="3938649"/>
              <a:ext cx="613631" cy="142834"/>
            </a:xfrm>
            <a:custGeom>
              <a:rect b="b" l="l" r="r" t="t"/>
              <a:pathLst>
                <a:path extrusionOk="0" h="14512" w="62345">
                  <a:moveTo>
                    <a:pt x="0" y="1"/>
                  </a:moveTo>
                  <a:lnTo>
                    <a:pt x="0" y="14511"/>
                  </a:lnTo>
                  <a:lnTo>
                    <a:pt x="62345" y="14511"/>
                  </a:lnTo>
                  <a:lnTo>
                    <a:pt x="62345"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7"/>
            <p:cNvSpPr/>
            <p:nvPr/>
          </p:nvSpPr>
          <p:spPr>
            <a:xfrm>
              <a:off x="4281459" y="3955068"/>
              <a:ext cx="82086" cy="108356"/>
            </a:xfrm>
            <a:custGeom>
              <a:rect b="b" l="l" r="r" t="t"/>
              <a:pathLst>
                <a:path extrusionOk="0" h="11009" w="8340">
                  <a:moveTo>
                    <a:pt x="0" y="1"/>
                  </a:moveTo>
                  <a:lnTo>
                    <a:pt x="0" y="11009"/>
                  </a:lnTo>
                  <a:lnTo>
                    <a:pt x="8339" y="11009"/>
                  </a:lnTo>
                  <a:lnTo>
                    <a:pt x="8339"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7"/>
            <p:cNvSpPr/>
            <p:nvPr/>
          </p:nvSpPr>
          <p:spPr>
            <a:xfrm>
              <a:off x="4381596" y="3955068"/>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7"/>
            <p:cNvSpPr/>
            <p:nvPr/>
          </p:nvSpPr>
          <p:spPr>
            <a:xfrm>
              <a:off x="4481742" y="3955068"/>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7"/>
            <p:cNvSpPr/>
            <p:nvPr/>
          </p:nvSpPr>
          <p:spPr>
            <a:xfrm>
              <a:off x="4581888" y="3955068"/>
              <a:ext cx="82096" cy="108356"/>
            </a:xfrm>
            <a:custGeom>
              <a:rect b="b" l="l" r="r" t="t"/>
              <a:pathLst>
                <a:path extrusionOk="0" h="11009" w="8341">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7"/>
            <p:cNvSpPr/>
            <p:nvPr/>
          </p:nvSpPr>
          <p:spPr>
            <a:xfrm>
              <a:off x="4682035" y="3955068"/>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7"/>
            <p:cNvSpPr/>
            <p:nvPr/>
          </p:nvSpPr>
          <p:spPr>
            <a:xfrm>
              <a:off x="4782181" y="3955068"/>
              <a:ext cx="82086" cy="108356"/>
            </a:xfrm>
            <a:custGeom>
              <a:rect b="b" l="l" r="r" t="t"/>
              <a:pathLst>
                <a:path extrusionOk="0" h="11009" w="8340">
                  <a:moveTo>
                    <a:pt x="1" y="1"/>
                  </a:moveTo>
                  <a:lnTo>
                    <a:pt x="1" y="11009"/>
                  </a:lnTo>
                  <a:lnTo>
                    <a:pt x="8340" y="11009"/>
                  </a:lnTo>
                  <a:lnTo>
                    <a:pt x="83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7"/>
            <p:cNvSpPr/>
            <p:nvPr/>
          </p:nvSpPr>
          <p:spPr>
            <a:xfrm>
              <a:off x="4281459" y="3955068"/>
              <a:ext cx="63701" cy="65020"/>
            </a:xfrm>
            <a:custGeom>
              <a:rect b="b" l="l" r="r" t="t"/>
              <a:pathLst>
                <a:path extrusionOk="0" h="6606" w="6472">
                  <a:moveTo>
                    <a:pt x="0" y="1"/>
                  </a:moveTo>
                  <a:lnTo>
                    <a:pt x="0" y="6606"/>
                  </a:lnTo>
                  <a:cubicBezTo>
                    <a:pt x="3402" y="6139"/>
                    <a:pt x="6071" y="3437"/>
                    <a:pt x="64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7"/>
            <p:cNvSpPr/>
            <p:nvPr/>
          </p:nvSpPr>
          <p:spPr>
            <a:xfrm>
              <a:off x="4381596" y="3955068"/>
              <a:ext cx="63711" cy="65020"/>
            </a:xfrm>
            <a:custGeom>
              <a:rect b="b" l="l" r="r" t="t"/>
              <a:pathLst>
                <a:path extrusionOk="0" h="6606" w="6473">
                  <a:moveTo>
                    <a:pt x="1" y="1"/>
                  </a:moveTo>
                  <a:lnTo>
                    <a:pt x="1" y="6606"/>
                  </a:lnTo>
                  <a:cubicBezTo>
                    <a:pt x="3403" y="6139"/>
                    <a:pt x="6072" y="3437"/>
                    <a:pt x="6472"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7"/>
            <p:cNvSpPr/>
            <p:nvPr/>
          </p:nvSpPr>
          <p:spPr>
            <a:xfrm>
              <a:off x="4266025" y="4270282"/>
              <a:ext cx="613631" cy="13140"/>
            </a:xfrm>
            <a:custGeom>
              <a:rect b="b" l="l" r="r" t="t"/>
              <a:pathLst>
                <a:path extrusionOk="0" h="1335" w="62345">
                  <a:moveTo>
                    <a:pt x="0" y="1"/>
                  </a:moveTo>
                  <a:lnTo>
                    <a:pt x="0" y="1335"/>
                  </a:lnTo>
                  <a:lnTo>
                    <a:pt x="62345" y="1335"/>
                  </a:lnTo>
                  <a:lnTo>
                    <a:pt x="62345"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7"/>
            <p:cNvSpPr/>
            <p:nvPr/>
          </p:nvSpPr>
          <p:spPr>
            <a:xfrm>
              <a:off x="4266025" y="4135005"/>
              <a:ext cx="613631" cy="142500"/>
            </a:xfrm>
            <a:custGeom>
              <a:rect b="b" l="l" r="r" t="t"/>
              <a:pathLst>
                <a:path extrusionOk="0" h="14478" w="62345">
                  <a:moveTo>
                    <a:pt x="0" y="1"/>
                  </a:moveTo>
                  <a:lnTo>
                    <a:pt x="0" y="14478"/>
                  </a:lnTo>
                  <a:lnTo>
                    <a:pt x="62345" y="14478"/>
                  </a:lnTo>
                  <a:lnTo>
                    <a:pt x="62345"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7"/>
            <p:cNvSpPr/>
            <p:nvPr/>
          </p:nvSpPr>
          <p:spPr>
            <a:xfrm>
              <a:off x="4281459" y="4151423"/>
              <a:ext cx="82086" cy="108356"/>
            </a:xfrm>
            <a:custGeom>
              <a:rect b="b" l="l" r="r" t="t"/>
              <a:pathLst>
                <a:path extrusionOk="0" h="11009" w="8340">
                  <a:moveTo>
                    <a:pt x="0" y="0"/>
                  </a:moveTo>
                  <a:lnTo>
                    <a:pt x="0" y="11008"/>
                  </a:lnTo>
                  <a:lnTo>
                    <a:pt x="8339" y="11008"/>
                  </a:lnTo>
                  <a:lnTo>
                    <a:pt x="8339"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7"/>
            <p:cNvSpPr/>
            <p:nvPr/>
          </p:nvSpPr>
          <p:spPr>
            <a:xfrm>
              <a:off x="4381596" y="4151099"/>
              <a:ext cx="82096" cy="108346"/>
            </a:xfrm>
            <a:custGeom>
              <a:rect b="b" l="l" r="r" t="t"/>
              <a:pathLst>
                <a:path extrusionOk="0" h="11008" w="8341">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7"/>
            <p:cNvSpPr/>
            <p:nvPr/>
          </p:nvSpPr>
          <p:spPr>
            <a:xfrm>
              <a:off x="4481742" y="4151099"/>
              <a:ext cx="82096" cy="108346"/>
            </a:xfrm>
            <a:custGeom>
              <a:rect b="b" l="l" r="r" t="t"/>
              <a:pathLst>
                <a:path extrusionOk="0" h="11008" w="8341">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7"/>
            <p:cNvSpPr/>
            <p:nvPr/>
          </p:nvSpPr>
          <p:spPr>
            <a:xfrm>
              <a:off x="4581888" y="4151099"/>
              <a:ext cx="82096" cy="108346"/>
            </a:xfrm>
            <a:custGeom>
              <a:rect b="b" l="l" r="r" t="t"/>
              <a:pathLst>
                <a:path extrusionOk="0" h="11008" w="8341">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7"/>
            <p:cNvSpPr/>
            <p:nvPr/>
          </p:nvSpPr>
          <p:spPr>
            <a:xfrm>
              <a:off x="4682035" y="4151099"/>
              <a:ext cx="82086" cy="108346"/>
            </a:xfrm>
            <a:custGeom>
              <a:rect b="b" l="l" r="r" t="t"/>
              <a:pathLst>
                <a:path extrusionOk="0" h="11008" w="8340">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7"/>
            <p:cNvSpPr/>
            <p:nvPr/>
          </p:nvSpPr>
          <p:spPr>
            <a:xfrm>
              <a:off x="4782181" y="4151099"/>
              <a:ext cx="82086" cy="108346"/>
            </a:xfrm>
            <a:custGeom>
              <a:rect b="b" l="l" r="r" t="t"/>
              <a:pathLst>
                <a:path extrusionOk="0" h="11008" w="8340">
                  <a:moveTo>
                    <a:pt x="1" y="0"/>
                  </a:moveTo>
                  <a:lnTo>
                    <a:pt x="1" y="11008"/>
                  </a:lnTo>
                  <a:lnTo>
                    <a:pt x="8340" y="11008"/>
                  </a:lnTo>
                  <a:lnTo>
                    <a:pt x="83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27"/>
          <p:cNvGrpSpPr/>
          <p:nvPr/>
        </p:nvGrpSpPr>
        <p:grpSpPr>
          <a:xfrm>
            <a:off x="5821248" y="4173010"/>
            <a:ext cx="3322852" cy="759744"/>
            <a:chOff x="2948000" y="3982984"/>
            <a:chExt cx="3248145" cy="501713"/>
          </a:xfrm>
        </p:grpSpPr>
        <p:sp>
          <p:nvSpPr>
            <p:cNvPr id="1030" name="Google Shape;1030;p27"/>
            <p:cNvSpPr/>
            <p:nvPr/>
          </p:nvSpPr>
          <p:spPr>
            <a:xfrm>
              <a:off x="2948000" y="4449225"/>
              <a:ext cx="3248145" cy="35472"/>
            </a:xfrm>
            <a:custGeom>
              <a:rect b="b" l="l" r="r" t="t"/>
              <a:pathLst>
                <a:path extrusionOk="0" h="3603" w="245143">
                  <a:moveTo>
                    <a:pt x="1" y="0"/>
                  </a:moveTo>
                  <a:lnTo>
                    <a:pt x="1" y="3603"/>
                  </a:lnTo>
                  <a:lnTo>
                    <a:pt x="245142" y="3603"/>
                  </a:lnTo>
                  <a:lnTo>
                    <a:pt x="2451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7"/>
            <p:cNvSpPr/>
            <p:nvPr/>
          </p:nvSpPr>
          <p:spPr>
            <a:xfrm>
              <a:off x="5091489" y="4106114"/>
              <a:ext cx="10" cy="343100"/>
            </a:xfrm>
            <a:custGeom>
              <a:rect b="b" l="l" r="r" t="t"/>
              <a:pathLst>
                <a:path extrusionOk="0" fill="none" h="34859" w="1">
                  <a:moveTo>
                    <a:pt x="0" y="34858"/>
                  </a:moveTo>
                  <a:lnTo>
                    <a:pt x="0" y="0"/>
                  </a:lnTo>
                </a:path>
              </a:pathLst>
            </a:custGeom>
            <a:solidFill>
              <a:schemeClr val="accent3"/>
            </a:solidFill>
            <a:ln cap="flat" cmpd="sng" w="11675">
              <a:solidFill>
                <a:schemeClr val="accent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7"/>
            <p:cNvSpPr/>
            <p:nvPr/>
          </p:nvSpPr>
          <p:spPr>
            <a:xfrm>
              <a:off x="4984118" y="4076230"/>
              <a:ext cx="215059" cy="215059"/>
            </a:xfrm>
            <a:custGeom>
              <a:rect b="b" l="l" r="r" t="t"/>
              <a:pathLst>
                <a:path extrusionOk="0" h="21850" w="21850">
                  <a:moveTo>
                    <a:pt x="10908" y="1"/>
                  </a:moveTo>
                  <a:cubicBezTo>
                    <a:pt x="4871" y="1"/>
                    <a:pt x="0" y="4871"/>
                    <a:pt x="0" y="10908"/>
                  </a:cubicBezTo>
                  <a:cubicBezTo>
                    <a:pt x="0" y="11409"/>
                    <a:pt x="34" y="11876"/>
                    <a:pt x="100" y="12343"/>
                  </a:cubicBezTo>
                  <a:cubicBezTo>
                    <a:pt x="768" y="17713"/>
                    <a:pt x="5371" y="21850"/>
                    <a:pt x="10908" y="21850"/>
                  </a:cubicBezTo>
                  <a:cubicBezTo>
                    <a:pt x="16946" y="21850"/>
                    <a:pt x="21849" y="16946"/>
                    <a:pt x="21849" y="10908"/>
                  </a:cubicBezTo>
                  <a:cubicBezTo>
                    <a:pt x="21849" y="5371"/>
                    <a:pt x="17713" y="801"/>
                    <a:pt x="12343" y="101"/>
                  </a:cubicBezTo>
                  <a:cubicBezTo>
                    <a:pt x="11876" y="34"/>
                    <a:pt x="11409" y="1"/>
                    <a:pt x="109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7"/>
            <p:cNvSpPr/>
            <p:nvPr/>
          </p:nvSpPr>
          <p:spPr>
            <a:xfrm>
              <a:off x="3730162" y="4171455"/>
              <a:ext cx="10" cy="277765"/>
            </a:xfrm>
            <a:custGeom>
              <a:rect b="b" l="l" r="r" t="t"/>
              <a:pathLst>
                <a:path extrusionOk="0" fill="none" h="28221" w="1">
                  <a:moveTo>
                    <a:pt x="0" y="28220"/>
                  </a:moveTo>
                  <a:lnTo>
                    <a:pt x="0" y="0"/>
                  </a:lnTo>
                </a:path>
              </a:pathLst>
            </a:custGeom>
            <a:solidFill>
              <a:schemeClr val="accent3"/>
            </a:solidFill>
            <a:ln cap="flat" cmpd="sng" w="11675">
              <a:solidFill>
                <a:schemeClr val="accent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7"/>
            <p:cNvSpPr/>
            <p:nvPr/>
          </p:nvSpPr>
          <p:spPr>
            <a:xfrm>
              <a:off x="3622791" y="4110377"/>
              <a:ext cx="215059" cy="215059"/>
            </a:xfrm>
            <a:custGeom>
              <a:rect b="b" l="l" r="r" t="t"/>
              <a:pathLst>
                <a:path extrusionOk="0" h="21850" w="21850">
                  <a:moveTo>
                    <a:pt x="10908" y="1"/>
                  </a:moveTo>
                  <a:cubicBezTo>
                    <a:pt x="4904" y="1"/>
                    <a:pt x="1" y="4871"/>
                    <a:pt x="1" y="10909"/>
                  </a:cubicBezTo>
                  <a:cubicBezTo>
                    <a:pt x="1" y="11409"/>
                    <a:pt x="34" y="11876"/>
                    <a:pt x="101" y="12343"/>
                  </a:cubicBezTo>
                  <a:cubicBezTo>
                    <a:pt x="801" y="17713"/>
                    <a:pt x="5371" y="21850"/>
                    <a:pt x="10908" y="21850"/>
                  </a:cubicBezTo>
                  <a:cubicBezTo>
                    <a:pt x="16946" y="21850"/>
                    <a:pt x="21850" y="16946"/>
                    <a:pt x="21850" y="10909"/>
                  </a:cubicBezTo>
                  <a:cubicBezTo>
                    <a:pt x="21850" y="5371"/>
                    <a:pt x="17713" y="801"/>
                    <a:pt x="12343" y="101"/>
                  </a:cubicBezTo>
                  <a:cubicBezTo>
                    <a:pt x="11876" y="34"/>
                    <a:pt x="11409" y="1"/>
                    <a:pt x="109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7"/>
            <p:cNvSpPr/>
            <p:nvPr/>
          </p:nvSpPr>
          <p:spPr>
            <a:xfrm>
              <a:off x="5354819" y="4106114"/>
              <a:ext cx="10" cy="343100"/>
            </a:xfrm>
            <a:custGeom>
              <a:rect b="b" l="l" r="r" t="t"/>
              <a:pathLst>
                <a:path extrusionOk="0" fill="none" h="34859" w="1">
                  <a:moveTo>
                    <a:pt x="1" y="34858"/>
                  </a:moveTo>
                  <a:lnTo>
                    <a:pt x="1" y="0"/>
                  </a:lnTo>
                </a:path>
              </a:pathLst>
            </a:custGeom>
            <a:solidFill>
              <a:schemeClr val="accent3"/>
            </a:solidFill>
            <a:ln cap="flat" cmpd="sng" w="11675">
              <a:solidFill>
                <a:schemeClr val="accent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7"/>
            <p:cNvSpPr/>
            <p:nvPr/>
          </p:nvSpPr>
          <p:spPr>
            <a:xfrm>
              <a:off x="5247447" y="4076230"/>
              <a:ext cx="215059" cy="215059"/>
            </a:xfrm>
            <a:custGeom>
              <a:rect b="b" l="l" r="r" t="t"/>
              <a:pathLst>
                <a:path extrusionOk="0" h="21850" w="21850">
                  <a:moveTo>
                    <a:pt x="10942" y="1"/>
                  </a:moveTo>
                  <a:cubicBezTo>
                    <a:pt x="4904" y="1"/>
                    <a:pt x="1" y="4871"/>
                    <a:pt x="1" y="10908"/>
                  </a:cubicBezTo>
                  <a:cubicBezTo>
                    <a:pt x="1" y="11409"/>
                    <a:pt x="34" y="11876"/>
                    <a:pt x="101" y="12343"/>
                  </a:cubicBezTo>
                  <a:cubicBezTo>
                    <a:pt x="801" y="17713"/>
                    <a:pt x="5371" y="21850"/>
                    <a:pt x="10942" y="21850"/>
                  </a:cubicBezTo>
                  <a:cubicBezTo>
                    <a:pt x="16980" y="21850"/>
                    <a:pt x="21850" y="16946"/>
                    <a:pt x="21850" y="10908"/>
                  </a:cubicBezTo>
                  <a:cubicBezTo>
                    <a:pt x="21850" y="5371"/>
                    <a:pt x="17713" y="801"/>
                    <a:pt x="12343" y="101"/>
                  </a:cubicBezTo>
                  <a:cubicBezTo>
                    <a:pt x="11876" y="34"/>
                    <a:pt x="11409" y="1"/>
                    <a:pt x="109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7"/>
            <p:cNvSpPr/>
            <p:nvPr/>
          </p:nvSpPr>
          <p:spPr>
            <a:xfrm>
              <a:off x="5287835" y="3982984"/>
              <a:ext cx="134626" cy="134616"/>
            </a:xfrm>
            <a:custGeom>
              <a:rect b="b" l="l" r="r" t="t"/>
              <a:pathLst>
                <a:path extrusionOk="0" h="13677" w="13678">
                  <a:moveTo>
                    <a:pt x="6839" y="0"/>
                  </a:moveTo>
                  <a:cubicBezTo>
                    <a:pt x="3036" y="0"/>
                    <a:pt x="1" y="3069"/>
                    <a:pt x="1" y="6838"/>
                  </a:cubicBezTo>
                  <a:cubicBezTo>
                    <a:pt x="1" y="7139"/>
                    <a:pt x="1" y="7439"/>
                    <a:pt x="67" y="7739"/>
                  </a:cubicBezTo>
                  <a:cubicBezTo>
                    <a:pt x="501" y="11108"/>
                    <a:pt x="3336" y="13677"/>
                    <a:pt x="6839" y="13677"/>
                  </a:cubicBezTo>
                  <a:cubicBezTo>
                    <a:pt x="10608" y="13677"/>
                    <a:pt x="13677" y="10641"/>
                    <a:pt x="13677" y="6838"/>
                  </a:cubicBezTo>
                  <a:cubicBezTo>
                    <a:pt x="13677" y="3369"/>
                    <a:pt x="11075" y="501"/>
                    <a:pt x="7706" y="67"/>
                  </a:cubicBezTo>
                  <a:cubicBezTo>
                    <a:pt x="7439" y="34"/>
                    <a:pt x="7139" y="0"/>
                    <a:pt x="68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7"/>
            <p:cNvSpPr/>
            <p:nvPr/>
          </p:nvSpPr>
          <p:spPr>
            <a:xfrm>
              <a:off x="4003345" y="4106114"/>
              <a:ext cx="10" cy="343100"/>
            </a:xfrm>
            <a:custGeom>
              <a:rect b="b" l="l" r="r" t="t"/>
              <a:pathLst>
                <a:path extrusionOk="0" fill="none" h="34859" w="1">
                  <a:moveTo>
                    <a:pt x="1" y="34858"/>
                  </a:moveTo>
                  <a:lnTo>
                    <a:pt x="1" y="0"/>
                  </a:lnTo>
                </a:path>
              </a:pathLst>
            </a:custGeom>
            <a:solidFill>
              <a:schemeClr val="accent3"/>
            </a:solidFill>
            <a:ln cap="flat" cmpd="sng" w="11675">
              <a:solidFill>
                <a:schemeClr val="accent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7"/>
            <p:cNvSpPr/>
            <p:nvPr/>
          </p:nvSpPr>
          <p:spPr>
            <a:xfrm>
              <a:off x="3928151" y="4141245"/>
              <a:ext cx="150049" cy="150049"/>
            </a:xfrm>
            <a:custGeom>
              <a:rect b="b" l="l" r="r" t="t"/>
              <a:pathLst>
                <a:path extrusionOk="0" h="15245" w="15245">
                  <a:moveTo>
                    <a:pt x="7640" y="0"/>
                  </a:moveTo>
                  <a:cubicBezTo>
                    <a:pt x="3437" y="0"/>
                    <a:pt x="1" y="3403"/>
                    <a:pt x="1" y="7606"/>
                  </a:cubicBezTo>
                  <a:cubicBezTo>
                    <a:pt x="1" y="7939"/>
                    <a:pt x="34" y="8273"/>
                    <a:pt x="67" y="8606"/>
                  </a:cubicBezTo>
                  <a:cubicBezTo>
                    <a:pt x="568" y="12342"/>
                    <a:pt x="3770" y="15245"/>
                    <a:pt x="7640" y="15245"/>
                  </a:cubicBezTo>
                  <a:cubicBezTo>
                    <a:pt x="11843" y="15245"/>
                    <a:pt x="15245" y="11842"/>
                    <a:pt x="15245" y="7606"/>
                  </a:cubicBezTo>
                  <a:cubicBezTo>
                    <a:pt x="15245" y="3736"/>
                    <a:pt x="12376" y="534"/>
                    <a:pt x="8640" y="67"/>
                  </a:cubicBezTo>
                  <a:cubicBezTo>
                    <a:pt x="8307" y="0"/>
                    <a:pt x="7973" y="0"/>
                    <a:pt x="76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7"/>
            <p:cNvSpPr/>
            <p:nvPr/>
          </p:nvSpPr>
          <p:spPr>
            <a:xfrm>
              <a:off x="3956392" y="4076230"/>
              <a:ext cx="93907" cy="93907"/>
            </a:xfrm>
            <a:custGeom>
              <a:rect b="b" l="l" r="r" t="t"/>
              <a:pathLst>
                <a:path extrusionOk="0" h="9541" w="9541">
                  <a:moveTo>
                    <a:pt x="4771" y="1"/>
                  </a:moveTo>
                  <a:cubicBezTo>
                    <a:pt x="2135" y="1"/>
                    <a:pt x="0" y="2135"/>
                    <a:pt x="0" y="4771"/>
                  </a:cubicBezTo>
                  <a:cubicBezTo>
                    <a:pt x="0" y="4971"/>
                    <a:pt x="0" y="5171"/>
                    <a:pt x="34" y="5371"/>
                  </a:cubicBezTo>
                  <a:cubicBezTo>
                    <a:pt x="334" y="7739"/>
                    <a:pt x="2335" y="9541"/>
                    <a:pt x="4771" y="9541"/>
                  </a:cubicBezTo>
                  <a:cubicBezTo>
                    <a:pt x="7406" y="9541"/>
                    <a:pt x="9541" y="7406"/>
                    <a:pt x="9541" y="4771"/>
                  </a:cubicBezTo>
                  <a:cubicBezTo>
                    <a:pt x="9541" y="2336"/>
                    <a:pt x="7739" y="334"/>
                    <a:pt x="5371" y="34"/>
                  </a:cubicBezTo>
                  <a:cubicBezTo>
                    <a:pt x="5171" y="1"/>
                    <a:pt x="4971" y="1"/>
                    <a:pt x="47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7"/>
            <p:cNvSpPr/>
            <p:nvPr/>
          </p:nvSpPr>
          <p:spPr>
            <a:xfrm>
              <a:off x="5063908" y="4377653"/>
              <a:ext cx="142825" cy="71585"/>
            </a:xfrm>
            <a:custGeom>
              <a:rect b="b" l="l" r="r" t="t"/>
              <a:pathLst>
                <a:path extrusionOk="0" h="7273" w="14511">
                  <a:moveTo>
                    <a:pt x="7239" y="1"/>
                  </a:moveTo>
                  <a:cubicBezTo>
                    <a:pt x="3236" y="1"/>
                    <a:pt x="0" y="3236"/>
                    <a:pt x="0" y="7272"/>
                  </a:cubicBezTo>
                  <a:lnTo>
                    <a:pt x="14511" y="7272"/>
                  </a:lnTo>
                  <a:cubicBezTo>
                    <a:pt x="14511" y="3236"/>
                    <a:pt x="11242" y="1"/>
                    <a:pt x="72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7"/>
            <p:cNvSpPr/>
            <p:nvPr/>
          </p:nvSpPr>
          <p:spPr>
            <a:xfrm>
              <a:off x="5163070" y="4407863"/>
              <a:ext cx="82411" cy="41043"/>
            </a:xfrm>
            <a:custGeom>
              <a:rect b="b" l="l" r="r" t="t"/>
              <a:pathLst>
                <a:path extrusionOk="0" h="4170" w="8373">
                  <a:moveTo>
                    <a:pt x="4170" y="0"/>
                  </a:moveTo>
                  <a:cubicBezTo>
                    <a:pt x="1868" y="0"/>
                    <a:pt x="0" y="1868"/>
                    <a:pt x="0" y="4170"/>
                  </a:cubicBezTo>
                  <a:lnTo>
                    <a:pt x="8373" y="4170"/>
                  </a:lnTo>
                  <a:cubicBezTo>
                    <a:pt x="8373" y="1868"/>
                    <a:pt x="6505" y="0"/>
                    <a:pt x="4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7"/>
            <p:cNvSpPr/>
            <p:nvPr/>
          </p:nvSpPr>
          <p:spPr>
            <a:xfrm>
              <a:off x="3563356" y="4377653"/>
              <a:ext cx="142834" cy="71585"/>
            </a:xfrm>
            <a:custGeom>
              <a:rect b="b" l="l" r="r" t="t"/>
              <a:pathLst>
                <a:path extrusionOk="0" h="7273" w="14512">
                  <a:moveTo>
                    <a:pt x="7273" y="1"/>
                  </a:moveTo>
                  <a:cubicBezTo>
                    <a:pt x="3270" y="1"/>
                    <a:pt x="1" y="3236"/>
                    <a:pt x="1" y="7272"/>
                  </a:cubicBezTo>
                  <a:lnTo>
                    <a:pt x="14511" y="7272"/>
                  </a:lnTo>
                  <a:cubicBezTo>
                    <a:pt x="14511" y="3236"/>
                    <a:pt x="11276" y="1"/>
                    <a:pt x="72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7"/>
            <p:cNvSpPr/>
            <p:nvPr/>
          </p:nvSpPr>
          <p:spPr>
            <a:xfrm>
              <a:off x="3662518" y="4407863"/>
              <a:ext cx="82746" cy="41043"/>
            </a:xfrm>
            <a:custGeom>
              <a:rect b="b" l="l" r="r" t="t"/>
              <a:pathLst>
                <a:path extrusionOk="0" h="4170" w="8407">
                  <a:moveTo>
                    <a:pt x="4204" y="0"/>
                  </a:moveTo>
                  <a:cubicBezTo>
                    <a:pt x="1869" y="0"/>
                    <a:pt x="1" y="1868"/>
                    <a:pt x="1" y="4170"/>
                  </a:cubicBezTo>
                  <a:lnTo>
                    <a:pt x="8407" y="4170"/>
                  </a:lnTo>
                  <a:cubicBezTo>
                    <a:pt x="8407" y="1868"/>
                    <a:pt x="6539" y="0"/>
                    <a:pt x="42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7"/>
            <p:cNvSpPr/>
            <p:nvPr/>
          </p:nvSpPr>
          <p:spPr>
            <a:xfrm>
              <a:off x="3873649" y="4407863"/>
              <a:ext cx="82746" cy="41043"/>
            </a:xfrm>
            <a:custGeom>
              <a:rect b="b" l="l" r="r" t="t"/>
              <a:pathLst>
                <a:path extrusionOk="0" h="4170" w="8407">
                  <a:moveTo>
                    <a:pt x="4203" y="0"/>
                  </a:moveTo>
                  <a:cubicBezTo>
                    <a:pt x="1868" y="0"/>
                    <a:pt x="0" y="1868"/>
                    <a:pt x="0" y="4170"/>
                  </a:cubicBezTo>
                  <a:lnTo>
                    <a:pt x="8406" y="4170"/>
                  </a:lnTo>
                  <a:cubicBezTo>
                    <a:pt x="8406" y="1868"/>
                    <a:pt x="6505" y="0"/>
                    <a:pt x="42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7"/>
            <p:cNvSpPr/>
            <p:nvPr/>
          </p:nvSpPr>
          <p:spPr>
            <a:xfrm>
              <a:off x="5462515" y="4407863"/>
              <a:ext cx="82746" cy="41043"/>
            </a:xfrm>
            <a:custGeom>
              <a:rect b="b" l="l" r="r" t="t"/>
              <a:pathLst>
                <a:path extrusionOk="0" h="4170" w="8407">
                  <a:moveTo>
                    <a:pt x="4204" y="0"/>
                  </a:moveTo>
                  <a:cubicBezTo>
                    <a:pt x="1902" y="0"/>
                    <a:pt x="1" y="1868"/>
                    <a:pt x="1" y="4170"/>
                  </a:cubicBezTo>
                  <a:lnTo>
                    <a:pt x="8407" y="4170"/>
                  </a:lnTo>
                  <a:cubicBezTo>
                    <a:pt x="8407" y="1868"/>
                    <a:pt x="6539" y="0"/>
                    <a:pt x="42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27"/>
          <p:cNvGrpSpPr/>
          <p:nvPr/>
        </p:nvGrpSpPr>
        <p:grpSpPr>
          <a:xfrm>
            <a:off x="6603929" y="917240"/>
            <a:ext cx="581771" cy="356510"/>
            <a:chOff x="3713084" y="1832967"/>
            <a:chExt cx="568691" cy="235429"/>
          </a:xfrm>
        </p:grpSpPr>
        <p:sp>
          <p:nvSpPr>
            <p:cNvPr id="1048" name="Google Shape;1048;p27"/>
            <p:cNvSpPr/>
            <p:nvPr/>
          </p:nvSpPr>
          <p:spPr>
            <a:xfrm>
              <a:off x="4009251" y="1864161"/>
              <a:ext cx="145128" cy="66653"/>
            </a:xfrm>
            <a:custGeom>
              <a:rect b="b" l="l" r="r" t="t"/>
              <a:pathLst>
                <a:path extrusionOk="0" h="6772" w="14745">
                  <a:moveTo>
                    <a:pt x="7373" y="0"/>
                  </a:moveTo>
                  <a:cubicBezTo>
                    <a:pt x="3503" y="0"/>
                    <a:pt x="335" y="3002"/>
                    <a:pt x="1" y="6772"/>
                  </a:cubicBezTo>
                  <a:lnTo>
                    <a:pt x="14745" y="6772"/>
                  </a:lnTo>
                  <a:cubicBezTo>
                    <a:pt x="14411" y="3002"/>
                    <a:pt x="11242" y="0"/>
                    <a:pt x="73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7"/>
            <p:cNvSpPr/>
            <p:nvPr/>
          </p:nvSpPr>
          <p:spPr>
            <a:xfrm>
              <a:off x="3784340" y="2001732"/>
              <a:ext cx="145128" cy="66663"/>
            </a:xfrm>
            <a:custGeom>
              <a:rect b="b" l="l" r="r" t="t"/>
              <a:pathLst>
                <a:path extrusionOk="0" h="6773" w="14745">
                  <a:moveTo>
                    <a:pt x="7372" y="1"/>
                  </a:moveTo>
                  <a:cubicBezTo>
                    <a:pt x="3503" y="1"/>
                    <a:pt x="334" y="2970"/>
                    <a:pt x="0" y="6772"/>
                  </a:cubicBezTo>
                  <a:lnTo>
                    <a:pt x="14744" y="6772"/>
                  </a:lnTo>
                  <a:cubicBezTo>
                    <a:pt x="14411" y="2970"/>
                    <a:pt x="11242" y="1"/>
                    <a:pt x="73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7"/>
            <p:cNvSpPr/>
            <p:nvPr/>
          </p:nvSpPr>
          <p:spPr>
            <a:xfrm>
              <a:off x="3713084" y="2017825"/>
              <a:ext cx="110000" cy="50571"/>
            </a:xfrm>
            <a:custGeom>
              <a:rect b="b" l="l" r="r" t="t"/>
              <a:pathLst>
                <a:path extrusionOk="0" h="5138" w="11176">
                  <a:moveTo>
                    <a:pt x="5605" y="0"/>
                  </a:moveTo>
                  <a:cubicBezTo>
                    <a:pt x="2669" y="0"/>
                    <a:pt x="268" y="2269"/>
                    <a:pt x="1" y="5137"/>
                  </a:cubicBezTo>
                  <a:lnTo>
                    <a:pt x="11175" y="5137"/>
                  </a:lnTo>
                  <a:cubicBezTo>
                    <a:pt x="10942" y="2269"/>
                    <a:pt x="8540" y="0"/>
                    <a:pt x="56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7"/>
            <p:cNvSpPr/>
            <p:nvPr/>
          </p:nvSpPr>
          <p:spPr>
            <a:xfrm>
              <a:off x="3865439" y="1967585"/>
              <a:ext cx="219980" cy="100807"/>
            </a:xfrm>
            <a:custGeom>
              <a:rect b="b" l="l" r="r" t="t"/>
              <a:pathLst>
                <a:path extrusionOk="0" h="10242" w="22350">
                  <a:moveTo>
                    <a:pt x="11175" y="1"/>
                  </a:moveTo>
                  <a:cubicBezTo>
                    <a:pt x="5304" y="1"/>
                    <a:pt x="501" y="4504"/>
                    <a:pt x="1" y="10241"/>
                  </a:cubicBezTo>
                  <a:lnTo>
                    <a:pt x="22350" y="10241"/>
                  </a:lnTo>
                  <a:cubicBezTo>
                    <a:pt x="21849" y="4504"/>
                    <a:pt x="17013" y="1"/>
                    <a:pt x="111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7"/>
            <p:cNvSpPr/>
            <p:nvPr/>
          </p:nvSpPr>
          <p:spPr>
            <a:xfrm>
              <a:off x="4062120" y="1832967"/>
              <a:ext cx="219655" cy="100472"/>
            </a:xfrm>
            <a:custGeom>
              <a:rect b="b" l="l" r="r" t="t"/>
              <a:pathLst>
                <a:path extrusionOk="0" h="10208" w="22317">
                  <a:moveTo>
                    <a:pt x="11175" y="0"/>
                  </a:moveTo>
                  <a:cubicBezTo>
                    <a:pt x="5304" y="0"/>
                    <a:pt x="501" y="4503"/>
                    <a:pt x="0" y="10207"/>
                  </a:cubicBezTo>
                  <a:lnTo>
                    <a:pt x="22316" y="10207"/>
                  </a:lnTo>
                  <a:cubicBezTo>
                    <a:pt x="21816" y="4470"/>
                    <a:pt x="17013" y="0"/>
                    <a:pt x="111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3" name="Google Shape;1053;p27"/>
          <p:cNvGrpSpPr/>
          <p:nvPr/>
        </p:nvGrpSpPr>
        <p:grpSpPr>
          <a:xfrm>
            <a:off x="7906210" y="2915542"/>
            <a:ext cx="380567" cy="152659"/>
            <a:chOff x="4986086" y="3152588"/>
            <a:chExt cx="372011" cy="100811"/>
          </a:xfrm>
        </p:grpSpPr>
        <p:sp>
          <p:nvSpPr>
            <p:cNvPr id="1054" name="Google Shape;1054;p27"/>
            <p:cNvSpPr/>
            <p:nvPr/>
          </p:nvSpPr>
          <p:spPr>
            <a:xfrm>
              <a:off x="5057343" y="3186735"/>
              <a:ext cx="145118" cy="66663"/>
            </a:xfrm>
            <a:custGeom>
              <a:rect b="b" l="l" r="r" t="t"/>
              <a:pathLst>
                <a:path extrusionOk="0" h="6773" w="14744">
                  <a:moveTo>
                    <a:pt x="7372" y="1"/>
                  </a:moveTo>
                  <a:cubicBezTo>
                    <a:pt x="3503" y="1"/>
                    <a:pt x="334" y="2970"/>
                    <a:pt x="0" y="6772"/>
                  </a:cubicBezTo>
                  <a:lnTo>
                    <a:pt x="14744" y="6772"/>
                  </a:lnTo>
                  <a:cubicBezTo>
                    <a:pt x="14410" y="2970"/>
                    <a:pt x="11241" y="1"/>
                    <a:pt x="73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7"/>
            <p:cNvSpPr/>
            <p:nvPr/>
          </p:nvSpPr>
          <p:spPr>
            <a:xfrm>
              <a:off x="4986086" y="3202828"/>
              <a:ext cx="110000" cy="50571"/>
            </a:xfrm>
            <a:custGeom>
              <a:rect b="b" l="l" r="r" t="t"/>
              <a:pathLst>
                <a:path extrusionOk="0" h="5138" w="11176">
                  <a:moveTo>
                    <a:pt x="5571" y="0"/>
                  </a:moveTo>
                  <a:cubicBezTo>
                    <a:pt x="2636" y="0"/>
                    <a:pt x="267" y="2269"/>
                    <a:pt x="1" y="5137"/>
                  </a:cubicBezTo>
                  <a:lnTo>
                    <a:pt x="11175" y="5137"/>
                  </a:lnTo>
                  <a:cubicBezTo>
                    <a:pt x="10908" y="2269"/>
                    <a:pt x="8507" y="0"/>
                    <a:pt x="55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7"/>
            <p:cNvSpPr/>
            <p:nvPr/>
          </p:nvSpPr>
          <p:spPr>
            <a:xfrm>
              <a:off x="5138442" y="3152588"/>
              <a:ext cx="219655" cy="100807"/>
            </a:xfrm>
            <a:custGeom>
              <a:rect b="b" l="l" r="r" t="t"/>
              <a:pathLst>
                <a:path extrusionOk="0" h="10242" w="22317">
                  <a:moveTo>
                    <a:pt x="11142" y="1"/>
                  </a:moveTo>
                  <a:cubicBezTo>
                    <a:pt x="5304" y="1"/>
                    <a:pt x="501" y="4504"/>
                    <a:pt x="0" y="10241"/>
                  </a:cubicBezTo>
                  <a:lnTo>
                    <a:pt x="22316" y="10241"/>
                  </a:lnTo>
                  <a:cubicBezTo>
                    <a:pt x="21816" y="4504"/>
                    <a:pt x="17012" y="1"/>
                    <a:pt x="111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28"/>
          <p:cNvSpPr txBox="1"/>
          <p:nvPr/>
        </p:nvSpPr>
        <p:spPr>
          <a:xfrm>
            <a:off x="128025" y="1355525"/>
            <a:ext cx="5565300" cy="2955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b="1" lang="en" sz="1200">
                <a:latin typeface="Roboto"/>
                <a:ea typeface="Roboto"/>
                <a:cs typeface="Roboto"/>
                <a:sym typeface="Roboto"/>
              </a:rPr>
              <a:t>Data cleaning.</a:t>
            </a:r>
            <a:r>
              <a:rPr lang="en" sz="1200">
                <a:latin typeface="Roboto"/>
                <a:ea typeface="Roboto"/>
                <a:cs typeface="Roboto"/>
                <a:sym typeface="Roboto"/>
              </a:rPr>
              <a:t> The data was huge and full of noise, which took a lot of time to clean and extract relevant information. This was a major challenge because it slowed down the process of analyzing the data and making decisions.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b="1" lang="en" sz="1200">
                <a:latin typeface="Roboto"/>
                <a:ea typeface="Roboto"/>
                <a:cs typeface="Roboto"/>
                <a:sym typeface="Roboto"/>
              </a:rPr>
              <a:t>Language translation.</a:t>
            </a:r>
            <a:r>
              <a:rPr lang="en" sz="1200">
                <a:latin typeface="Roboto"/>
                <a:ea typeface="Roboto"/>
                <a:cs typeface="Roboto"/>
                <a:sym typeface="Roboto"/>
              </a:rPr>
              <a:t> Some of the comments were in different languages, which made it difficult to understand the feedback. This was a challenge because it was important to get the full context of the feedback in order to make informed decisions.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b="1" lang="en" sz="1200">
                <a:latin typeface="Roboto"/>
                <a:ea typeface="Roboto"/>
                <a:cs typeface="Roboto"/>
                <a:sym typeface="Roboto"/>
              </a:rPr>
              <a:t>Currency conversion</a:t>
            </a:r>
            <a:r>
              <a:rPr lang="en" sz="1200">
                <a:latin typeface="Roboto"/>
                <a:ea typeface="Roboto"/>
                <a:cs typeface="Roboto"/>
                <a:sym typeface="Roboto"/>
              </a:rPr>
              <a:t>. Some of the prices of the properties were in local currency, which had to be converted into USD. This was a challenge because it was important to get the accurate price of the properties in order to make comparisons.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b="1" lang="en" sz="1200">
                <a:latin typeface="Roboto"/>
                <a:ea typeface="Roboto"/>
                <a:cs typeface="Roboto"/>
                <a:sym typeface="Roboto"/>
              </a:rPr>
              <a:t>Data visualization.</a:t>
            </a:r>
            <a:r>
              <a:rPr lang="en" sz="1200">
                <a:latin typeface="Roboto"/>
                <a:ea typeface="Roboto"/>
                <a:cs typeface="Roboto"/>
                <a:sym typeface="Roboto"/>
              </a:rPr>
              <a:t> The data was complex and difficult to visualize. This was a challenge because it was important to be able to see the data in a way that made sense in order to make informed decisions.</a:t>
            </a:r>
            <a:endParaRPr sz="1200">
              <a:latin typeface="Roboto"/>
              <a:ea typeface="Roboto"/>
              <a:cs typeface="Roboto"/>
              <a:sym typeface="Roboto"/>
            </a:endParaRPr>
          </a:p>
        </p:txBody>
      </p:sp>
      <p:sp>
        <p:nvSpPr>
          <p:cNvPr id="1062" name="Google Shape;1062;p28"/>
          <p:cNvSpPr txBox="1"/>
          <p:nvPr>
            <p:ph type="title"/>
          </p:nvPr>
        </p:nvSpPr>
        <p:spPr>
          <a:xfrm>
            <a:off x="658789" y="536650"/>
            <a:ext cx="34290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Challenges FACED </a:t>
            </a:r>
            <a:endParaRPr/>
          </a:p>
        </p:txBody>
      </p:sp>
      <p:sp>
        <p:nvSpPr>
          <p:cNvPr id="1063" name="Google Shape;1063;p28"/>
          <p:cNvSpPr/>
          <p:nvPr/>
        </p:nvSpPr>
        <p:spPr>
          <a:xfrm flipH="1">
            <a:off x="5723615" y="2836489"/>
            <a:ext cx="3253035" cy="2098436"/>
          </a:xfrm>
          <a:custGeom>
            <a:rect b="b" l="l" r="r" t="t"/>
            <a:pathLst>
              <a:path extrusionOk="0" h="187235" w="305952">
                <a:moveTo>
                  <a:pt x="305952" y="0"/>
                </a:moveTo>
                <a:lnTo>
                  <a:pt x="184665" y="23050"/>
                </a:lnTo>
                <a:lnTo>
                  <a:pt x="220491" y="43731"/>
                </a:lnTo>
                <a:lnTo>
                  <a:pt x="0" y="171056"/>
                </a:lnTo>
                <a:lnTo>
                  <a:pt x="28053" y="187234"/>
                </a:lnTo>
                <a:lnTo>
                  <a:pt x="248544" y="59943"/>
                </a:lnTo>
                <a:lnTo>
                  <a:pt x="284370" y="80624"/>
                </a:lnTo>
                <a:lnTo>
                  <a:pt x="3059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4" name="Google Shape;1064;p28"/>
          <p:cNvGrpSpPr/>
          <p:nvPr/>
        </p:nvGrpSpPr>
        <p:grpSpPr>
          <a:xfrm flipH="1">
            <a:off x="6776027" y="482475"/>
            <a:ext cx="559329" cy="3234304"/>
            <a:chOff x="7139615" y="1617320"/>
            <a:chExt cx="429163" cy="2354790"/>
          </a:xfrm>
        </p:grpSpPr>
        <p:sp>
          <p:nvSpPr>
            <p:cNvPr id="1065" name="Google Shape;1065;p28"/>
            <p:cNvSpPr/>
            <p:nvPr/>
          </p:nvSpPr>
          <p:spPr>
            <a:xfrm>
              <a:off x="7140610" y="2696598"/>
              <a:ext cx="428168" cy="247277"/>
            </a:xfrm>
            <a:custGeom>
              <a:rect b="b" l="l" r="r" t="t"/>
              <a:pathLst>
                <a:path extrusionOk="0" h="24852" w="43032">
                  <a:moveTo>
                    <a:pt x="21449" y="1"/>
                  </a:moveTo>
                  <a:lnTo>
                    <a:pt x="1" y="12376"/>
                  </a:lnTo>
                  <a:lnTo>
                    <a:pt x="21583" y="24852"/>
                  </a:lnTo>
                  <a:lnTo>
                    <a:pt x="43031" y="12476"/>
                  </a:lnTo>
                  <a:lnTo>
                    <a:pt x="21449"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8"/>
            <p:cNvSpPr/>
            <p:nvPr/>
          </p:nvSpPr>
          <p:spPr>
            <a:xfrm>
              <a:off x="7139615" y="2820387"/>
              <a:ext cx="214084" cy="1151722"/>
            </a:xfrm>
            <a:custGeom>
              <a:rect b="b" l="l" r="r" t="t"/>
              <a:pathLst>
                <a:path extrusionOk="0" h="115751" w="21516">
                  <a:moveTo>
                    <a:pt x="1" y="1"/>
                  </a:moveTo>
                  <a:lnTo>
                    <a:pt x="1" y="103375"/>
                  </a:lnTo>
                  <a:lnTo>
                    <a:pt x="21516" y="115750"/>
                  </a:lnTo>
                  <a:lnTo>
                    <a:pt x="21516" y="12343"/>
                  </a:lnTo>
                  <a:lnTo>
                    <a:pt x="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8"/>
            <p:cNvSpPr/>
            <p:nvPr/>
          </p:nvSpPr>
          <p:spPr>
            <a:xfrm>
              <a:off x="7353673" y="2820387"/>
              <a:ext cx="214423" cy="1151722"/>
            </a:xfrm>
            <a:custGeom>
              <a:rect b="b" l="l" r="r" t="t"/>
              <a:pathLst>
                <a:path extrusionOk="0" h="115751" w="21550">
                  <a:moveTo>
                    <a:pt x="21550" y="1"/>
                  </a:moveTo>
                  <a:lnTo>
                    <a:pt x="1" y="12343"/>
                  </a:lnTo>
                  <a:lnTo>
                    <a:pt x="1" y="115750"/>
                  </a:lnTo>
                  <a:lnTo>
                    <a:pt x="21550" y="103375"/>
                  </a:lnTo>
                  <a:lnTo>
                    <a:pt x="21550"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8"/>
            <p:cNvSpPr/>
            <p:nvPr/>
          </p:nvSpPr>
          <p:spPr>
            <a:xfrm>
              <a:off x="7380895" y="2927591"/>
              <a:ext cx="40168" cy="1028910"/>
            </a:xfrm>
            <a:custGeom>
              <a:rect b="b" l="l" r="r" t="t"/>
              <a:pathLst>
                <a:path extrusionOk="0" h="103408" w="4037">
                  <a:moveTo>
                    <a:pt x="4036" y="0"/>
                  </a:moveTo>
                  <a:lnTo>
                    <a:pt x="0" y="2335"/>
                  </a:lnTo>
                  <a:lnTo>
                    <a:pt x="0" y="103408"/>
                  </a:lnTo>
                  <a:lnTo>
                    <a:pt x="4036" y="101073"/>
                  </a:lnTo>
                  <a:lnTo>
                    <a:pt x="40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8"/>
            <p:cNvSpPr/>
            <p:nvPr/>
          </p:nvSpPr>
          <p:spPr>
            <a:xfrm>
              <a:off x="7440958" y="2893077"/>
              <a:ext cx="39840" cy="1028581"/>
            </a:xfrm>
            <a:custGeom>
              <a:rect b="b" l="l" r="r" t="t"/>
              <a:pathLst>
                <a:path extrusionOk="0" h="103375" w="4004">
                  <a:moveTo>
                    <a:pt x="4004" y="0"/>
                  </a:moveTo>
                  <a:lnTo>
                    <a:pt x="1" y="2335"/>
                  </a:lnTo>
                  <a:lnTo>
                    <a:pt x="1" y="103374"/>
                  </a:lnTo>
                  <a:lnTo>
                    <a:pt x="4004" y="101072"/>
                  </a:lnTo>
                  <a:lnTo>
                    <a:pt x="40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8"/>
            <p:cNvSpPr/>
            <p:nvPr/>
          </p:nvSpPr>
          <p:spPr>
            <a:xfrm>
              <a:off x="7500704" y="2858553"/>
              <a:ext cx="40168" cy="1028581"/>
            </a:xfrm>
            <a:custGeom>
              <a:rect b="b" l="l" r="r" t="t"/>
              <a:pathLst>
                <a:path extrusionOk="0" h="103375" w="4037">
                  <a:moveTo>
                    <a:pt x="4036" y="1"/>
                  </a:moveTo>
                  <a:lnTo>
                    <a:pt x="0" y="2303"/>
                  </a:lnTo>
                  <a:lnTo>
                    <a:pt x="0" y="103375"/>
                  </a:lnTo>
                  <a:lnTo>
                    <a:pt x="4036" y="101073"/>
                  </a:lnTo>
                  <a:lnTo>
                    <a:pt x="40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8"/>
            <p:cNvSpPr/>
            <p:nvPr/>
          </p:nvSpPr>
          <p:spPr>
            <a:xfrm>
              <a:off x="7139615" y="2239270"/>
              <a:ext cx="215418" cy="142066"/>
            </a:xfrm>
            <a:custGeom>
              <a:rect b="b" l="l" r="r" t="t"/>
              <a:pathLst>
                <a:path extrusionOk="0" h="14278" w="21650">
                  <a:moveTo>
                    <a:pt x="1" y="0"/>
                  </a:moveTo>
                  <a:lnTo>
                    <a:pt x="1" y="1768"/>
                  </a:lnTo>
                  <a:lnTo>
                    <a:pt x="21649" y="14277"/>
                  </a:lnTo>
                  <a:lnTo>
                    <a:pt x="21649" y="12476"/>
                  </a:lnTo>
                  <a:lnTo>
                    <a:pt x="1" y="0"/>
                  </a:lnTo>
                  <a:close/>
                </a:path>
              </a:pathLst>
            </a:custGeom>
            <a:solidFill>
              <a:srgbClr val="9F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8"/>
            <p:cNvSpPr/>
            <p:nvPr/>
          </p:nvSpPr>
          <p:spPr>
            <a:xfrm>
              <a:off x="7355007" y="2239936"/>
              <a:ext cx="213756" cy="141399"/>
            </a:xfrm>
            <a:custGeom>
              <a:rect b="b" l="l" r="r" t="t"/>
              <a:pathLst>
                <a:path extrusionOk="0" h="14211" w="21483">
                  <a:moveTo>
                    <a:pt x="21482" y="0"/>
                  </a:moveTo>
                  <a:lnTo>
                    <a:pt x="0" y="12409"/>
                  </a:lnTo>
                  <a:lnTo>
                    <a:pt x="0" y="14210"/>
                  </a:lnTo>
                  <a:lnTo>
                    <a:pt x="21482" y="1801"/>
                  </a:lnTo>
                  <a:lnTo>
                    <a:pt x="21482" y="0"/>
                  </a:ln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8"/>
            <p:cNvSpPr/>
            <p:nvPr/>
          </p:nvSpPr>
          <p:spPr>
            <a:xfrm>
              <a:off x="7355007" y="2240593"/>
              <a:ext cx="204124" cy="684063"/>
            </a:xfrm>
            <a:custGeom>
              <a:rect b="b" l="l" r="r" t="t"/>
              <a:pathLst>
                <a:path extrusionOk="0" h="68750" w="20515">
                  <a:moveTo>
                    <a:pt x="20515" y="1"/>
                  </a:moveTo>
                  <a:lnTo>
                    <a:pt x="0" y="11776"/>
                  </a:lnTo>
                  <a:lnTo>
                    <a:pt x="0" y="68750"/>
                  </a:lnTo>
                  <a:lnTo>
                    <a:pt x="20515" y="56975"/>
                  </a:lnTo>
                  <a:lnTo>
                    <a:pt x="20515"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4" name="Google Shape;1074;p28"/>
            <p:cNvGrpSpPr/>
            <p:nvPr/>
          </p:nvGrpSpPr>
          <p:grpSpPr>
            <a:xfrm>
              <a:off x="7375582" y="2288051"/>
              <a:ext cx="166961" cy="587455"/>
              <a:chOff x="7375582" y="2288051"/>
              <a:chExt cx="166961" cy="587455"/>
            </a:xfrm>
          </p:grpSpPr>
          <p:sp>
            <p:nvSpPr>
              <p:cNvPr id="1075" name="Google Shape;1075;p28"/>
              <p:cNvSpPr/>
              <p:nvPr/>
            </p:nvSpPr>
            <p:spPr>
              <a:xfrm>
                <a:off x="7375582" y="2741400"/>
                <a:ext cx="166961" cy="134106"/>
              </a:xfrm>
              <a:custGeom>
                <a:rect b="b" l="l" r="r" t="t"/>
                <a:pathLst>
                  <a:path extrusionOk="0" h="13478" w="16780">
                    <a:moveTo>
                      <a:pt x="16779" y="1"/>
                    </a:moveTo>
                    <a:lnTo>
                      <a:pt x="1" y="9708"/>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8"/>
              <p:cNvSpPr/>
              <p:nvPr/>
            </p:nvSpPr>
            <p:spPr>
              <a:xfrm>
                <a:off x="7375582" y="2288051"/>
                <a:ext cx="166961" cy="134106"/>
              </a:xfrm>
              <a:custGeom>
                <a:rect b="b" l="l" r="r" t="t"/>
                <a:pathLst>
                  <a:path extrusionOk="0" h="13478" w="16780">
                    <a:moveTo>
                      <a:pt x="16779" y="1"/>
                    </a:moveTo>
                    <a:lnTo>
                      <a:pt x="1" y="9675"/>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8"/>
              <p:cNvSpPr/>
              <p:nvPr/>
            </p:nvSpPr>
            <p:spPr>
              <a:xfrm>
                <a:off x="7375582" y="2344473"/>
                <a:ext cx="166961" cy="134434"/>
              </a:xfrm>
              <a:custGeom>
                <a:rect b="b" l="l" r="r" t="t"/>
                <a:pathLst>
                  <a:path extrusionOk="0" h="13511" w="16780">
                    <a:moveTo>
                      <a:pt x="16779" y="1"/>
                    </a:moveTo>
                    <a:lnTo>
                      <a:pt x="1" y="9708"/>
                    </a:lnTo>
                    <a:lnTo>
                      <a:pt x="1" y="13510"/>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8"/>
              <p:cNvSpPr/>
              <p:nvPr/>
            </p:nvSpPr>
            <p:spPr>
              <a:xfrm>
                <a:off x="7375582" y="2457975"/>
                <a:ext cx="166961" cy="134106"/>
              </a:xfrm>
              <a:custGeom>
                <a:rect b="b" l="l" r="r" t="t"/>
                <a:pathLst>
                  <a:path extrusionOk="0" h="13478" w="16780">
                    <a:moveTo>
                      <a:pt x="16779" y="1"/>
                    </a:moveTo>
                    <a:lnTo>
                      <a:pt x="1" y="9674"/>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8"/>
              <p:cNvSpPr/>
              <p:nvPr/>
            </p:nvSpPr>
            <p:spPr>
              <a:xfrm>
                <a:off x="7375582" y="2401224"/>
                <a:ext cx="166961" cy="134096"/>
              </a:xfrm>
              <a:custGeom>
                <a:rect b="b" l="l" r="r" t="t"/>
                <a:pathLst>
                  <a:path extrusionOk="0" h="13477" w="16780">
                    <a:moveTo>
                      <a:pt x="16779" y="1"/>
                    </a:moveTo>
                    <a:lnTo>
                      <a:pt x="1" y="9708"/>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8"/>
              <p:cNvSpPr/>
              <p:nvPr/>
            </p:nvSpPr>
            <p:spPr>
              <a:xfrm>
                <a:off x="7375582" y="2514726"/>
                <a:ext cx="166961" cy="134106"/>
              </a:xfrm>
              <a:custGeom>
                <a:rect b="b" l="l" r="r" t="t"/>
                <a:pathLst>
                  <a:path extrusionOk="0" h="13478" w="16780">
                    <a:moveTo>
                      <a:pt x="16779" y="1"/>
                    </a:moveTo>
                    <a:lnTo>
                      <a:pt x="1" y="9674"/>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8"/>
              <p:cNvSpPr/>
              <p:nvPr/>
            </p:nvSpPr>
            <p:spPr>
              <a:xfrm>
                <a:off x="7375582" y="2571476"/>
                <a:ext cx="166961" cy="134106"/>
              </a:xfrm>
              <a:custGeom>
                <a:rect b="b" l="l" r="r" t="t"/>
                <a:pathLst>
                  <a:path extrusionOk="0" h="13478" w="16780">
                    <a:moveTo>
                      <a:pt x="16779" y="1"/>
                    </a:moveTo>
                    <a:lnTo>
                      <a:pt x="1" y="9675"/>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8"/>
              <p:cNvSpPr/>
              <p:nvPr/>
            </p:nvSpPr>
            <p:spPr>
              <a:xfrm>
                <a:off x="7375582" y="2628237"/>
                <a:ext cx="166961" cy="134096"/>
              </a:xfrm>
              <a:custGeom>
                <a:rect b="b" l="l" r="r" t="t"/>
                <a:pathLst>
                  <a:path extrusionOk="0" h="13477" w="16780">
                    <a:moveTo>
                      <a:pt x="16779" y="0"/>
                    </a:moveTo>
                    <a:lnTo>
                      <a:pt x="1" y="9674"/>
                    </a:lnTo>
                    <a:lnTo>
                      <a:pt x="1" y="13476"/>
                    </a:lnTo>
                    <a:lnTo>
                      <a:pt x="16779" y="3769"/>
                    </a:lnTo>
                    <a:lnTo>
                      <a:pt x="167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8"/>
              <p:cNvSpPr/>
              <p:nvPr/>
            </p:nvSpPr>
            <p:spPr>
              <a:xfrm>
                <a:off x="7375582" y="2684649"/>
                <a:ext cx="166961" cy="134434"/>
              </a:xfrm>
              <a:custGeom>
                <a:rect b="b" l="l" r="r" t="t"/>
                <a:pathLst>
                  <a:path extrusionOk="0" h="13511" w="16780">
                    <a:moveTo>
                      <a:pt x="16779" y="1"/>
                    </a:moveTo>
                    <a:lnTo>
                      <a:pt x="1" y="9708"/>
                    </a:lnTo>
                    <a:lnTo>
                      <a:pt x="1" y="13510"/>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4" name="Google Shape;1084;p28"/>
            <p:cNvSpPr/>
            <p:nvPr/>
          </p:nvSpPr>
          <p:spPr>
            <a:xfrm>
              <a:off x="7150897" y="2240593"/>
              <a:ext cx="204134" cy="684063"/>
            </a:xfrm>
            <a:custGeom>
              <a:rect b="b" l="l" r="r" t="t"/>
              <a:pathLst>
                <a:path extrusionOk="0" h="68750" w="20516">
                  <a:moveTo>
                    <a:pt x="1" y="1"/>
                  </a:moveTo>
                  <a:lnTo>
                    <a:pt x="1" y="56975"/>
                  </a:lnTo>
                  <a:lnTo>
                    <a:pt x="20515" y="68750"/>
                  </a:lnTo>
                  <a:lnTo>
                    <a:pt x="20515" y="11776"/>
                  </a:lnTo>
                  <a:lnTo>
                    <a:pt x="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8"/>
            <p:cNvSpPr/>
            <p:nvPr/>
          </p:nvSpPr>
          <p:spPr>
            <a:xfrm>
              <a:off x="7139615" y="2115809"/>
              <a:ext cx="429163" cy="247606"/>
            </a:xfrm>
            <a:custGeom>
              <a:rect b="b" l="l" r="r" t="t"/>
              <a:pathLst>
                <a:path extrusionOk="0" h="24885" w="43132">
                  <a:moveTo>
                    <a:pt x="21516" y="1"/>
                  </a:moveTo>
                  <a:lnTo>
                    <a:pt x="1" y="12409"/>
                  </a:lnTo>
                  <a:lnTo>
                    <a:pt x="21649" y="24885"/>
                  </a:lnTo>
                  <a:lnTo>
                    <a:pt x="43131" y="12476"/>
                  </a:lnTo>
                  <a:lnTo>
                    <a:pt x="21516"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6" name="Google Shape;1086;p28"/>
            <p:cNvGrpSpPr/>
            <p:nvPr/>
          </p:nvGrpSpPr>
          <p:grpSpPr>
            <a:xfrm>
              <a:off x="7167493" y="2288051"/>
              <a:ext cx="166961" cy="587455"/>
              <a:chOff x="7167493" y="2288051"/>
              <a:chExt cx="166961" cy="587455"/>
            </a:xfrm>
          </p:grpSpPr>
          <p:sp>
            <p:nvSpPr>
              <p:cNvPr id="1087" name="Google Shape;1087;p28"/>
              <p:cNvSpPr/>
              <p:nvPr/>
            </p:nvSpPr>
            <p:spPr>
              <a:xfrm>
                <a:off x="7167493" y="2741400"/>
                <a:ext cx="166961" cy="134106"/>
              </a:xfrm>
              <a:custGeom>
                <a:rect b="b" l="l" r="r" t="t"/>
                <a:pathLst>
                  <a:path extrusionOk="0" h="13478" w="16780">
                    <a:moveTo>
                      <a:pt x="1" y="1"/>
                    </a:moveTo>
                    <a:lnTo>
                      <a:pt x="1" y="3804"/>
                    </a:lnTo>
                    <a:lnTo>
                      <a:pt x="16779" y="13477"/>
                    </a:lnTo>
                    <a:lnTo>
                      <a:pt x="16779" y="970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8"/>
              <p:cNvSpPr/>
              <p:nvPr/>
            </p:nvSpPr>
            <p:spPr>
              <a:xfrm>
                <a:off x="7167493" y="2288051"/>
                <a:ext cx="166961" cy="134106"/>
              </a:xfrm>
              <a:custGeom>
                <a:rect b="b" l="l" r="r" t="t"/>
                <a:pathLst>
                  <a:path extrusionOk="0" h="13478" w="16780">
                    <a:moveTo>
                      <a:pt x="1" y="1"/>
                    </a:moveTo>
                    <a:lnTo>
                      <a:pt x="1" y="3804"/>
                    </a:lnTo>
                    <a:lnTo>
                      <a:pt x="16779" y="13477"/>
                    </a:lnTo>
                    <a:lnTo>
                      <a:pt x="16779" y="967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8"/>
              <p:cNvSpPr/>
              <p:nvPr/>
            </p:nvSpPr>
            <p:spPr>
              <a:xfrm>
                <a:off x="7167493" y="2344473"/>
                <a:ext cx="166961" cy="134434"/>
              </a:xfrm>
              <a:custGeom>
                <a:rect b="b" l="l" r="r" t="t"/>
                <a:pathLst>
                  <a:path extrusionOk="0" h="13511" w="16780">
                    <a:moveTo>
                      <a:pt x="1" y="1"/>
                    </a:moveTo>
                    <a:lnTo>
                      <a:pt x="1" y="3803"/>
                    </a:lnTo>
                    <a:lnTo>
                      <a:pt x="16779" y="13510"/>
                    </a:lnTo>
                    <a:lnTo>
                      <a:pt x="16779" y="970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8"/>
              <p:cNvSpPr/>
              <p:nvPr/>
            </p:nvSpPr>
            <p:spPr>
              <a:xfrm>
                <a:off x="7167493" y="2457975"/>
                <a:ext cx="166961" cy="134106"/>
              </a:xfrm>
              <a:custGeom>
                <a:rect b="b" l="l" r="r" t="t"/>
                <a:pathLst>
                  <a:path extrusionOk="0" h="13478" w="16780">
                    <a:moveTo>
                      <a:pt x="1" y="1"/>
                    </a:moveTo>
                    <a:lnTo>
                      <a:pt x="1" y="3804"/>
                    </a:lnTo>
                    <a:lnTo>
                      <a:pt x="16779" y="13477"/>
                    </a:lnTo>
                    <a:lnTo>
                      <a:pt x="16779" y="96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8"/>
              <p:cNvSpPr/>
              <p:nvPr/>
            </p:nvSpPr>
            <p:spPr>
              <a:xfrm>
                <a:off x="7167493" y="2401224"/>
                <a:ext cx="166961" cy="134096"/>
              </a:xfrm>
              <a:custGeom>
                <a:rect b="b" l="l" r="r" t="t"/>
                <a:pathLst>
                  <a:path extrusionOk="0" h="13477" w="16780">
                    <a:moveTo>
                      <a:pt x="1" y="1"/>
                    </a:moveTo>
                    <a:lnTo>
                      <a:pt x="1" y="3803"/>
                    </a:lnTo>
                    <a:lnTo>
                      <a:pt x="16779" y="13477"/>
                    </a:lnTo>
                    <a:lnTo>
                      <a:pt x="16779" y="970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8"/>
              <p:cNvSpPr/>
              <p:nvPr/>
            </p:nvSpPr>
            <p:spPr>
              <a:xfrm>
                <a:off x="7167493" y="2514726"/>
                <a:ext cx="166961" cy="134106"/>
              </a:xfrm>
              <a:custGeom>
                <a:rect b="b" l="l" r="r" t="t"/>
                <a:pathLst>
                  <a:path extrusionOk="0" h="13478" w="16780">
                    <a:moveTo>
                      <a:pt x="1" y="1"/>
                    </a:moveTo>
                    <a:lnTo>
                      <a:pt x="1" y="3804"/>
                    </a:lnTo>
                    <a:lnTo>
                      <a:pt x="16779" y="13477"/>
                    </a:lnTo>
                    <a:lnTo>
                      <a:pt x="16779" y="96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8"/>
              <p:cNvSpPr/>
              <p:nvPr/>
            </p:nvSpPr>
            <p:spPr>
              <a:xfrm>
                <a:off x="7167493" y="2571476"/>
                <a:ext cx="166961" cy="134106"/>
              </a:xfrm>
              <a:custGeom>
                <a:rect b="b" l="l" r="r" t="t"/>
                <a:pathLst>
                  <a:path extrusionOk="0" h="13478" w="16780">
                    <a:moveTo>
                      <a:pt x="1" y="1"/>
                    </a:moveTo>
                    <a:lnTo>
                      <a:pt x="1" y="3804"/>
                    </a:lnTo>
                    <a:lnTo>
                      <a:pt x="16779" y="13477"/>
                    </a:lnTo>
                    <a:lnTo>
                      <a:pt x="16779" y="967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8"/>
              <p:cNvSpPr/>
              <p:nvPr/>
            </p:nvSpPr>
            <p:spPr>
              <a:xfrm>
                <a:off x="7167493" y="2628237"/>
                <a:ext cx="166961" cy="134096"/>
              </a:xfrm>
              <a:custGeom>
                <a:rect b="b" l="l" r="r" t="t"/>
                <a:pathLst>
                  <a:path extrusionOk="0" h="13477" w="16780">
                    <a:moveTo>
                      <a:pt x="1" y="0"/>
                    </a:moveTo>
                    <a:lnTo>
                      <a:pt x="1" y="3769"/>
                    </a:lnTo>
                    <a:lnTo>
                      <a:pt x="16779" y="13476"/>
                    </a:lnTo>
                    <a:lnTo>
                      <a:pt x="16779" y="9674"/>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8"/>
              <p:cNvSpPr/>
              <p:nvPr/>
            </p:nvSpPr>
            <p:spPr>
              <a:xfrm>
                <a:off x="7167493" y="2684649"/>
                <a:ext cx="166961" cy="134434"/>
              </a:xfrm>
              <a:custGeom>
                <a:rect b="b" l="l" r="r" t="t"/>
                <a:pathLst>
                  <a:path extrusionOk="0" h="13511" w="16780">
                    <a:moveTo>
                      <a:pt x="1" y="1"/>
                    </a:moveTo>
                    <a:lnTo>
                      <a:pt x="1" y="3804"/>
                    </a:lnTo>
                    <a:lnTo>
                      <a:pt x="16779" y="13510"/>
                    </a:lnTo>
                    <a:lnTo>
                      <a:pt x="16779" y="970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6" name="Google Shape;1096;p28"/>
            <p:cNvSpPr/>
            <p:nvPr/>
          </p:nvSpPr>
          <p:spPr>
            <a:xfrm>
              <a:off x="7178447" y="2027201"/>
              <a:ext cx="353155" cy="203796"/>
            </a:xfrm>
            <a:custGeom>
              <a:rect b="b" l="l" r="r" t="t"/>
              <a:pathLst>
                <a:path extrusionOk="0" h="20482" w="35493">
                  <a:moveTo>
                    <a:pt x="17680" y="0"/>
                  </a:moveTo>
                  <a:lnTo>
                    <a:pt x="0" y="10207"/>
                  </a:lnTo>
                  <a:lnTo>
                    <a:pt x="17813" y="20481"/>
                  </a:lnTo>
                  <a:lnTo>
                    <a:pt x="35492" y="10274"/>
                  </a:lnTo>
                  <a:lnTo>
                    <a:pt x="1768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8"/>
            <p:cNvSpPr/>
            <p:nvPr/>
          </p:nvSpPr>
          <p:spPr>
            <a:xfrm>
              <a:off x="7177780" y="2129081"/>
              <a:ext cx="176583" cy="211766"/>
            </a:xfrm>
            <a:custGeom>
              <a:rect b="b" l="l" r="r" t="t"/>
              <a:pathLst>
                <a:path extrusionOk="0" h="21283" w="17747">
                  <a:moveTo>
                    <a:pt x="1" y="1"/>
                  </a:moveTo>
                  <a:lnTo>
                    <a:pt x="1" y="11109"/>
                  </a:lnTo>
                  <a:lnTo>
                    <a:pt x="17747" y="21283"/>
                  </a:lnTo>
                  <a:lnTo>
                    <a:pt x="17747" y="10175"/>
                  </a:lnTo>
                  <a:lnTo>
                    <a:pt x="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8"/>
            <p:cNvSpPr/>
            <p:nvPr/>
          </p:nvSpPr>
          <p:spPr>
            <a:xfrm>
              <a:off x="7298923" y="2217700"/>
              <a:ext cx="32865" cy="110196"/>
            </a:xfrm>
            <a:custGeom>
              <a:rect b="b" l="l" r="r" t="t"/>
              <a:pathLst>
                <a:path extrusionOk="0" h="11075" w="3303">
                  <a:moveTo>
                    <a:pt x="0" y="0"/>
                  </a:moveTo>
                  <a:lnTo>
                    <a:pt x="0" y="9173"/>
                  </a:lnTo>
                  <a:lnTo>
                    <a:pt x="3302" y="11075"/>
                  </a:lnTo>
                  <a:lnTo>
                    <a:pt x="3302" y="1902"/>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8"/>
            <p:cNvSpPr/>
            <p:nvPr/>
          </p:nvSpPr>
          <p:spPr>
            <a:xfrm>
              <a:off x="7249465" y="2189155"/>
              <a:ext cx="32875" cy="110196"/>
            </a:xfrm>
            <a:custGeom>
              <a:rect b="b" l="l" r="r" t="t"/>
              <a:pathLst>
                <a:path extrusionOk="0" h="11075" w="3304">
                  <a:moveTo>
                    <a:pt x="1" y="0"/>
                  </a:moveTo>
                  <a:lnTo>
                    <a:pt x="1" y="9174"/>
                  </a:lnTo>
                  <a:lnTo>
                    <a:pt x="3303" y="11075"/>
                  </a:lnTo>
                  <a:lnTo>
                    <a:pt x="3303" y="1902"/>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8"/>
            <p:cNvSpPr/>
            <p:nvPr/>
          </p:nvSpPr>
          <p:spPr>
            <a:xfrm>
              <a:off x="7200017" y="2160611"/>
              <a:ext cx="33203" cy="110206"/>
            </a:xfrm>
            <a:custGeom>
              <a:rect b="b" l="l" r="r" t="t"/>
              <a:pathLst>
                <a:path extrusionOk="0" h="11076" w="3337">
                  <a:moveTo>
                    <a:pt x="1" y="1"/>
                  </a:moveTo>
                  <a:lnTo>
                    <a:pt x="1" y="9174"/>
                  </a:lnTo>
                  <a:lnTo>
                    <a:pt x="3336" y="11075"/>
                  </a:lnTo>
                  <a:lnTo>
                    <a:pt x="3336" y="1902"/>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8"/>
            <p:cNvSpPr/>
            <p:nvPr/>
          </p:nvSpPr>
          <p:spPr>
            <a:xfrm>
              <a:off x="7354340" y="2129081"/>
              <a:ext cx="176583" cy="211766"/>
            </a:xfrm>
            <a:custGeom>
              <a:rect b="b" l="l" r="r" t="t"/>
              <a:pathLst>
                <a:path extrusionOk="0" h="21283" w="17747">
                  <a:moveTo>
                    <a:pt x="17747" y="1"/>
                  </a:moveTo>
                  <a:lnTo>
                    <a:pt x="1" y="10175"/>
                  </a:lnTo>
                  <a:lnTo>
                    <a:pt x="1" y="21283"/>
                  </a:lnTo>
                  <a:lnTo>
                    <a:pt x="17747" y="11109"/>
                  </a:lnTo>
                  <a:lnTo>
                    <a:pt x="17747"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8"/>
            <p:cNvSpPr/>
            <p:nvPr/>
          </p:nvSpPr>
          <p:spPr>
            <a:xfrm>
              <a:off x="7376577" y="2217700"/>
              <a:ext cx="32865" cy="110196"/>
            </a:xfrm>
            <a:custGeom>
              <a:rect b="b" l="l" r="r" t="t"/>
              <a:pathLst>
                <a:path extrusionOk="0" h="11075" w="3303">
                  <a:moveTo>
                    <a:pt x="3303" y="0"/>
                  </a:moveTo>
                  <a:lnTo>
                    <a:pt x="1" y="1902"/>
                  </a:lnTo>
                  <a:lnTo>
                    <a:pt x="1" y="11075"/>
                  </a:lnTo>
                  <a:lnTo>
                    <a:pt x="3303" y="9173"/>
                  </a:lnTo>
                  <a:lnTo>
                    <a:pt x="33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8"/>
            <p:cNvSpPr/>
            <p:nvPr/>
          </p:nvSpPr>
          <p:spPr>
            <a:xfrm>
              <a:off x="7426024" y="2189155"/>
              <a:ext cx="32875" cy="110196"/>
            </a:xfrm>
            <a:custGeom>
              <a:rect b="b" l="l" r="r" t="t"/>
              <a:pathLst>
                <a:path extrusionOk="0" h="11075" w="3304">
                  <a:moveTo>
                    <a:pt x="3303" y="0"/>
                  </a:moveTo>
                  <a:lnTo>
                    <a:pt x="1" y="1902"/>
                  </a:lnTo>
                  <a:lnTo>
                    <a:pt x="1" y="11075"/>
                  </a:lnTo>
                  <a:lnTo>
                    <a:pt x="3303" y="9174"/>
                  </a:lnTo>
                  <a:lnTo>
                    <a:pt x="33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8"/>
            <p:cNvSpPr/>
            <p:nvPr/>
          </p:nvSpPr>
          <p:spPr>
            <a:xfrm>
              <a:off x="7475482" y="2160611"/>
              <a:ext cx="32865" cy="110206"/>
            </a:xfrm>
            <a:custGeom>
              <a:rect b="b" l="l" r="r" t="t"/>
              <a:pathLst>
                <a:path extrusionOk="0" h="11076" w="3303">
                  <a:moveTo>
                    <a:pt x="3302" y="1"/>
                  </a:moveTo>
                  <a:lnTo>
                    <a:pt x="0" y="1902"/>
                  </a:lnTo>
                  <a:lnTo>
                    <a:pt x="0" y="11075"/>
                  </a:lnTo>
                  <a:lnTo>
                    <a:pt x="3302" y="9174"/>
                  </a:lnTo>
                  <a:lnTo>
                    <a:pt x="33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8"/>
            <p:cNvSpPr/>
            <p:nvPr/>
          </p:nvSpPr>
          <p:spPr>
            <a:xfrm>
              <a:off x="7216284" y="2011929"/>
              <a:ext cx="276481" cy="159329"/>
            </a:xfrm>
            <a:custGeom>
              <a:rect b="b" l="l" r="r" t="t"/>
              <a:pathLst>
                <a:path extrusionOk="0" h="16013" w="27787">
                  <a:moveTo>
                    <a:pt x="13843" y="1"/>
                  </a:moveTo>
                  <a:lnTo>
                    <a:pt x="0" y="7973"/>
                  </a:lnTo>
                  <a:lnTo>
                    <a:pt x="13943" y="16012"/>
                  </a:lnTo>
                  <a:lnTo>
                    <a:pt x="27787" y="8040"/>
                  </a:lnTo>
                  <a:lnTo>
                    <a:pt x="13843"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8"/>
            <p:cNvSpPr/>
            <p:nvPr/>
          </p:nvSpPr>
          <p:spPr>
            <a:xfrm>
              <a:off x="7215617" y="2091583"/>
              <a:ext cx="138414" cy="117500"/>
            </a:xfrm>
            <a:custGeom>
              <a:rect b="b" l="l" r="r" t="t"/>
              <a:pathLst>
                <a:path extrusionOk="0" h="11809" w="13911">
                  <a:moveTo>
                    <a:pt x="0" y="0"/>
                  </a:moveTo>
                  <a:lnTo>
                    <a:pt x="0" y="3837"/>
                  </a:lnTo>
                  <a:lnTo>
                    <a:pt x="13910" y="11809"/>
                  </a:lnTo>
                  <a:lnTo>
                    <a:pt x="13910" y="7973"/>
                  </a:lnTo>
                  <a:lnTo>
                    <a:pt x="0"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8"/>
            <p:cNvSpPr/>
            <p:nvPr/>
          </p:nvSpPr>
          <p:spPr>
            <a:xfrm>
              <a:off x="7354012" y="2091583"/>
              <a:ext cx="138076" cy="117500"/>
            </a:xfrm>
            <a:custGeom>
              <a:rect b="b" l="l" r="r" t="t"/>
              <a:pathLst>
                <a:path extrusionOk="0" h="11809" w="13877">
                  <a:moveTo>
                    <a:pt x="13877" y="0"/>
                  </a:moveTo>
                  <a:lnTo>
                    <a:pt x="0" y="7973"/>
                  </a:lnTo>
                  <a:lnTo>
                    <a:pt x="0" y="11809"/>
                  </a:lnTo>
                  <a:lnTo>
                    <a:pt x="13877" y="3837"/>
                  </a:lnTo>
                  <a:lnTo>
                    <a:pt x="13877"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8"/>
            <p:cNvSpPr/>
            <p:nvPr/>
          </p:nvSpPr>
          <p:spPr>
            <a:xfrm>
              <a:off x="7315180" y="1855287"/>
              <a:ext cx="78008" cy="45143"/>
            </a:xfrm>
            <a:custGeom>
              <a:rect b="b" l="l" r="r" t="t"/>
              <a:pathLst>
                <a:path extrusionOk="0" h="4537" w="7840">
                  <a:moveTo>
                    <a:pt x="3903" y="0"/>
                  </a:moveTo>
                  <a:lnTo>
                    <a:pt x="1" y="2268"/>
                  </a:lnTo>
                  <a:lnTo>
                    <a:pt x="3903" y="4537"/>
                  </a:lnTo>
                  <a:lnTo>
                    <a:pt x="7839" y="2268"/>
                  </a:lnTo>
                  <a:lnTo>
                    <a:pt x="3903"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8"/>
            <p:cNvSpPr/>
            <p:nvPr/>
          </p:nvSpPr>
          <p:spPr>
            <a:xfrm>
              <a:off x="7325796" y="1861585"/>
              <a:ext cx="56436" cy="32537"/>
            </a:xfrm>
            <a:custGeom>
              <a:rect b="b" l="l" r="r" t="t"/>
              <a:pathLst>
                <a:path extrusionOk="0" h="3270" w="5672">
                  <a:moveTo>
                    <a:pt x="2836" y="1"/>
                  </a:moveTo>
                  <a:lnTo>
                    <a:pt x="1" y="1635"/>
                  </a:lnTo>
                  <a:lnTo>
                    <a:pt x="2836" y="3270"/>
                  </a:lnTo>
                  <a:lnTo>
                    <a:pt x="5672" y="1635"/>
                  </a:lnTo>
                  <a:lnTo>
                    <a:pt x="2836" y="1"/>
                  </a:lnTo>
                  <a:close/>
                </a:path>
              </a:pathLst>
            </a:custGeom>
            <a:solidFill>
              <a:srgbClr val="9F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8"/>
            <p:cNvSpPr/>
            <p:nvPr/>
          </p:nvSpPr>
          <p:spPr>
            <a:xfrm>
              <a:off x="7314851" y="1877852"/>
              <a:ext cx="39173" cy="234999"/>
            </a:xfrm>
            <a:custGeom>
              <a:rect b="b" l="l" r="r" t="t"/>
              <a:pathLst>
                <a:path extrusionOk="0" h="23618" w="3937">
                  <a:moveTo>
                    <a:pt x="0" y="0"/>
                  </a:moveTo>
                  <a:lnTo>
                    <a:pt x="0" y="21382"/>
                  </a:lnTo>
                  <a:lnTo>
                    <a:pt x="3936" y="23617"/>
                  </a:lnTo>
                  <a:lnTo>
                    <a:pt x="3936" y="2235"/>
                  </a:lnTo>
                  <a:lnTo>
                    <a:pt x="0"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8"/>
            <p:cNvSpPr/>
            <p:nvPr/>
          </p:nvSpPr>
          <p:spPr>
            <a:xfrm>
              <a:off x="7354012" y="1877852"/>
              <a:ext cx="38845" cy="234999"/>
            </a:xfrm>
            <a:custGeom>
              <a:rect b="b" l="l" r="r" t="t"/>
              <a:pathLst>
                <a:path extrusionOk="0" h="23618" w="3904">
                  <a:moveTo>
                    <a:pt x="3903" y="0"/>
                  </a:moveTo>
                  <a:lnTo>
                    <a:pt x="0" y="2235"/>
                  </a:lnTo>
                  <a:lnTo>
                    <a:pt x="0" y="23617"/>
                  </a:lnTo>
                  <a:lnTo>
                    <a:pt x="3903" y="21382"/>
                  </a:lnTo>
                  <a:lnTo>
                    <a:pt x="3903"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8"/>
            <p:cNvSpPr/>
            <p:nvPr/>
          </p:nvSpPr>
          <p:spPr>
            <a:xfrm>
              <a:off x="7325796" y="1617320"/>
              <a:ext cx="28228" cy="276819"/>
            </a:xfrm>
            <a:custGeom>
              <a:rect b="b" l="l" r="r" t="t"/>
              <a:pathLst>
                <a:path extrusionOk="0" h="27821" w="2837">
                  <a:moveTo>
                    <a:pt x="2836" y="1"/>
                  </a:moveTo>
                  <a:lnTo>
                    <a:pt x="1" y="26186"/>
                  </a:lnTo>
                  <a:lnTo>
                    <a:pt x="2836" y="27821"/>
                  </a:lnTo>
                  <a:lnTo>
                    <a:pt x="2836"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8"/>
            <p:cNvSpPr/>
            <p:nvPr/>
          </p:nvSpPr>
          <p:spPr>
            <a:xfrm>
              <a:off x="7354012" y="1617320"/>
              <a:ext cx="28218" cy="276819"/>
            </a:xfrm>
            <a:custGeom>
              <a:rect b="b" l="l" r="r" t="t"/>
              <a:pathLst>
                <a:path extrusionOk="0" h="27821" w="2836">
                  <a:moveTo>
                    <a:pt x="0" y="1"/>
                  </a:moveTo>
                  <a:lnTo>
                    <a:pt x="0" y="27821"/>
                  </a:lnTo>
                  <a:lnTo>
                    <a:pt x="2836" y="26186"/>
                  </a:lnTo>
                  <a:lnTo>
                    <a:pt x="0"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4" name="Google Shape;1114;p28"/>
          <p:cNvGrpSpPr/>
          <p:nvPr/>
        </p:nvGrpSpPr>
        <p:grpSpPr>
          <a:xfrm flipH="1">
            <a:off x="7160119" y="2173094"/>
            <a:ext cx="558901" cy="1776610"/>
            <a:chOff x="6845236" y="2848204"/>
            <a:chExt cx="428835" cy="1293491"/>
          </a:xfrm>
        </p:grpSpPr>
        <p:grpSp>
          <p:nvGrpSpPr>
            <p:cNvPr id="1115" name="Google Shape;1115;p28"/>
            <p:cNvGrpSpPr/>
            <p:nvPr/>
          </p:nvGrpSpPr>
          <p:grpSpPr>
            <a:xfrm>
              <a:off x="6845236" y="2848204"/>
              <a:ext cx="428835" cy="1293491"/>
              <a:chOff x="6845236" y="2848204"/>
              <a:chExt cx="428835" cy="1293491"/>
            </a:xfrm>
          </p:grpSpPr>
          <p:sp>
            <p:nvSpPr>
              <p:cNvPr id="1116" name="Google Shape;1116;p28"/>
              <p:cNvSpPr/>
              <p:nvPr/>
            </p:nvSpPr>
            <p:spPr>
              <a:xfrm>
                <a:off x="6845902" y="2867118"/>
                <a:ext cx="428168" cy="247277"/>
              </a:xfrm>
              <a:custGeom>
                <a:rect b="b" l="l" r="r" t="t"/>
                <a:pathLst>
                  <a:path extrusionOk="0" h="24852" w="43032">
                    <a:moveTo>
                      <a:pt x="21449" y="1"/>
                    </a:moveTo>
                    <a:lnTo>
                      <a:pt x="1" y="12376"/>
                    </a:lnTo>
                    <a:lnTo>
                      <a:pt x="21583" y="24852"/>
                    </a:lnTo>
                    <a:lnTo>
                      <a:pt x="43031" y="12443"/>
                    </a:lnTo>
                    <a:lnTo>
                      <a:pt x="21449" y="1"/>
                    </a:lnTo>
                    <a:close/>
                  </a:path>
                </a:pathLst>
              </a:custGeom>
              <a:solidFill>
                <a:srgbClr val="DB79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8"/>
              <p:cNvSpPr/>
              <p:nvPr/>
            </p:nvSpPr>
            <p:spPr>
              <a:xfrm>
                <a:off x="6845236" y="2989983"/>
                <a:ext cx="214094" cy="1151713"/>
              </a:xfrm>
              <a:custGeom>
                <a:rect b="b" l="l" r="r" t="t"/>
                <a:pathLst>
                  <a:path extrusionOk="0" h="115750" w="21517">
                    <a:moveTo>
                      <a:pt x="1" y="0"/>
                    </a:moveTo>
                    <a:lnTo>
                      <a:pt x="1" y="103408"/>
                    </a:lnTo>
                    <a:lnTo>
                      <a:pt x="21516" y="115750"/>
                    </a:lnTo>
                    <a:lnTo>
                      <a:pt x="21516" y="12376"/>
                    </a:lnTo>
                    <a:lnTo>
                      <a:pt x="1" y="0"/>
                    </a:lnTo>
                    <a:close/>
                  </a:path>
                </a:pathLst>
              </a:custGeom>
              <a:solidFill>
                <a:srgbClr val="A73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8"/>
              <p:cNvSpPr/>
              <p:nvPr/>
            </p:nvSpPr>
            <p:spPr>
              <a:xfrm>
                <a:off x="7059304" y="2989983"/>
                <a:ext cx="214084" cy="1151713"/>
              </a:xfrm>
              <a:custGeom>
                <a:rect b="b" l="l" r="r" t="t"/>
                <a:pathLst>
                  <a:path extrusionOk="0" h="115750" w="21516">
                    <a:moveTo>
                      <a:pt x="21516" y="0"/>
                    </a:moveTo>
                    <a:lnTo>
                      <a:pt x="0" y="12376"/>
                    </a:lnTo>
                    <a:lnTo>
                      <a:pt x="0" y="115750"/>
                    </a:lnTo>
                    <a:lnTo>
                      <a:pt x="21516" y="103408"/>
                    </a:lnTo>
                    <a:lnTo>
                      <a:pt x="215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8"/>
              <p:cNvSpPr/>
              <p:nvPr/>
            </p:nvSpPr>
            <p:spPr>
              <a:xfrm>
                <a:off x="7086515" y="3097515"/>
                <a:ext cx="39840" cy="1028581"/>
              </a:xfrm>
              <a:custGeom>
                <a:rect b="b" l="l" r="r" t="t"/>
                <a:pathLst>
                  <a:path extrusionOk="0" h="103375" w="4004">
                    <a:moveTo>
                      <a:pt x="4003" y="0"/>
                    </a:moveTo>
                    <a:lnTo>
                      <a:pt x="0" y="2302"/>
                    </a:lnTo>
                    <a:lnTo>
                      <a:pt x="0" y="103374"/>
                    </a:lnTo>
                    <a:lnTo>
                      <a:pt x="4003" y="101039"/>
                    </a:lnTo>
                    <a:lnTo>
                      <a:pt x="4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8"/>
              <p:cNvSpPr/>
              <p:nvPr/>
            </p:nvSpPr>
            <p:spPr>
              <a:xfrm>
                <a:off x="6892037" y="2848204"/>
                <a:ext cx="335225" cy="193836"/>
              </a:xfrm>
              <a:custGeom>
                <a:rect b="b" l="l" r="r" t="t"/>
                <a:pathLst>
                  <a:path extrusionOk="0" h="19481" w="33691">
                    <a:moveTo>
                      <a:pt x="16779" y="0"/>
                    </a:moveTo>
                    <a:lnTo>
                      <a:pt x="0" y="9707"/>
                    </a:lnTo>
                    <a:lnTo>
                      <a:pt x="16879" y="19481"/>
                    </a:lnTo>
                    <a:lnTo>
                      <a:pt x="33691" y="9774"/>
                    </a:lnTo>
                    <a:lnTo>
                      <a:pt x="16779" y="0"/>
                    </a:lnTo>
                    <a:close/>
                  </a:path>
                </a:pathLst>
              </a:custGeom>
              <a:solidFill>
                <a:srgbClr val="DB79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8"/>
              <p:cNvSpPr/>
              <p:nvPr/>
            </p:nvSpPr>
            <p:spPr>
              <a:xfrm>
                <a:off x="6891370" y="2944515"/>
                <a:ext cx="167618" cy="142394"/>
              </a:xfrm>
              <a:custGeom>
                <a:rect b="b" l="l" r="r" t="t"/>
                <a:pathLst>
                  <a:path extrusionOk="0" h="14311" w="16846">
                    <a:moveTo>
                      <a:pt x="0" y="0"/>
                    </a:moveTo>
                    <a:lnTo>
                      <a:pt x="0" y="4637"/>
                    </a:lnTo>
                    <a:lnTo>
                      <a:pt x="16846" y="14311"/>
                    </a:lnTo>
                    <a:lnTo>
                      <a:pt x="16846" y="9674"/>
                    </a:lnTo>
                    <a:lnTo>
                      <a:pt x="0" y="0"/>
                    </a:lnTo>
                    <a:close/>
                  </a:path>
                </a:pathLst>
              </a:custGeom>
              <a:solidFill>
                <a:srgbClr val="A73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8"/>
              <p:cNvSpPr/>
              <p:nvPr/>
            </p:nvSpPr>
            <p:spPr>
              <a:xfrm>
                <a:off x="7058966" y="2944515"/>
                <a:ext cx="167628" cy="142394"/>
              </a:xfrm>
              <a:custGeom>
                <a:rect b="b" l="l" r="r" t="t"/>
                <a:pathLst>
                  <a:path extrusionOk="0" h="14311" w="16847">
                    <a:moveTo>
                      <a:pt x="16846" y="0"/>
                    </a:moveTo>
                    <a:lnTo>
                      <a:pt x="1" y="9674"/>
                    </a:lnTo>
                    <a:lnTo>
                      <a:pt x="1" y="14311"/>
                    </a:lnTo>
                    <a:lnTo>
                      <a:pt x="16846" y="4637"/>
                    </a:lnTo>
                    <a:lnTo>
                      <a:pt x="168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3" name="Google Shape;1123;p28"/>
            <p:cNvGrpSpPr/>
            <p:nvPr/>
          </p:nvGrpSpPr>
          <p:grpSpPr>
            <a:xfrm>
              <a:off x="7146251" y="3028148"/>
              <a:ext cx="99914" cy="1063424"/>
              <a:chOff x="7146251" y="3028148"/>
              <a:chExt cx="99914" cy="1063424"/>
            </a:xfrm>
          </p:grpSpPr>
          <p:sp>
            <p:nvSpPr>
              <p:cNvPr id="1124" name="Google Shape;1124;p28"/>
              <p:cNvSpPr/>
              <p:nvPr/>
            </p:nvSpPr>
            <p:spPr>
              <a:xfrm>
                <a:off x="7146251" y="3063001"/>
                <a:ext cx="39840" cy="1028571"/>
              </a:xfrm>
              <a:custGeom>
                <a:rect b="b" l="l" r="r" t="t"/>
                <a:pathLst>
                  <a:path extrusionOk="0" h="103374" w="4004">
                    <a:moveTo>
                      <a:pt x="4004" y="0"/>
                    </a:moveTo>
                    <a:lnTo>
                      <a:pt x="1" y="2302"/>
                    </a:lnTo>
                    <a:lnTo>
                      <a:pt x="1" y="103374"/>
                    </a:lnTo>
                    <a:lnTo>
                      <a:pt x="4004" y="101039"/>
                    </a:lnTo>
                    <a:lnTo>
                      <a:pt x="40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8"/>
              <p:cNvSpPr/>
              <p:nvPr/>
            </p:nvSpPr>
            <p:spPr>
              <a:xfrm>
                <a:off x="7206325" y="3028148"/>
                <a:ext cx="39840" cy="1028581"/>
              </a:xfrm>
              <a:custGeom>
                <a:rect b="b" l="l" r="r" t="t"/>
                <a:pathLst>
                  <a:path extrusionOk="0" h="103375" w="4004">
                    <a:moveTo>
                      <a:pt x="4003" y="0"/>
                    </a:moveTo>
                    <a:lnTo>
                      <a:pt x="0" y="2336"/>
                    </a:lnTo>
                    <a:lnTo>
                      <a:pt x="0" y="103374"/>
                    </a:lnTo>
                    <a:lnTo>
                      <a:pt x="4003" y="101073"/>
                    </a:lnTo>
                    <a:lnTo>
                      <a:pt x="4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26" name="Google Shape;1126;p28"/>
          <p:cNvGrpSpPr/>
          <p:nvPr/>
        </p:nvGrpSpPr>
        <p:grpSpPr>
          <a:xfrm flipH="1">
            <a:off x="7531672" y="2650356"/>
            <a:ext cx="559329" cy="1527677"/>
            <a:chOff x="6559821" y="3195683"/>
            <a:chExt cx="429163" cy="1112251"/>
          </a:xfrm>
        </p:grpSpPr>
        <p:sp>
          <p:nvSpPr>
            <p:cNvPr id="1127" name="Google Shape;1127;p28"/>
            <p:cNvSpPr/>
            <p:nvPr/>
          </p:nvSpPr>
          <p:spPr>
            <a:xfrm>
              <a:off x="6559821" y="3622548"/>
              <a:ext cx="215418" cy="203468"/>
            </a:xfrm>
            <a:custGeom>
              <a:rect b="b" l="l" r="r" t="t"/>
              <a:pathLst>
                <a:path extrusionOk="0" h="20449" w="21650">
                  <a:moveTo>
                    <a:pt x="1" y="0"/>
                  </a:moveTo>
                  <a:lnTo>
                    <a:pt x="1" y="7939"/>
                  </a:lnTo>
                  <a:lnTo>
                    <a:pt x="21649" y="20448"/>
                  </a:lnTo>
                  <a:lnTo>
                    <a:pt x="21649" y="12476"/>
                  </a:lnTo>
                  <a:lnTo>
                    <a:pt x="1" y="0"/>
                  </a:lnTo>
                  <a:close/>
                </a:path>
              </a:pathLst>
            </a:custGeom>
            <a:solidFill>
              <a:srgbClr val="D68A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8"/>
            <p:cNvSpPr/>
            <p:nvPr/>
          </p:nvSpPr>
          <p:spPr>
            <a:xfrm>
              <a:off x="6775213" y="3623872"/>
              <a:ext cx="203796" cy="684063"/>
            </a:xfrm>
            <a:custGeom>
              <a:rect b="b" l="l" r="r" t="t"/>
              <a:pathLst>
                <a:path extrusionOk="0" h="68750" w="20482">
                  <a:moveTo>
                    <a:pt x="20482" y="1"/>
                  </a:moveTo>
                  <a:lnTo>
                    <a:pt x="0" y="11776"/>
                  </a:lnTo>
                  <a:lnTo>
                    <a:pt x="0" y="68750"/>
                  </a:lnTo>
                  <a:lnTo>
                    <a:pt x="20482" y="56975"/>
                  </a:lnTo>
                  <a:lnTo>
                    <a:pt x="204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8"/>
            <p:cNvSpPr/>
            <p:nvPr/>
          </p:nvSpPr>
          <p:spPr>
            <a:xfrm>
              <a:off x="6795788" y="4124679"/>
              <a:ext cx="166961" cy="134096"/>
            </a:xfrm>
            <a:custGeom>
              <a:rect b="b" l="l" r="r" t="t"/>
              <a:pathLst>
                <a:path extrusionOk="0" h="13477" w="16780">
                  <a:moveTo>
                    <a:pt x="16779" y="1"/>
                  </a:moveTo>
                  <a:lnTo>
                    <a:pt x="1" y="9674"/>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8"/>
            <p:cNvSpPr/>
            <p:nvPr/>
          </p:nvSpPr>
          <p:spPr>
            <a:xfrm>
              <a:off x="6795788" y="3727752"/>
              <a:ext cx="166961" cy="134096"/>
            </a:xfrm>
            <a:custGeom>
              <a:rect b="b" l="l" r="r" t="t"/>
              <a:pathLst>
                <a:path extrusionOk="0" h="13477" w="16780">
                  <a:moveTo>
                    <a:pt x="16779" y="0"/>
                  </a:moveTo>
                  <a:lnTo>
                    <a:pt x="1" y="9674"/>
                  </a:lnTo>
                  <a:lnTo>
                    <a:pt x="1" y="13477"/>
                  </a:lnTo>
                  <a:lnTo>
                    <a:pt x="16779" y="3803"/>
                  </a:lnTo>
                  <a:lnTo>
                    <a:pt x="167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8"/>
            <p:cNvSpPr/>
            <p:nvPr/>
          </p:nvSpPr>
          <p:spPr>
            <a:xfrm>
              <a:off x="6795788" y="3841254"/>
              <a:ext cx="166961" cy="134096"/>
            </a:xfrm>
            <a:custGeom>
              <a:rect b="b" l="l" r="r" t="t"/>
              <a:pathLst>
                <a:path extrusionOk="0" h="13477" w="16780">
                  <a:moveTo>
                    <a:pt x="16779" y="1"/>
                  </a:moveTo>
                  <a:lnTo>
                    <a:pt x="1" y="9674"/>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8"/>
            <p:cNvSpPr/>
            <p:nvPr/>
          </p:nvSpPr>
          <p:spPr>
            <a:xfrm>
              <a:off x="6795788" y="3784503"/>
              <a:ext cx="166961" cy="134096"/>
            </a:xfrm>
            <a:custGeom>
              <a:rect b="b" l="l" r="r" t="t"/>
              <a:pathLst>
                <a:path extrusionOk="0" h="13477" w="16780">
                  <a:moveTo>
                    <a:pt x="16779" y="1"/>
                  </a:moveTo>
                  <a:lnTo>
                    <a:pt x="1" y="9674"/>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8"/>
            <p:cNvSpPr/>
            <p:nvPr/>
          </p:nvSpPr>
          <p:spPr>
            <a:xfrm>
              <a:off x="6795788" y="3898004"/>
              <a:ext cx="166961" cy="134106"/>
            </a:xfrm>
            <a:custGeom>
              <a:rect b="b" l="l" r="r" t="t"/>
              <a:pathLst>
                <a:path extrusionOk="0" h="13478" w="16780">
                  <a:moveTo>
                    <a:pt x="16779" y="1"/>
                  </a:moveTo>
                  <a:lnTo>
                    <a:pt x="1" y="9674"/>
                  </a:lnTo>
                  <a:lnTo>
                    <a:pt x="1" y="13477"/>
                  </a:lnTo>
                  <a:lnTo>
                    <a:pt x="16779" y="3770"/>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8"/>
            <p:cNvSpPr/>
            <p:nvPr/>
          </p:nvSpPr>
          <p:spPr>
            <a:xfrm>
              <a:off x="6795788" y="3954427"/>
              <a:ext cx="166961" cy="134096"/>
            </a:xfrm>
            <a:custGeom>
              <a:rect b="b" l="l" r="r" t="t"/>
              <a:pathLst>
                <a:path extrusionOk="0" h="13477" w="16780">
                  <a:moveTo>
                    <a:pt x="16779" y="0"/>
                  </a:moveTo>
                  <a:lnTo>
                    <a:pt x="1" y="9707"/>
                  </a:lnTo>
                  <a:lnTo>
                    <a:pt x="1" y="13477"/>
                  </a:lnTo>
                  <a:lnTo>
                    <a:pt x="16779" y="3803"/>
                  </a:lnTo>
                  <a:lnTo>
                    <a:pt x="167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8"/>
            <p:cNvSpPr/>
            <p:nvPr/>
          </p:nvSpPr>
          <p:spPr>
            <a:xfrm>
              <a:off x="6795788" y="4011177"/>
              <a:ext cx="166961" cy="134096"/>
            </a:xfrm>
            <a:custGeom>
              <a:rect b="b" l="l" r="r" t="t"/>
              <a:pathLst>
                <a:path extrusionOk="0" h="13477" w="16780">
                  <a:moveTo>
                    <a:pt x="16779" y="1"/>
                  </a:moveTo>
                  <a:lnTo>
                    <a:pt x="1" y="9707"/>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8"/>
            <p:cNvSpPr/>
            <p:nvPr/>
          </p:nvSpPr>
          <p:spPr>
            <a:xfrm>
              <a:off x="6795788" y="4067928"/>
              <a:ext cx="166961" cy="134096"/>
            </a:xfrm>
            <a:custGeom>
              <a:rect b="b" l="l" r="r" t="t"/>
              <a:pathLst>
                <a:path extrusionOk="0" h="13477" w="16780">
                  <a:moveTo>
                    <a:pt x="16779" y="1"/>
                  </a:moveTo>
                  <a:lnTo>
                    <a:pt x="1" y="9674"/>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8"/>
            <p:cNvSpPr/>
            <p:nvPr/>
          </p:nvSpPr>
          <p:spPr>
            <a:xfrm>
              <a:off x="6571103" y="3623872"/>
              <a:ext cx="204134" cy="684063"/>
            </a:xfrm>
            <a:custGeom>
              <a:rect b="b" l="l" r="r" t="t"/>
              <a:pathLst>
                <a:path extrusionOk="0" h="68750" w="20516">
                  <a:moveTo>
                    <a:pt x="1" y="1"/>
                  </a:moveTo>
                  <a:lnTo>
                    <a:pt x="1" y="56975"/>
                  </a:lnTo>
                  <a:lnTo>
                    <a:pt x="20515" y="68750"/>
                  </a:lnTo>
                  <a:lnTo>
                    <a:pt x="20515" y="11776"/>
                  </a:lnTo>
                  <a:lnTo>
                    <a:pt x="1" y="1"/>
                  </a:lnTo>
                  <a:close/>
                </a:path>
              </a:pathLst>
            </a:custGeom>
            <a:solidFill>
              <a:srgbClr val="E25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8"/>
            <p:cNvSpPr/>
            <p:nvPr/>
          </p:nvSpPr>
          <p:spPr>
            <a:xfrm>
              <a:off x="6559821" y="3499088"/>
              <a:ext cx="429163" cy="247606"/>
            </a:xfrm>
            <a:custGeom>
              <a:rect b="b" l="l" r="r" t="t"/>
              <a:pathLst>
                <a:path extrusionOk="0" h="24885" w="43132">
                  <a:moveTo>
                    <a:pt x="21483" y="0"/>
                  </a:moveTo>
                  <a:lnTo>
                    <a:pt x="1" y="12409"/>
                  </a:lnTo>
                  <a:lnTo>
                    <a:pt x="21649" y="24885"/>
                  </a:lnTo>
                  <a:lnTo>
                    <a:pt x="43131" y="12476"/>
                  </a:lnTo>
                  <a:lnTo>
                    <a:pt x="21483" y="0"/>
                  </a:lnTo>
                  <a:close/>
                </a:path>
              </a:pathLst>
            </a:custGeom>
            <a:solidFill>
              <a:srgbClr val="F9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8"/>
            <p:cNvSpPr/>
            <p:nvPr/>
          </p:nvSpPr>
          <p:spPr>
            <a:xfrm>
              <a:off x="6598653" y="3195683"/>
              <a:ext cx="352817" cy="203796"/>
            </a:xfrm>
            <a:custGeom>
              <a:rect b="b" l="l" r="r" t="t"/>
              <a:pathLst>
                <a:path extrusionOk="0" h="20482" w="35459">
                  <a:moveTo>
                    <a:pt x="17680" y="0"/>
                  </a:moveTo>
                  <a:lnTo>
                    <a:pt x="0" y="10207"/>
                  </a:lnTo>
                  <a:lnTo>
                    <a:pt x="17780" y="20482"/>
                  </a:lnTo>
                  <a:lnTo>
                    <a:pt x="35459" y="10274"/>
                  </a:lnTo>
                  <a:lnTo>
                    <a:pt x="17680" y="0"/>
                  </a:lnTo>
                  <a:close/>
                </a:path>
              </a:pathLst>
            </a:custGeom>
            <a:solidFill>
              <a:srgbClr val="F9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8"/>
            <p:cNvSpPr/>
            <p:nvPr/>
          </p:nvSpPr>
          <p:spPr>
            <a:xfrm>
              <a:off x="6597986" y="3296968"/>
              <a:ext cx="176583" cy="427173"/>
            </a:xfrm>
            <a:custGeom>
              <a:rect b="b" l="l" r="r" t="t"/>
              <a:pathLst>
                <a:path extrusionOk="0" h="42932" w="17747">
                  <a:moveTo>
                    <a:pt x="1" y="1"/>
                  </a:moveTo>
                  <a:lnTo>
                    <a:pt x="1" y="32724"/>
                  </a:lnTo>
                  <a:lnTo>
                    <a:pt x="17747" y="42932"/>
                  </a:lnTo>
                  <a:lnTo>
                    <a:pt x="17747" y="10175"/>
                  </a:lnTo>
                  <a:lnTo>
                    <a:pt x="1" y="1"/>
                  </a:lnTo>
                  <a:close/>
                </a:path>
              </a:pathLst>
            </a:custGeom>
            <a:solidFill>
              <a:srgbClr val="E25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8"/>
            <p:cNvSpPr/>
            <p:nvPr/>
          </p:nvSpPr>
          <p:spPr>
            <a:xfrm>
              <a:off x="6669671" y="3357042"/>
              <a:ext cx="32875" cy="325604"/>
            </a:xfrm>
            <a:custGeom>
              <a:rect b="b" l="l" r="r" t="t"/>
              <a:pathLst>
                <a:path extrusionOk="0" h="32724" w="3304">
                  <a:moveTo>
                    <a:pt x="1" y="0"/>
                  </a:moveTo>
                  <a:lnTo>
                    <a:pt x="1" y="30789"/>
                  </a:lnTo>
                  <a:lnTo>
                    <a:pt x="3303" y="32724"/>
                  </a:lnTo>
                  <a:lnTo>
                    <a:pt x="3303" y="1902"/>
                  </a:lnTo>
                  <a:lnTo>
                    <a:pt x="1" y="0"/>
                  </a:lnTo>
                  <a:close/>
                </a:path>
              </a:pathLst>
            </a:custGeom>
            <a:solidFill>
              <a:srgbClr val="F9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8"/>
            <p:cNvSpPr/>
            <p:nvPr/>
          </p:nvSpPr>
          <p:spPr>
            <a:xfrm>
              <a:off x="6774546" y="3296968"/>
              <a:ext cx="176254" cy="427173"/>
            </a:xfrm>
            <a:custGeom>
              <a:rect b="b" l="l" r="r" t="t"/>
              <a:pathLst>
                <a:path extrusionOk="0" h="42932" w="17714">
                  <a:moveTo>
                    <a:pt x="17713" y="1"/>
                  </a:moveTo>
                  <a:lnTo>
                    <a:pt x="1" y="10175"/>
                  </a:lnTo>
                  <a:lnTo>
                    <a:pt x="1" y="42932"/>
                  </a:lnTo>
                  <a:lnTo>
                    <a:pt x="17713" y="32724"/>
                  </a:lnTo>
                  <a:lnTo>
                    <a:pt x="177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8"/>
            <p:cNvSpPr/>
            <p:nvPr/>
          </p:nvSpPr>
          <p:spPr>
            <a:xfrm>
              <a:off x="6846231" y="3357042"/>
              <a:ext cx="32875" cy="325604"/>
            </a:xfrm>
            <a:custGeom>
              <a:rect b="b" l="l" r="r" t="t"/>
              <a:pathLst>
                <a:path extrusionOk="0" h="32724" w="3304">
                  <a:moveTo>
                    <a:pt x="3303" y="0"/>
                  </a:moveTo>
                  <a:lnTo>
                    <a:pt x="1" y="1902"/>
                  </a:lnTo>
                  <a:lnTo>
                    <a:pt x="1" y="32724"/>
                  </a:lnTo>
                  <a:lnTo>
                    <a:pt x="3303" y="30789"/>
                  </a:lnTo>
                  <a:lnTo>
                    <a:pt x="3303" y="0"/>
                  </a:lnTo>
                  <a:close/>
                </a:path>
              </a:pathLst>
            </a:custGeom>
            <a:solidFill>
              <a:srgbClr val="F9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4" name="Google Shape;1144;p28"/>
          <p:cNvGrpSpPr/>
          <p:nvPr/>
        </p:nvGrpSpPr>
        <p:grpSpPr>
          <a:xfrm flipH="1">
            <a:off x="7894577" y="3089412"/>
            <a:ext cx="559316" cy="1309726"/>
            <a:chOff x="6281380" y="3515345"/>
            <a:chExt cx="429153" cy="953569"/>
          </a:xfrm>
        </p:grpSpPr>
        <p:sp>
          <p:nvSpPr>
            <p:cNvPr id="1145" name="Google Shape;1145;p28"/>
            <p:cNvSpPr/>
            <p:nvPr/>
          </p:nvSpPr>
          <p:spPr>
            <a:xfrm>
              <a:off x="6496434" y="3647770"/>
              <a:ext cx="199816" cy="821144"/>
            </a:xfrm>
            <a:custGeom>
              <a:rect b="b" l="l" r="r" t="t"/>
              <a:pathLst>
                <a:path extrusionOk="0" h="82527" w="20082">
                  <a:moveTo>
                    <a:pt x="20081" y="0"/>
                  </a:moveTo>
                  <a:lnTo>
                    <a:pt x="0" y="11609"/>
                  </a:lnTo>
                  <a:lnTo>
                    <a:pt x="0" y="82526"/>
                  </a:lnTo>
                  <a:lnTo>
                    <a:pt x="20081" y="70918"/>
                  </a:lnTo>
                  <a:lnTo>
                    <a:pt x="200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8"/>
            <p:cNvSpPr/>
            <p:nvPr/>
          </p:nvSpPr>
          <p:spPr>
            <a:xfrm>
              <a:off x="6296643" y="3647770"/>
              <a:ext cx="199816" cy="821144"/>
            </a:xfrm>
            <a:custGeom>
              <a:rect b="b" l="l" r="r" t="t"/>
              <a:pathLst>
                <a:path extrusionOk="0" h="82527" w="20082">
                  <a:moveTo>
                    <a:pt x="0" y="0"/>
                  </a:moveTo>
                  <a:lnTo>
                    <a:pt x="0" y="70918"/>
                  </a:lnTo>
                  <a:lnTo>
                    <a:pt x="20081" y="82526"/>
                  </a:lnTo>
                  <a:lnTo>
                    <a:pt x="20081" y="11609"/>
                  </a:lnTo>
                  <a:lnTo>
                    <a:pt x="0" y="0"/>
                  </a:lnTo>
                  <a:close/>
                </a:path>
              </a:pathLst>
            </a:custGeom>
            <a:solidFill>
              <a:srgbClr val="C97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8"/>
            <p:cNvSpPr/>
            <p:nvPr/>
          </p:nvSpPr>
          <p:spPr>
            <a:xfrm>
              <a:off x="6496434" y="3646061"/>
              <a:ext cx="214084" cy="141071"/>
            </a:xfrm>
            <a:custGeom>
              <a:rect b="b" l="l" r="r" t="t"/>
              <a:pathLst>
                <a:path extrusionOk="0" h="14178" w="21516">
                  <a:moveTo>
                    <a:pt x="21516" y="0"/>
                  </a:moveTo>
                  <a:lnTo>
                    <a:pt x="0" y="12409"/>
                  </a:lnTo>
                  <a:lnTo>
                    <a:pt x="0" y="14177"/>
                  </a:lnTo>
                  <a:lnTo>
                    <a:pt x="21516" y="1768"/>
                  </a:lnTo>
                  <a:lnTo>
                    <a:pt x="21516"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8"/>
            <p:cNvSpPr/>
            <p:nvPr/>
          </p:nvSpPr>
          <p:spPr>
            <a:xfrm>
              <a:off x="6496434" y="3791477"/>
              <a:ext cx="73023" cy="95261"/>
            </a:xfrm>
            <a:custGeom>
              <a:rect b="b" l="l" r="r" t="t"/>
              <a:pathLst>
                <a:path extrusionOk="0" h="9574" w="7339">
                  <a:moveTo>
                    <a:pt x="7339" y="0"/>
                  </a:moveTo>
                  <a:lnTo>
                    <a:pt x="0" y="4236"/>
                  </a:lnTo>
                  <a:lnTo>
                    <a:pt x="0" y="9574"/>
                  </a:lnTo>
                  <a:lnTo>
                    <a:pt x="7339" y="5337"/>
                  </a:lnTo>
                  <a:lnTo>
                    <a:pt x="73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8"/>
            <p:cNvSpPr/>
            <p:nvPr/>
          </p:nvSpPr>
          <p:spPr>
            <a:xfrm>
              <a:off x="6496434" y="3862167"/>
              <a:ext cx="73023" cy="94933"/>
            </a:xfrm>
            <a:custGeom>
              <a:rect b="b" l="l" r="r" t="t"/>
              <a:pathLst>
                <a:path extrusionOk="0" h="9541" w="7339">
                  <a:moveTo>
                    <a:pt x="7339" y="0"/>
                  </a:moveTo>
                  <a:lnTo>
                    <a:pt x="0" y="4237"/>
                  </a:lnTo>
                  <a:lnTo>
                    <a:pt x="0" y="9540"/>
                  </a:lnTo>
                  <a:lnTo>
                    <a:pt x="7339" y="5304"/>
                  </a:lnTo>
                  <a:lnTo>
                    <a:pt x="73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8"/>
            <p:cNvSpPr/>
            <p:nvPr/>
          </p:nvSpPr>
          <p:spPr>
            <a:xfrm>
              <a:off x="6496434" y="3932518"/>
              <a:ext cx="73023" cy="95271"/>
            </a:xfrm>
            <a:custGeom>
              <a:rect b="b" l="l" r="r" t="t"/>
              <a:pathLst>
                <a:path extrusionOk="0" h="9575" w="7339">
                  <a:moveTo>
                    <a:pt x="7339" y="1"/>
                  </a:moveTo>
                  <a:lnTo>
                    <a:pt x="0" y="4271"/>
                  </a:lnTo>
                  <a:lnTo>
                    <a:pt x="0" y="9574"/>
                  </a:lnTo>
                  <a:lnTo>
                    <a:pt x="7339" y="5338"/>
                  </a:lnTo>
                  <a:lnTo>
                    <a:pt x="73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8"/>
            <p:cNvSpPr/>
            <p:nvPr/>
          </p:nvSpPr>
          <p:spPr>
            <a:xfrm>
              <a:off x="6496434" y="4003208"/>
              <a:ext cx="73023" cy="94943"/>
            </a:xfrm>
            <a:custGeom>
              <a:rect b="b" l="l" r="r" t="t"/>
              <a:pathLst>
                <a:path extrusionOk="0" h="9542" w="7339">
                  <a:moveTo>
                    <a:pt x="7339" y="1"/>
                  </a:moveTo>
                  <a:lnTo>
                    <a:pt x="0" y="4237"/>
                  </a:lnTo>
                  <a:lnTo>
                    <a:pt x="0" y="9541"/>
                  </a:lnTo>
                  <a:lnTo>
                    <a:pt x="7339" y="5305"/>
                  </a:lnTo>
                  <a:lnTo>
                    <a:pt x="73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8"/>
            <p:cNvSpPr/>
            <p:nvPr/>
          </p:nvSpPr>
          <p:spPr>
            <a:xfrm>
              <a:off x="6496434" y="4073908"/>
              <a:ext cx="73023" cy="94933"/>
            </a:xfrm>
            <a:custGeom>
              <a:rect b="b" l="l" r="r" t="t"/>
              <a:pathLst>
                <a:path extrusionOk="0" h="9541" w="7339">
                  <a:moveTo>
                    <a:pt x="7339" y="0"/>
                  </a:moveTo>
                  <a:lnTo>
                    <a:pt x="0" y="4236"/>
                  </a:lnTo>
                  <a:lnTo>
                    <a:pt x="0" y="9540"/>
                  </a:lnTo>
                  <a:lnTo>
                    <a:pt x="7339" y="5304"/>
                  </a:lnTo>
                  <a:lnTo>
                    <a:pt x="73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8"/>
            <p:cNvSpPr/>
            <p:nvPr/>
          </p:nvSpPr>
          <p:spPr>
            <a:xfrm>
              <a:off x="6496434" y="4144259"/>
              <a:ext cx="73023" cy="95271"/>
            </a:xfrm>
            <a:custGeom>
              <a:rect b="b" l="l" r="r" t="t"/>
              <a:pathLst>
                <a:path extrusionOk="0" h="9575" w="7339">
                  <a:moveTo>
                    <a:pt x="7339" y="1"/>
                  </a:moveTo>
                  <a:lnTo>
                    <a:pt x="0" y="4237"/>
                  </a:lnTo>
                  <a:lnTo>
                    <a:pt x="0" y="9574"/>
                  </a:lnTo>
                  <a:lnTo>
                    <a:pt x="7339" y="5338"/>
                  </a:lnTo>
                  <a:lnTo>
                    <a:pt x="73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8"/>
            <p:cNvSpPr/>
            <p:nvPr/>
          </p:nvSpPr>
          <p:spPr>
            <a:xfrm>
              <a:off x="6496434" y="4214949"/>
              <a:ext cx="73023" cy="94933"/>
            </a:xfrm>
            <a:custGeom>
              <a:rect b="b" l="l" r="r" t="t"/>
              <a:pathLst>
                <a:path extrusionOk="0" h="9541" w="7339">
                  <a:moveTo>
                    <a:pt x="7339" y="1"/>
                  </a:moveTo>
                  <a:lnTo>
                    <a:pt x="0" y="4237"/>
                  </a:lnTo>
                  <a:lnTo>
                    <a:pt x="0" y="9541"/>
                  </a:lnTo>
                  <a:lnTo>
                    <a:pt x="7339" y="5305"/>
                  </a:lnTo>
                  <a:lnTo>
                    <a:pt x="73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8"/>
            <p:cNvSpPr/>
            <p:nvPr/>
          </p:nvSpPr>
          <p:spPr>
            <a:xfrm>
              <a:off x="6496434" y="4285310"/>
              <a:ext cx="73023" cy="95271"/>
            </a:xfrm>
            <a:custGeom>
              <a:rect b="b" l="l" r="r" t="t"/>
              <a:pathLst>
                <a:path extrusionOk="0" h="9575" w="7339">
                  <a:moveTo>
                    <a:pt x="7339" y="1"/>
                  </a:moveTo>
                  <a:lnTo>
                    <a:pt x="0" y="4237"/>
                  </a:lnTo>
                  <a:lnTo>
                    <a:pt x="0" y="9574"/>
                  </a:lnTo>
                  <a:lnTo>
                    <a:pt x="7339" y="5338"/>
                  </a:lnTo>
                  <a:lnTo>
                    <a:pt x="73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8"/>
            <p:cNvSpPr/>
            <p:nvPr/>
          </p:nvSpPr>
          <p:spPr>
            <a:xfrm>
              <a:off x="6581062" y="3767241"/>
              <a:ext cx="30875" cy="70715"/>
            </a:xfrm>
            <a:custGeom>
              <a:rect b="b" l="l" r="r" t="t"/>
              <a:pathLst>
                <a:path extrusionOk="0" h="7107" w="3103">
                  <a:moveTo>
                    <a:pt x="3103" y="1"/>
                  </a:moveTo>
                  <a:lnTo>
                    <a:pt x="1" y="1769"/>
                  </a:lnTo>
                  <a:lnTo>
                    <a:pt x="1" y="7106"/>
                  </a:lnTo>
                  <a:lnTo>
                    <a:pt x="3103" y="5305"/>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8"/>
            <p:cNvSpPr/>
            <p:nvPr/>
          </p:nvSpPr>
          <p:spPr>
            <a:xfrm>
              <a:off x="6623208" y="3742686"/>
              <a:ext cx="30875" cy="70705"/>
            </a:xfrm>
            <a:custGeom>
              <a:rect b="b" l="l" r="r" t="t"/>
              <a:pathLst>
                <a:path extrusionOk="0" h="7106" w="3103">
                  <a:moveTo>
                    <a:pt x="3103" y="1"/>
                  </a:moveTo>
                  <a:lnTo>
                    <a:pt x="1" y="1802"/>
                  </a:lnTo>
                  <a:lnTo>
                    <a:pt x="1" y="7106"/>
                  </a:lnTo>
                  <a:lnTo>
                    <a:pt x="3103" y="5338"/>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8"/>
            <p:cNvSpPr/>
            <p:nvPr/>
          </p:nvSpPr>
          <p:spPr>
            <a:xfrm>
              <a:off x="6665691" y="3718460"/>
              <a:ext cx="30546" cy="70376"/>
            </a:xfrm>
            <a:custGeom>
              <a:rect b="b" l="l" r="r" t="t"/>
              <a:pathLst>
                <a:path extrusionOk="0" h="7073" w="3070">
                  <a:moveTo>
                    <a:pt x="3069" y="0"/>
                  </a:moveTo>
                  <a:lnTo>
                    <a:pt x="1" y="1768"/>
                  </a:lnTo>
                  <a:lnTo>
                    <a:pt x="1" y="7072"/>
                  </a:lnTo>
                  <a:lnTo>
                    <a:pt x="3069" y="5304"/>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8"/>
            <p:cNvSpPr/>
            <p:nvPr/>
          </p:nvSpPr>
          <p:spPr>
            <a:xfrm>
              <a:off x="6581062" y="3837602"/>
              <a:ext cx="30875" cy="70705"/>
            </a:xfrm>
            <a:custGeom>
              <a:rect b="b" l="l" r="r" t="t"/>
              <a:pathLst>
                <a:path extrusionOk="0" h="7106" w="3103">
                  <a:moveTo>
                    <a:pt x="3103" y="1"/>
                  </a:moveTo>
                  <a:lnTo>
                    <a:pt x="1" y="1802"/>
                  </a:lnTo>
                  <a:lnTo>
                    <a:pt x="1" y="7106"/>
                  </a:lnTo>
                  <a:lnTo>
                    <a:pt x="3103" y="5338"/>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8"/>
            <p:cNvSpPr/>
            <p:nvPr/>
          </p:nvSpPr>
          <p:spPr>
            <a:xfrm>
              <a:off x="6623208" y="3813376"/>
              <a:ext cx="30875" cy="70705"/>
            </a:xfrm>
            <a:custGeom>
              <a:rect b="b" l="l" r="r" t="t"/>
              <a:pathLst>
                <a:path extrusionOk="0" h="7106" w="3103">
                  <a:moveTo>
                    <a:pt x="3103" y="1"/>
                  </a:moveTo>
                  <a:lnTo>
                    <a:pt x="1" y="1769"/>
                  </a:lnTo>
                  <a:lnTo>
                    <a:pt x="1" y="7106"/>
                  </a:lnTo>
                  <a:lnTo>
                    <a:pt x="3103" y="5304"/>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8"/>
            <p:cNvSpPr/>
            <p:nvPr/>
          </p:nvSpPr>
          <p:spPr>
            <a:xfrm>
              <a:off x="6665691" y="3788821"/>
              <a:ext cx="30546" cy="70705"/>
            </a:xfrm>
            <a:custGeom>
              <a:rect b="b" l="l" r="r" t="t"/>
              <a:pathLst>
                <a:path extrusionOk="0" h="7106" w="3070">
                  <a:moveTo>
                    <a:pt x="3069" y="0"/>
                  </a:moveTo>
                  <a:lnTo>
                    <a:pt x="1" y="1801"/>
                  </a:lnTo>
                  <a:lnTo>
                    <a:pt x="1" y="7105"/>
                  </a:lnTo>
                  <a:lnTo>
                    <a:pt x="3069" y="5337"/>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8"/>
            <p:cNvSpPr/>
            <p:nvPr/>
          </p:nvSpPr>
          <p:spPr>
            <a:xfrm>
              <a:off x="6581062" y="3908292"/>
              <a:ext cx="30875" cy="70705"/>
            </a:xfrm>
            <a:custGeom>
              <a:rect b="b" l="l" r="r" t="t"/>
              <a:pathLst>
                <a:path extrusionOk="0" h="7106" w="3103">
                  <a:moveTo>
                    <a:pt x="3103" y="1"/>
                  </a:moveTo>
                  <a:lnTo>
                    <a:pt x="1" y="1769"/>
                  </a:lnTo>
                  <a:lnTo>
                    <a:pt x="1" y="7106"/>
                  </a:lnTo>
                  <a:lnTo>
                    <a:pt x="3103" y="5305"/>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8"/>
            <p:cNvSpPr/>
            <p:nvPr/>
          </p:nvSpPr>
          <p:spPr>
            <a:xfrm>
              <a:off x="6623208" y="3883737"/>
              <a:ext cx="30875" cy="70705"/>
            </a:xfrm>
            <a:custGeom>
              <a:rect b="b" l="l" r="r" t="t"/>
              <a:pathLst>
                <a:path extrusionOk="0" h="7106" w="3103">
                  <a:moveTo>
                    <a:pt x="3103" y="0"/>
                  </a:moveTo>
                  <a:lnTo>
                    <a:pt x="1" y="1802"/>
                  </a:lnTo>
                  <a:lnTo>
                    <a:pt x="1" y="7105"/>
                  </a:lnTo>
                  <a:lnTo>
                    <a:pt x="3103" y="5338"/>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8"/>
            <p:cNvSpPr/>
            <p:nvPr/>
          </p:nvSpPr>
          <p:spPr>
            <a:xfrm>
              <a:off x="6665691" y="3859511"/>
              <a:ext cx="30546" cy="70705"/>
            </a:xfrm>
            <a:custGeom>
              <a:rect b="b" l="l" r="r" t="t"/>
              <a:pathLst>
                <a:path extrusionOk="0" h="7106" w="3070">
                  <a:moveTo>
                    <a:pt x="3069" y="0"/>
                  </a:moveTo>
                  <a:lnTo>
                    <a:pt x="1" y="1768"/>
                  </a:lnTo>
                  <a:lnTo>
                    <a:pt x="1" y="7105"/>
                  </a:lnTo>
                  <a:lnTo>
                    <a:pt x="3069" y="5304"/>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8"/>
            <p:cNvSpPr/>
            <p:nvPr/>
          </p:nvSpPr>
          <p:spPr>
            <a:xfrm>
              <a:off x="6581062" y="3978653"/>
              <a:ext cx="30875" cy="71033"/>
            </a:xfrm>
            <a:custGeom>
              <a:rect b="b" l="l" r="r" t="t"/>
              <a:pathLst>
                <a:path extrusionOk="0" h="7139" w="3103">
                  <a:moveTo>
                    <a:pt x="3103" y="1"/>
                  </a:moveTo>
                  <a:lnTo>
                    <a:pt x="1" y="1802"/>
                  </a:lnTo>
                  <a:lnTo>
                    <a:pt x="1" y="7139"/>
                  </a:lnTo>
                  <a:lnTo>
                    <a:pt x="3103" y="5338"/>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8"/>
            <p:cNvSpPr/>
            <p:nvPr/>
          </p:nvSpPr>
          <p:spPr>
            <a:xfrm>
              <a:off x="6623208" y="3954427"/>
              <a:ext cx="30875" cy="70705"/>
            </a:xfrm>
            <a:custGeom>
              <a:rect b="b" l="l" r="r" t="t"/>
              <a:pathLst>
                <a:path extrusionOk="0" h="7106" w="3103">
                  <a:moveTo>
                    <a:pt x="3103" y="0"/>
                  </a:moveTo>
                  <a:lnTo>
                    <a:pt x="1" y="1768"/>
                  </a:lnTo>
                  <a:lnTo>
                    <a:pt x="1" y="7106"/>
                  </a:lnTo>
                  <a:lnTo>
                    <a:pt x="3103" y="5304"/>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8"/>
            <p:cNvSpPr/>
            <p:nvPr/>
          </p:nvSpPr>
          <p:spPr>
            <a:xfrm>
              <a:off x="6665691" y="3929872"/>
              <a:ext cx="30546" cy="70705"/>
            </a:xfrm>
            <a:custGeom>
              <a:rect b="b" l="l" r="r" t="t"/>
              <a:pathLst>
                <a:path extrusionOk="0" h="7106" w="3070">
                  <a:moveTo>
                    <a:pt x="3069" y="0"/>
                  </a:moveTo>
                  <a:lnTo>
                    <a:pt x="1" y="1801"/>
                  </a:lnTo>
                  <a:lnTo>
                    <a:pt x="1" y="7105"/>
                  </a:lnTo>
                  <a:lnTo>
                    <a:pt x="3069" y="5337"/>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8"/>
            <p:cNvSpPr/>
            <p:nvPr/>
          </p:nvSpPr>
          <p:spPr>
            <a:xfrm>
              <a:off x="6581062" y="4049343"/>
              <a:ext cx="30875" cy="70705"/>
            </a:xfrm>
            <a:custGeom>
              <a:rect b="b" l="l" r="r" t="t"/>
              <a:pathLst>
                <a:path extrusionOk="0" h="7106" w="3103">
                  <a:moveTo>
                    <a:pt x="3103" y="1"/>
                  </a:moveTo>
                  <a:lnTo>
                    <a:pt x="1" y="1802"/>
                  </a:lnTo>
                  <a:lnTo>
                    <a:pt x="1" y="7106"/>
                  </a:lnTo>
                  <a:lnTo>
                    <a:pt x="3103" y="5338"/>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8"/>
            <p:cNvSpPr/>
            <p:nvPr/>
          </p:nvSpPr>
          <p:spPr>
            <a:xfrm>
              <a:off x="6623208" y="4025116"/>
              <a:ext cx="30875" cy="70376"/>
            </a:xfrm>
            <a:custGeom>
              <a:rect b="b" l="l" r="r" t="t"/>
              <a:pathLst>
                <a:path extrusionOk="0" h="7073" w="3103">
                  <a:moveTo>
                    <a:pt x="3103" y="1"/>
                  </a:moveTo>
                  <a:lnTo>
                    <a:pt x="1" y="1768"/>
                  </a:lnTo>
                  <a:lnTo>
                    <a:pt x="1" y="7072"/>
                  </a:lnTo>
                  <a:lnTo>
                    <a:pt x="3103" y="5304"/>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8"/>
            <p:cNvSpPr/>
            <p:nvPr/>
          </p:nvSpPr>
          <p:spPr>
            <a:xfrm>
              <a:off x="6665691" y="4000562"/>
              <a:ext cx="30546" cy="70705"/>
            </a:xfrm>
            <a:custGeom>
              <a:rect b="b" l="l" r="r" t="t"/>
              <a:pathLst>
                <a:path extrusionOk="0" h="7106" w="3070">
                  <a:moveTo>
                    <a:pt x="3069" y="0"/>
                  </a:moveTo>
                  <a:lnTo>
                    <a:pt x="1" y="1801"/>
                  </a:lnTo>
                  <a:lnTo>
                    <a:pt x="1" y="7105"/>
                  </a:lnTo>
                  <a:lnTo>
                    <a:pt x="3069" y="5304"/>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8"/>
            <p:cNvSpPr/>
            <p:nvPr/>
          </p:nvSpPr>
          <p:spPr>
            <a:xfrm>
              <a:off x="6581062" y="4120033"/>
              <a:ext cx="30875" cy="70705"/>
            </a:xfrm>
            <a:custGeom>
              <a:rect b="b" l="l" r="r" t="t"/>
              <a:pathLst>
                <a:path extrusionOk="0" h="7106" w="3103">
                  <a:moveTo>
                    <a:pt x="3103" y="1"/>
                  </a:moveTo>
                  <a:lnTo>
                    <a:pt x="1" y="1769"/>
                  </a:lnTo>
                  <a:lnTo>
                    <a:pt x="1" y="7106"/>
                  </a:lnTo>
                  <a:lnTo>
                    <a:pt x="3103" y="5305"/>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8"/>
            <p:cNvSpPr/>
            <p:nvPr/>
          </p:nvSpPr>
          <p:spPr>
            <a:xfrm>
              <a:off x="6623208" y="4095478"/>
              <a:ext cx="30875" cy="70705"/>
            </a:xfrm>
            <a:custGeom>
              <a:rect b="b" l="l" r="r" t="t"/>
              <a:pathLst>
                <a:path extrusionOk="0" h="7106" w="3103">
                  <a:moveTo>
                    <a:pt x="3103" y="0"/>
                  </a:moveTo>
                  <a:lnTo>
                    <a:pt x="1" y="1802"/>
                  </a:lnTo>
                  <a:lnTo>
                    <a:pt x="1" y="7105"/>
                  </a:lnTo>
                  <a:lnTo>
                    <a:pt x="3103" y="5337"/>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8"/>
            <p:cNvSpPr/>
            <p:nvPr/>
          </p:nvSpPr>
          <p:spPr>
            <a:xfrm>
              <a:off x="6665691" y="4071251"/>
              <a:ext cx="30546" cy="70705"/>
            </a:xfrm>
            <a:custGeom>
              <a:rect b="b" l="l" r="r" t="t"/>
              <a:pathLst>
                <a:path extrusionOk="0" h="7106" w="3070">
                  <a:moveTo>
                    <a:pt x="3069" y="0"/>
                  </a:moveTo>
                  <a:lnTo>
                    <a:pt x="1" y="1768"/>
                  </a:lnTo>
                  <a:lnTo>
                    <a:pt x="1" y="7105"/>
                  </a:lnTo>
                  <a:lnTo>
                    <a:pt x="3069" y="5304"/>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8"/>
            <p:cNvSpPr/>
            <p:nvPr/>
          </p:nvSpPr>
          <p:spPr>
            <a:xfrm>
              <a:off x="6581062" y="4190394"/>
              <a:ext cx="30875" cy="70705"/>
            </a:xfrm>
            <a:custGeom>
              <a:rect b="b" l="l" r="r" t="t"/>
              <a:pathLst>
                <a:path extrusionOk="0" h="7106" w="3103">
                  <a:moveTo>
                    <a:pt x="3103" y="0"/>
                  </a:moveTo>
                  <a:lnTo>
                    <a:pt x="1" y="1802"/>
                  </a:lnTo>
                  <a:lnTo>
                    <a:pt x="1" y="7106"/>
                  </a:lnTo>
                  <a:lnTo>
                    <a:pt x="3103" y="5338"/>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8"/>
            <p:cNvSpPr/>
            <p:nvPr/>
          </p:nvSpPr>
          <p:spPr>
            <a:xfrm>
              <a:off x="6623208" y="4166167"/>
              <a:ext cx="30875" cy="70705"/>
            </a:xfrm>
            <a:custGeom>
              <a:rect b="b" l="l" r="r" t="t"/>
              <a:pathLst>
                <a:path extrusionOk="0" h="7106" w="3103">
                  <a:moveTo>
                    <a:pt x="3103" y="0"/>
                  </a:moveTo>
                  <a:lnTo>
                    <a:pt x="1" y="1768"/>
                  </a:lnTo>
                  <a:lnTo>
                    <a:pt x="1" y="7105"/>
                  </a:lnTo>
                  <a:lnTo>
                    <a:pt x="3103" y="5304"/>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8"/>
            <p:cNvSpPr/>
            <p:nvPr/>
          </p:nvSpPr>
          <p:spPr>
            <a:xfrm>
              <a:off x="6665691" y="4141603"/>
              <a:ext cx="30546" cy="70705"/>
            </a:xfrm>
            <a:custGeom>
              <a:rect b="b" l="l" r="r" t="t"/>
              <a:pathLst>
                <a:path extrusionOk="0" h="7106" w="3070">
                  <a:moveTo>
                    <a:pt x="3069" y="1"/>
                  </a:moveTo>
                  <a:lnTo>
                    <a:pt x="1" y="1802"/>
                  </a:lnTo>
                  <a:lnTo>
                    <a:pt x="1" y="7106"/>
                  </a:lnTo>
                  <a:lnTo>
                    <a:pt x="3069" y="5338"/>
                  </a:lnTo>
                  <a:lnTo>
                    <a:pt x="306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8"/>
            <p:cNvSpPr/>
            <p:nvPr/>
          </p:nvSpPr>
          <p:spPr>
            <a:xfrm>
              <a:off x="6581062" y="4261084"/>
              <a:ext cx="30875" cy="70705"/>
            </a:xfrm>
            <a:custGeom>
              <a:rect b="b" l="l" r="r" t="t"/>
              <a:pathLst>
                <a:path extrusionOk="0" h="7106" w="3103">
                  <a:moveTo>
                    <a:pt x="3103" y="1"/>
                  </a:moveTo>
                  <a:lnTo>
                    <a:pt x="1" y="1768"/>
                  </a:lnTo>
                  <a:lnTo>
                    <a:pt x="1" y="7106"/>
                  </a:lnTo>
                  <a:lnTo>
                    <a:pt x="3103" y="5304"/>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8"/>
            <p:cNvSpPr/>
            <p:nvPr/>
          </p:nvSpPr>
          <p:spPr>
            <a:xfrm>
              <a:off x="6623208" y="4236529"/>
              <a:ext cx="30875" cy="70705"/>
            </a:xfrm>
            <a:custGeom>
              <a:rect b="b" l="l" r="r" t="t"/>
              <a:pathLst>
                <a:path extrusionOk="0" h="7106" w="3103">
                  <a:moveTo>
                    <a:pt x="3103" y="0"/>
                  </a:moveTo>
                  <a:lnTo>
                    <a:pt x="1" y="1801"/>
                  </a:lnTo>
                  <a:lnTo>
                    <a:pt x="1" y="7105"/>
                  </a:lnTo>
                  <a:lnTo>
                    <a:pt x="3103" y="5337"/>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8"/>
            <p:cNvSpPr/>
            <p:nvPr/>
          </p:nvSpPr>
          <p:spPr>
            <a:xfrm>
              <a:off x="6665691" y="4212302"/>
              <a:ext cx="30546" cy="70705"/>
            </a:xfrm>
            <a:custGeom>
              <a:rect b="b" l="l" r="r" t="t"/>
              <a:pathLst>
                <a:path extrusionOk="0" h="7106" w="3070">
                  <a:moveTo>
                    <a:pt x="3069" y="0"/>
                  </a:moveTo>
                  <a:lnTo>
                    <a:pt x="1" y="1768"/>
                  </a:lnTo>
                  <a:lnTo>
                    <a:pt x="1" y="7105"/>
                  </a:lnTo>
                  <a:lnTo>
                    <a:pt x="3069" y="5304"/>
                  </a:lnTo>
                  <a:lnTo>
                    <a:pt x="3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8"/>
            <p:cNvSpPr/>
            <p:nvPr/>
          </p:nvSpPr>
          <p:spPr>
            <a:xfrm>
              <a:off x="6281380" y="3532935"/>
              <a:ext cx="429153" cy="247944"/>
            </a:xfrm>
            <a:custGeom>
              <a:rect b="b" l="l" r="r" t="t"/>
              <a:pathLst>
                <a:path extrusionOk="0" h="24919" w="43131">
                  <a:moveTo>
                    <a:pt x="21482" y="1"/>
                  </a:moveTo>
                  <a:lnTo>
                    <a:pt x="0" y="12410"/>
                  </a:lnTo>
                  <a:lnTo>
                    <a:pt x="21615" y="24919"/>
                  </a:lnTo>
                  <a:lnTo>
                    <a:pt x="43131" y="12510"/>
                  </a:lnTo>
                  <a:lnTo>
                    <a:pt x="21482" y="1"/>
                  </a:lnTo>
                  <a:close/>
                </a:path>
              </a:pathLst>
            </a:custGeom>
            <a:solidFill>
              <a:srgbClr val="FBE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8"/>
            <p:cNvSpPr/>
            <p:nvPr/>
          </p:nvSpPr>
          <p:spPr>
            <a:xfrm>
              <a:off x="6281380" y="3515345"/>
              <a:ext cx="429153" cy="247616"/>
            </a:xfrm>
            <a:custGeom>
              <a:rect b="b" l="l" r="r" t="t"/>
              <a:pathLst>
                <a:path extrusionOk="0" h="24886" w="43131">
                  <a:moveTo>
                    <a:pt x="21482" y="1"/>
                  </a:moveTo>
                  <a:lnTo>
                    <a:pt x="0" y="12410"/>
                  </a:lnTo>
                  <a:lnTo>
                    <a:pt x="21615" y="24885"/>
                  </a:lnTo>
                  <a:lnTo>
                    <a:pt x="43131" y="12476"/>
                  </a:lnTo>
                  <a:lnTo>
                    <a:pt x="21482" y="1"/>
                  </a:lnTo>
                  <a:close/>
                </a:path>
              </a:pathLst>
            </a:custGeom>
            <a:solidFill>
              <a:srgbClr val="FBE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8"/>
            <p:cNvSpPr/>
            <p:nvPr/>
          </p:nvSpPr>
          <p:spPr>
            <a:xfrm>
              <a:off x="6316889" y="3535930"/>
              <a:ext cx="358130" cy="206781"/>
            </a:xfrm>
            <a:custGeom>
              <a:rect b="b" l="l" r="r" t="t"/>
              <a:pathLst>
                <a:path extrusionOk="0" h="20782" w="35993">
                  <a:moveTo>
                    <a:pt x="17913" y="0"/>
                  </a:moveTo>
                  <a:lnTo>
                    <a:pt x="0" y="10341"/>
                  </a:lnTo>
                  <a:lnTo>
                    <a:pt x="18046" y="20782"/>
                  </a:lnTo>
                  <a:lnTo>
                    <a:pt x="35993" y="10407"/>
                  </a:lnTo>
                  <a:lnTo>
                    <a:pt x="179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8"/>
            <p:cNvSpPr/>
            <p:nvPr/>
          </p:nvSpPr>
          <p:spPr>
            <a:xfrm>
              <a:off x="6281380" y="3638806"/>
              <a:ext cx="215079" cy="142066"/>
            </a:xfrm>
            <a:custGeom>
              <a:rect b="b" l="l" r="r" t="t"/>
              <a:pathLst>
                <a:path extrusionOk="0" h="14278" w="21616">
                  <a:moveTo>
                    <a:pt x="0" y="1"/>
                  </a:moveTo>
                  <a:lnTo>
                    <a:pt x="0" y="1769"/>
                  </a:lnTo>
                  <a:lnTo>
                    <a:pt x="21615" y="14278"/>
                  </a:lnTo>
                  <a:lnTo>
                    <a:pt x="21615" y="12476"/>
                  </a:lnTo>
                  <a:lnTo>
                    <a:pt x="0"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8"/>
            <p:cNvSpPr/>
            <p:nvPr/>
          </p:nvSpPr>
          <p:spPr>
            <a:xfrm>
              <a:off x="6496434" y="3639472"/>
              <a:ext cx="214084" cy="141399"/>
            </a:xfrm>
            <a:custGeom>
              <a:rect b="b" l="l" r="r" t="t"/>
              <a:pathLst>
                <a:path extrusionOk="0" h="14211" w="21516">
                  <a:moveTo>
                    <a:pt x="21516" y="0"/>
                  </a:moveTo>
                  <a:lnTo>
                    <a:pt x="0" y="12409"/>
                  </a:lnTo>
                  <a:lnTo>
                    <a:pt x="0" y="14211"/>
                  </a:lnTo>
                  <a:lnTo>
                    <a:pt x="21516" y="1802"/>
                  </a:lnTo>
                  <a:lnTo>
                    <a:pt x="215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8"/>
            <p:cNvSpPr/>
            <p:nvPr/>
          </p:nvSpPr>
          <p:spPr>
            <a:xfrm>
              <a:off x="6342439" y="3594332"/>
              <a:ext cx="153678" cy="140743"/>
            </a:xfrm>
            <a:custGeom>
              <a:rect b="b" l="l" r="r" t="t"/>
              <a:pathLst>
                <a:path extrusionOk="0" h="14145" w="15445">
                  <a:moveTo>
                    <a:pt x="1" y="1"/>
                  </a:moveTo>
                  <a:lnTo>
                    <a:pt x="1" y="5238"/>
                  </a:lnTo>
                  <a:lnTo>
                    <a:pt x="15445" y="14144"/>
                  </a:lnTo>
                  <a:lnTo>
                    <a:pt x="15445" y="8907"/>
                  </a:lnTo>
                  <a:lnTo>
                    <a:pt x="1" y="1"/>
                  </a:lnTo>
                  <a:close/>
                </a:path>
              </a:pathLst>
            </a:custGeom>
            <a:solidFill>
              <a:srgbClr val="F4C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8"/>
            <p:cNvSpPr/>
            <p:nvPr/>
          </p:nvSpPr>
          <p:spPr>
            <a:xfrm>
              <a:off x="6342439" y="3594332"/>
              <a:ext cx="153678" cy="140743"/>
            </a:xfrm>
            <a:custGeom>
              <a:rect b="b" l="l" r="r" t="t"/>
              <a:pathLst>
                <a:path extrusionOk="0" h="14145" w="15445">
                  <a:moveTo>
                    <a:pt x="1" y="1"/>
                  </a:moveTo>
                  <a:lnTo>
                    <a:pt x="1" y="5238"/>
                  </a:lnTo>
                  <a:lnTo>
                    <a:pt x="15445" y="14144"/>
                  </a:lnTo>
                  <a:lnTo>
                    <a:pt x="15445" y="8907"/>
                  </a:lnTo>
                  <a:lnTo>
                    <a:pt x="1" y="1"/>
                  </a:lnTo>
                  <a:close/>
                </a:path>
              </a:pathLst>
            </a:custGeom>
            <a:solidFill>
              <a:srgbClr val="C97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8"/>
            <p:cNvSpPr/>
            <p:nvPr/>
          </p:nvSpPr>
          <p:spPr>
            <a:xfrm>
              <a:off x="6342777" y="3563808"/>
              <a:ext cx="306679" cy="118823"/>
            </a:xfrm>
            <a:custGeom>
              <a:rect b="b" l="l" r="r" t="t"/>
              <a:pathLst>
                <a:path extrusionOk="0" h="11942" w="30822">
                  <a:moveTo>
                    <a:pt x="15344" y="0"/>
                  </a:moveTo>
                  <a:lnTo>
                    <a:pt x="0" y="3036"/>
                  </a:lnTo>
                  <a:lnTo>
                    <a:pt x="15444" y="11942"/>
                  </a:lnTo>
                  <a:lnTo>
                    <a:pt x="30822" y="8906"/>
                  </a:lnTo>
                  <a:lnTo>
                    <a:pt x="15344" y="0"/>
                  </a:lnTo>
                  <a:close/>
                </a:path>
              </a:pathLst>
            </a:custGeom>
            <a:solidFill>
              <a:srgbClr val="FBE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8"/>
            <p:cNvSpPr/>
            <p:nvPr/>
          </p:nvSpPr>
          <p:spPr>
            <a:xfrm>
              <a:off x="6495439" y="3647151"/>
              <a:ext cx="154006" cy="88635"/>
            </a:xfrm>
            <a:custGeom>
              <a:rect b="b" l="l" r="r" t="t"/>
              <a:pathLst>
                <a:path extrusionOk="0" h="8908" w="15478">
                  <a:moveTo>
                    <a:pt x="15478" y="1"/>
                  </a:moveTo>
                  <a:lnTo>
                    <a:pt x="13966" y="871"/>
                  </a:lnTo>
                  <a:lnTo>
                    <a:pt x="13966" y="871"/>
                  </a:lnTo>
                  <a:lnTo>
                    <a:pt x="15478" y="568"/>
                  </a:lnTo>
                  <a:lnTo>
                    <a:pt x="15478" y="1"/>
                  </a:lnTo>
                  <a:close/>
                  <a:moveTo>
                    <a:pt x="13966" y="871"/>
                  </a:moveTo>
                  <a:lnTo>
                    <a:pt x="0" y="3670"/>
                  </a:lnTo>
                  <a:lnTo>
                    <a:pt x="0" y="8907"/>
                  </a:lnTo>
                  <a:lnTo>
                    <a:pt x="13966" y="87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28"/>
          <p:cNvGrpSpPr/>
          <p:nvPr/>
        </p:nvGrpSpPr>
        <p:grpSpPr>
          <a:xfrm flipH="1">
            <a:off x="8279538" y="3538879"/>
            <a:ext cx="559316" cy="1094537"/>
            <a:chOff x="5986006" y="3842587"/>
            <a:chExt cx="429153" cy="796897"/>
          </a:xfrm>
        </p:grpSpPr>
        <p:sp>
          <p:nvSpPr>
            <p:cNvPr id="1190" name="Google Shape;1190;p28"/>
            <p:cNvSpPr/>
            <p:nvPr/>
          </p:nvSpPr>
          <p:spPr>
            <a:xfrm>
              <a:off x="6296643" y="3929872"/>
              <a:ext cx="73023" cy="95261"/>
            </a:xfrm>
            <a:custGeom>
              <a:rect b="b" l="l" r="r" t="t"/>
              <a:pathLst>
                <a:path extrusionOk="0" h="9574" w="7339">
                  <a:moveTo>
                    <a:pt x="0" y="0"/>
                  </a:moveTo>
                  <a:lnTo>
                    <a:pt x="0" y="5337"/>
                  </a:lnTo>
                  <a:lnTo>
                    <a:pt x="7339" y="9574"/>
                  </a:lnTo>
                  <a:lnTo>
                    <a:pt x="7339" y="4236"/>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8"/>
            <p:cNvSpPr/>
            <p:nvPr/>
          </p:nvSpPr>
          <p:spPr>
            <a:xfrm>
              <a:off x="6296643" y="3929872"/>
              <a:ext cx="73023" cy="45810"/>
            </a:xfrm>
            <a:custGeom>
              <a:rect b="b" l="l" r="r" t="t"/>
              <a:pathLst>
                <a:path extrusionOk="0" h="4604" w="7339">
                  <a:moveTo>
                    <a:pt x="0" y="0"/>
                  </a:moveTo>
                  <a:lnTo>
                    <a:pt x="0" y="367"/>
                  </a:lnTo>
                  <a:lnTo>
                    <a:pt x="301" y="534"/>
                  </a:lnTo>
                  <a:lnTo>
                    <a:pt x="7339" y="4603"/>
                  </a:lnTo>
                  <a:lnTo>
                    <a:pt x="7339" y="4236"/>
                  </a:lnTo>
                  <a:lnTo>
                    <a:pt x="301" y="200"/>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8"/>
            <p:cNvSpPr/>
            <p:nvPr/>
          </p:nvSpPr>
          <p:spPr>
            <a:xfrm>
              <a:off x="6296643" y="4000562"/>
              <a:ext cx="73023" cy="94933"/>
            </a:xfrm>
            <a:custGeom>
              <a:rect b="b" l="l" r="r" t="t"/>
              <a:pathLst>
                <a:path extrusionOk="0" h="9541" w="7339">
                  <a:moveTo>
                    <a:pt x="0" y="0"/>
                  </a:moveTo>
                  <a:lnTo>
                    <a:pt x="0" y="5304"/>
                  </a:lnTo>
                  <a:lnTo>
                    <a:pt x="7339" y="9540"/>
                  </a:lnTo>
                  <a:lnTo>
                    <a:pt x="7339" y="4236"/>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8"/>
            <p:cNvSpPr/>
            <p:nvPr/>
          </p:nvSpPr>
          <p:spPr>
            <a:xfrm>
              <a:off x="6296643" y="4000562"/>
              <a:ext cx="73023" cy="45810"/>
            </a:xfrm>
            <a:custGeom>
              <a:rect b="b" l="l" r="r" t="t"/>
              <a:pathLst>
                <a:path extrusionOk="0" h="4604" w="7339">
                  <a:moveTo>
                    <a:pt x="0" y="0"/>
                  </a:moveTo>
                  <a:lnTo>
                    <a:pt x="0" y="367"/>
                  </a:lnTo>
                  <a:lnTo>
                    <a:pt x="301" y="534"/>
                  </a:lnTo>
                  <a:lnTo>
                    <a:pt x="7339" y="4603"/>
                  </a:lnTo>
                  <a:lnTo>
                    <a:pt x="7339" y="4236"/>
                  </a:lnTo>
                  <a:lnTo>
                    <a:pt x="301" y="167"/>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8"/>
            <p:cNvSpPr/>
            <p:nvPr/>
          </p:nvSpPr>
          <p:spPr>
            <a:xfrm>
              <a:off x="6296643" y="4071251"/>
              <a:ext cx="73023" cy="94933"/>
            </a:xfrm>
            <a:custGeom>
              <a:rect b="b" l="l" r="r" t="t"/>
              <a:pathLst>
                <a:path extrusionOk="0" h="9541" w="7339">
                  <a:moveTo>
                    <a:pt x="0" y="0"/>
                  </a:moveTo>
                  <a:lnTo>
                    <a:pt x="0" y="5304"/>
                  </a:lnTo>
                  <a:lnTo>
                    <a:pt x="7339" y="9540"/>
                  </a:lnTo>
                  <a:lnTo>
                    <a:pt x="7339" y="4237"/>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8"/>
            <p:cNvSpPr/>
            <p:nvPr/>
          </p:nvSpPr>
          <p:spPr>
            <a:xfrm>
              <a:off x="6296643" y="4071251"/>
              <a:ext cx="73023" cy="45481"/>
            </a:xfrm>
            <a:custGeom>
              <a:rect b="b" l="l" r="r" t="t"/>
              <a:pathLst>
                <a:path extrusionOk="0" h="4571" w="7339">
                  <a:moveTo>
                    <a:pt x="0" y="0"/>
                  </a:moveTo>
                  <a:lnTo>
                    <a:pt x="0" y="334"/>
                  </a:lnTo>
                  <a:lnTo>
                    <a:pt x="301" y="534"/>
                  </a:lnTo>
                  <a:lnTo>
                    <a:pt x="7339" y="4570"/>
                  </a:lnTo>
                  <a:lnTo>
                    <a:pt x="7339" y="4237"/>
                  </a:lnTo>
                  <a:lnTo>
                    <a:pt x="301" y="167"/>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8"/>
            <p:cNvSpPr/>
            <p:nvPr/>
          </p:nvSpPr>
          <p:spPr>
            <a:xfrm>
              <a:off x="6296643" y="4141603"/>
              <a:ext cx="73023" cy="95271"/>
            </a:xfrm>
            <a:custGeom>
              <a:rect b="b" l="l" r="r" t="t"/>
              <a:pathLst>
                <a:path extrusionOk="0" h="9575" w="7339">
                  <a:moveTo>
                    <a:pt x="0" y="1"/>
                  </a:moveTo>
                  <a:lnTo>
                    <a:pt x="0" y="5338"/>
                  </a:lnTo>
                  <a:lnTo>
                    <a:pt x="7339" y="9574"/>
                  </a:lnTo>
                  <a:lnTo>
                    <a:pt x="7339" y="4237"/>
                  </a:lnTo>
                  <a:lnTo>
                    <a:pt x="0"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8"/>
            <p:cNvSpPr/>
            <p:nvPr/>
          </p:nvSpPr>
          <p:spPr>
            <a:xfrm>
              <a:off x="6296643" y="4141603"/>
              <a:ext cx="73023" cy="45820"/>
            </a:xfrm>
            <a:custGeom>
              <a:rect b="b" l="l" r="r" t="t"/>
              <a:pathLst>
                <a:path extrusionOk="0" h="4605" w="7339">
                  <a:moveTo>
                    <a:pt x="0" y="1"/>
                  </a:moveTo>
                  <a:lnTo>
                    <a:pt x="0" y="368"/>
                  </a:lnTo>
                  <a:lnTo>
                    <a:pt x="301" y="535"/>
                  </a:lnTo>
                  <a:lnTo>
                    <a:pt x="7339" y="4604"/>
                  </a:lnTo>
                  <a:lnTo>
                    <a:pt x="7339" y="4237"/>
                  </a:lnTo>
                  <a:lnTo>
                    <a:pt x="301" y="201"/>
                  </a:lnTo>
                  <a:lnTo>
                    <a:pt x="0"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8"/>
            <p:cNvSpPr/>
            <p:nvPr/>
          </p:nvSpPr>
          <p:spPr>
            <a:xfrm>
              <a:off x="6296643" y="4212302"/>
              <a:ext cx="73023" cy="94933"/>
            </a:xfrm>
            <a:custGeom>
              <a:rect b="b" l="l" r="r" t="t"/>
              <a:pathLst>
                <a:path extrusionOk="0" h="9541" w="7339">
                  <a:moveTo>
                    <a:pt x="0" y="0"/>
                  </a:moveTo>
                  <a:lnTo>
                    <a:pt x="0" y="5304"/>
                  </a:lnTo>
                  <a:lnTo>
                    <a:pt x="7339" y="9540"/>
                  </a:lnTo>
                  <a:lnTo>
                    <a:pt x="7339" y="4236"/>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8"/>
            <p:cNvSpPr/>
            <p:nvPr/>
          </p:nvSpPr>
          <p:spPr>
            <a:xfrm>
              <a:off x="6296643" y="4212302"/>
              <a:ext cx="73023" cy="45810"/>
            </a:xfrm>
            <a:custGeom>
              <a:rect b="b" l="l" r="r" t="t"/>
              <a:pathLst>
                <a:path extrusionOk="0" h="4604" w="7339">
                  <a:moveTo>
                    <a:pt x="0" y="0"/>
                  </a:moveTo>
                  <a:lnTo>
                    <a:pt x="0" y="334"/>
                  </a:lnTo>
                  <a:lnTo>
                    <a:pt x="301" y="534"/>
                  </a:lnTo>
                  <a:lnTo>
                    <a:pt x="7339" y="4603"/>
                  </a:lnTo>
                  <a:lnTo>
                    <a:pt x="7339" y="4236"/>
                  </a:lnTo>
                  <a:lnTo>
                    <a:pt x="301" y="167"/>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8"/>
            <p:cNvSpPr/>
            <p:nvPr/>
          </p:nvSpPr>
          <p:spPr>
            <a:xfrm>
              <a:off x="6381271" y="3978653"/>
              <a:ext cx="30546" cy="71033"/>
            </a:xfrm>
            <a:custGeom>
              <a:rect b="b" l="l" r="r" t="t"/>
              <a:pathLst>
                <a:path extrusionOk="0" h="7139" w="3070">
                  <a:moveTo>
                    <a:pt x="1" y="1"/>
                  </a:moveTo>
                  <a:lnTo>
                    <a:pt x="1" y="5338"/>
                  </a:lnTo>
                  <a:lnTo>
                    <a:pt x="3069" y="7139"/>
                  </a:lnTo>
                  <a:lnTo>
                    <a:pt x="3069" y="1802"/>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8"/>
            <p:cNvSpPr/>
            <p:nvPr/>
          </p:nvSpPr>
          <p:spPr>
            <a:xfrm>
              <a:off x="6381271" y="3978653"/>
              <a:ext cx="30546" cy="54775"/>
            </a:xfrm>
            <a:custGeom>
              <a:rect b="b" l="l" r="r" t="t"/>
              <a:pathLst>
                <a:path extrusionOk="0" h="5505" w="3070">
                  <a:moveTo>
                    <a:pt x="1" y="1"/>
                  </a:moveTo>
                  <a:lnTo>
                    <a:pt x="1" y="367"/>
                  </a:lnTo>
                  <a:lnTo>
                    <a:pt x="1" y="5338"/>
                  </a:lnTo>
                  <a:lnTo>
                    <a:pt x="301" y="5504"/>
                  </a:lnTo>
                  <a:lnTo>
                    <a:pt x="301" y="568"/>
                  </a:lnTo>
                  <a:lnTo>
                    <a:pt x="3069" y="2169"/>
                  </a:lnTo>
                  <a:lnTo>
                    <a:pt x="3069" y="1802"/>
                  </a:lnTo>
                  <a:lnTo>
                    <a:pt x="301" y="201"/>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8"/>
            <p:cNvSpPr/>
            <p:nvPr/>
          </p:nvSpPr>
          <p:spPr>
            <a:xfrm>
              <a:off x="6381271" y="4049343"/>
              <a:ext cx="30546" cy="70705"/>
            </a:xfrm>
            <a:custGeom>
              <a:rect b="b" l="l" r="r" t="t"/>
              <a:pathLst>
                <a:path extrusionOk="0" h="7106" w="3070">
                  <a:moveTo>
                    <a:pt x="1" y="1"/>
                  </a:moveTo>
                  <a:lnTo>
                    <a:pt x="1" y="5338"/>
                  </a:lnTo>
                  <a:lnTo>
                    <a:pt x="3069" y="7106"/>
                  </a:lnTo>
                  <a:lnTo>
                    <a:pt x="3069" y="1802"/>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8"/>
            <p:cNvSpPr/>
            <p:nvPr/>
          </p:nvSpPr>
          <p:spPr>
            <a:xfrm>
              <a:off x="6381271" y="4049343"/>
              <a:ext cx="30546" cy="54775"/>
            </a:xfrm>
            <a:custGeom>
              <a:rect b="b" l="l" r="r" t="t"/>
              <a:pathLst>
                <a:path extrusionOk="0" h="5505" w="3070">
                  <a:moveTo>
                    <a:pt x="1" y="1"/>
                  </a:moveTo>
                  <a:lnTo>
                    <a:pt x="1" y="368"/>
                  </a:lnTo>
                  <a:lnTo>
                    <a:pt x="1" y="5338"/>
                  </a:lnTo>
                  <a:lnTo>
                    <a:pt x="301" y="5505"/>
                  </a:lnTo>
                  <a:lnTo>
                    <a:pt x="301" y="534"/>
                  </a:lnTo>
                  <a:lnTo>
                    <a:pt x="3069" y="2135"/>
                  </a:lnTo>
                  <a:lnTo>
                    <a:pt x="3069" y="1802"/>
                  </a:lnTo>
                  <a:lnTo>
                    <a:pt x="301" y="167"/>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8"/>
            <p:cNvSpPr/>
            <p:nvPr/>
          </p:nvSpPr>
          <p:spPr>
            <a:xfrm>
              <a:off x="6381271" y="4120033"/>
              <a:ext cx="30546" cy="70705"/>
            </a:xfrm>
            <a:custGeom>
              <a:rect b="b" l="l" r="r" t="t"/>
              <a:pathLst>
                <a:path extrusionOk="0" h="7106" w="3070">
                  <a:moveTo>
                    <a:pt x="1" y="1"/>
                  </a:moveTo>
                  <a:lnTo>
                    <a:pt x="1" y="5305"/>
                  </a:lnTo>
                  <a:lnTo>
                    <a:pt x="3069" y="7106"/>
                  </a:lnTo>
                  <a:lnTo>
                    <a:pt x="3069" y="1769"/>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8"/>
            <p:cNvSpPr/>
            <p:nvPr/>
          </p:nvSpPr>
          <p:spPr>
            <a:xfrm>
              <a:off x="6381271" y="4120033"/>
              <a:ext cx="30546" cy="54446"/>
            </a:xfrm>
            <a:custGeom>
              <a:rect b="b" l="l" r="r" t="t"/>
              <a:pathLst>
                <a:path extrusionOk="0" h="5472" w="3070">
                  <a:moveTo>
                    <a:pt x="1" y="1"/>
                  </a:moveTo>
                  <a:lnTo>
                    <a:pt x="1" y="334"/>
                  </a:lnTo>
                  <a:lnTo>
                    <a:pt x="1" y="5305"/>
                  </a:lnTo>
                  <a:lnTo>
                    <a:pt x="301" y="5471"/>
                  </a:lnTo>
                  <a:lnTo>
                    <a:pt x="301" y="534"/>
                  </a:lnTo>
                  <a:lnTo>
                    <a:pt x="3069" y="2136"/>
                  </a:lnTo>
                  <a:lnTo>
                    <a:pt x="3069" y="1769"/>
                  </a:lnTo>
                  <a:lnTo>
                    <a:pt x="301" y="167"/>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8"/>
            <p:cNvSpPr/>
            <p:nvPr/>
          </p:nvSpPr>
          <p:spPr>
            <a:xfrm>
              <a:off x="6381271" y="4190394"/>
              <a:ext cx="30546" cy="70705"/>
            </a:xfrm>
            <a:custGeom>
              <a:rect b="b" l="l" r="r" t="t"/>
              <a:pathLst>
                <a:path extrusionOk="0" h="7106" w="3070">
                  <a:moveTo>
                    <a:pt x="1" y="0"/>
                  </a:moveTo>
                  <a:lnTo>
                    <a:pt x="1" y="5338"/>
                  </a:lnTo>
                  <a:lnTo>
                    <a:pt x="3069" y="7106"/>
                  </a:lnTo>
                  <a:lnTo>
                    <a:pt x="3069" y="1802"/>
                  </a:lnTo>
                  <a:lnTo>
                    <a:pt x="1"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8"/>
            <p:cNvSpPr/>
            <p:nvPr/>
          </p:nvSpPr>
          <p:spPr>
            <a:xfrm>
              <a:off x="6381271" y="4190394"/>
              <a:ext cx="30546" cy="54775"/>
            </a:xfrm>
            <a:custGeom>
              <a:rect b="b" l="l" r="r" t="t"/>
              <a:pathLst>
                <a:path extrusionOk="0" h="5505" w="3070">
                  <a:moveTo>
                    <a:pt x="1" y="0"/>
                  </a:moveTo>
                  <a:lnTo>
                    <a:pt x="1" y="367"/>
                  </a:lnTo>
                  <a:lnTo>
                    <a:pt x="1" y="5338"/>
                  </a:lnTo>
                  <a:lnTo>
                    <a:pt x="301" y="5504"/>
                  </a:lnTo>
                  <a:lnTo>
                    <a:pt x="301" y="534"/>
                  </a:lnTo>
                  <a:lnTo>
                    <a:pt x="3069" y="2135"/>
                  </a:lnTo>
                  <a:lnTo>
                    <a:pt x="3069" y="1802"/>
                  </a:lnTo>
                  <a:lnTo>
                    <a:pt x="301" y="201"/>
                  </a:lnTo>
                  <a:lnTo>
                    <a:pt x="1"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8"/>
            <p:cNvSpPr/>
            <p:nvPr/>
          </p:nvSpPr>
          <p:spPr>
            <a:xfrm>
              <a:off x="6381271" y="4261084"/>
              <a:ext cx="30546" cy="70705"/>
            </a:xfrm>
            <a:custGeom>
              <a:rect b="b" l="l" r="r" t="t"/>
              <a:pathLst>
                <a:path extrusionOk="0" h="7106" w="3070">
                  <a:moveTo>
                    <a:pt x="1" y="1"/>
                  </a:moveTo>
                  <a:lnTo>
                    <a:pt x="1" y="5304"/>
                  </a:lnTo>
                  <a:lnTo>
                    <a:pt x="3069" y="7106"/>
                  </a:lnTo>
                  <a:lnTo>
                    <a:pt x="3069" y="1768"/>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8"/>
            <p:cNvSpPr/>
            <p:nvPr/>
          </p:nvSpPr>
          <p:spPr>
            <a:xfrm>
              <a:off x="6381271" y="4261084"/>
              <a:ext cx="30546" cy="54775"/>
            </a:xfrm>
            <a:custGeom>
              <a:rect b="b" l="l" r="r" t="t"/>
              <a:pathLst>
                <a:path extrusionOk="0" h="5505" w="3070">
                  <a:moveTo>
                    <a:pt x="1" y="1"/>
                  </a:moveTo>
                  <a:lnTo>
                    <a:pt x="1" y="367"/>
                  </a:lnTo>
                  <a:lnTo>
                    <a:pt x="1" y="5304"/>
                  </a:lnTo>
                  <a:lnTo>
                    <a:pt x="301" y="5504"/>
                  </a:lnTo>
                  <a:lnTo>
                    <a:pt x="301" y="534"/>
                  </a:lnTo>
                  <a:lnTo>
                    <a:pt x="3069" y="2135"/>
                  </a:lnTo>
                  <a:lnTo>
                    <a:pt x="3069" y="1768"/>
                  </a:lnTo>
                  <a:lnTo>
                    <a:pt x="301" y="167"/>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8"/>
            <p:cNvSpPr/>
            <p:nvPr/>
          </p:nvSpPr>
          <p:spPr>
            <a:xfrm>
              <a:off x="5986006" y="3966376"/>
              <a:ext cx="215079" cy="673108"/>
            </a:xfrm>
            <a:custGeom>
              <a:rect b="b" l="l" r="r" t="t"/>
              <a:pathLst>
                <a:path extrusionOk="0" h="67649" w="21616">
                  <a:moveTo>
                    <a:pt x="0" y="0"/>
                  </a:moveTo>
                  <a:lnTo>
                    <a:pt x="0" y="55140"/>
                  </a:lnTo>
                  <a:lnTo>
                    <a:pt x="21616" y="67649"/>
                  </a:lnTo>
                  <a:lnTo>
                    <a:pt x="21616" y="12476"/>
                  </a:lnTo>
                  <a:lnTo>
                    <a:pt x="0" y="0"/>
                  </a:lnTo>
                  <a:close/>
                </a:path>
              </a:pathLst>
            </a:custGeom>
            <a:solidFill>
              <a:srgbClr val="D99F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8"/>
            <p:cNvSpPr/>
            <p:nvPr/>
          </p:nvSpPr>
          <p:spPr>
            <a:xfrm>
              <a:off x="6201060" y="3967042"/>
              <a:ext cx="214084" cy="672441"/>
            </a:xfrm>
            <a:custGeom>
              <a:rect b="b" l="l" r="r" t="t"/>
              <a:pathLst>
                <a:path extrusionOk="0" h="67582" w="21516">
                  <a:moveTo>
                    <a:pt x="21516" y="0"/>
                  </a:moveTo>
                  <a:lnTo>
                    <a:pt x="1" y="12409"/>
                  </a:lnTo>
                  <a:lnTo>
                    <a:pt x="1" y="67582"/>
                  </a:lnTo>
                  <a:lnTo>
                    <a:pt x="21516" y="55140"/>
                  </a:lnTo>
                  <a:lnTo>
                    <a:pt x="2151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8"/>
            <p:cNvSpPr/>
            <p:nvPr/>
          </p:nvSpPr>
          <p:spPr>
            <a:xfrm>
              <a:off x="6258477" y="4054318"/>
              <a:ext cx="100575" cy="85311"/>
            </a:xfrm>
            <a:custGeom>
              <a:rect b="b" l="l" r="r" t="t"/>
              <a:pathLst>
                <a:path extrusionOk="0" h="8574" w="10108">
                  <a:moveTo>
                    <a:pt x="10108" y="1"/>
                  </a:moveTo>
                  <a:lnTo>
                    <a:pt x="0" y="5838"/>
                  </a:lnTo>
                  <a:lnTo>
                    <a:pt x="0" y="8574"/>
                  </a:lnTo>
                  <a:lnTo>
                    <a:pt x="10108" y="2770"/>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8"/>
            <p:cNvSpPr/>
            <p:nvPr/>
          </p:nvSpPr>
          <p:spPr>
            <a:xfrm>
              <a:off x="6225286" y="4117714"/>
              <a:ext cx="23910" cy="41492"/>
            </a:xfrm>
            <a:custGeom>
              <a:rect b="b" l="l" r="r" t="t"/>
              <a:pathLst>
                <a:path extrusionOk="0" h="4170" w="2403">
                  <a:moveTo>
                    <a:pt x="2402" y="0"/>
                  </a:moveTo>
                  <a:lnTo>
                    <a:pt x="1" y="1401"/>
                  </a:lnTo>
                  <a:lnTo>
                    <a:pt x="1" y="4170"/>
                  </a:lnTo>
                  <a:lnTo>
                    <a:pt x="2402" y="2769"/>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8"/>
            <p:cNvSpPr/>
            <p:nvPr/>
          </p:nvSpPr>
          <p:spPr>
            <a:xfrm>
              <a:off x="6368655" y="4035076"/>
              <a:ext cx="23910" cy="41163"/>
            </a:xfrm>
            <a:custGeom>
              <a:rect b="b" l="l" r="r" t="t"/>
              <a:pathLst>
                <a:path extrusionOk="0" h="4137" w="2403">
                  <a:moveTo>
                    <a:pt x="2403" y="0"/>
                  </a:moveTo>
                  <a:lnTo>
                    <a:pt x="1" y="1368"/>
                  </a:lnTo>
                  <a:lnTo>
                    <a:pt x="1" y="4137"/>
                  </a:lnTo>
                  <a:lnTo>
                    <a:pt x="2403" y="2736"/>
                  </a:lnTo>
                  <a:lnTo>
                    <a:pt x="24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8"/>
            <p:cNvSpPr/>
            <p:nvPr/>
          </p:nvSpPr>
          <p:spPr>
            <a:xfrm>
              <a:off x="6258477" y="4100452"/>
              <a:ext cx="100575" cy="85640"/>
            </a:xfrm>
            <a:custGeom>
              <a:rect b="b" l="l" r="r" t="t"/>
              <a:pathLst>
                <a:path extrusionOk="0" h="8607" w="10108">
                  <a:moveTo>
                    <a:pt x="10108" y="1"/>
                  </a:moveTo>
                  <a:lnTo>
                    <a:pt x="0" y="5838"/>
                  </a:lnTo>
                  <a:lnTo>
                    <a:pt x="0" y="8607"/>
                  </a:lnTo>
                  <a:lnTo>
                    <a:pt x="10108" y="2769"/>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8"/>
            <p:cNvSpPr/>
            <p:nvPr/>
          </p:nvSpPr>
          <p:spPr>
            <a:xfrm>
              <a:off x="6225286" y="4164178"/>
              <a:ext cx="23910" cy="41163"/>
            </a:xfrm>
            <a:custGeom>
              <a:rect b="b" l="l" r="r" t="t"/>
              <a:pathLst>
                <a:path extrusionOk="0" h="4137" w="2403">
                  <a:moveTo>
                    <a:pt x="2402" y="0"/>
                  </a:moveTo>
                  <a:lnTo>
                    <a:pt x="1" y="1368"/>
                  </a:lnTo>
                  <a:lnTo>
                    <a:pt x="1" y="4137"/>
                  </a:lnTo>
                  <a:lnTo>
                    <a:pt x="2402" y="2769"/>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8"/>
            <p:cNvSpPr/>
            <p:nvPr/>
          </p:nvSpPr>
          <p:spPr>
            <a:xfrm>
              <a:off x="6368655" y="4081201"/>
              <a:ext cx="23910" cy="41173"/>
            </a:xfrm>
            <a:custGeom>
              <a:rect b="b" l="l" r="r" t="t"/>
              <a:pathLst>
                <a:path extrusionOk="0" h="4138" w="2403">
                  <a:moveTo>
                    <a:pt x="2403" y="1"/>
                  </a:moveTo>
                  <a:lnTo>
                    <a:pt x="1" y="1402"/>
                  </a:lnTo>
                  <a:lnTo>
                    <a:pt x="1" y="4137"/>
                  </a:lnTo>
                  <a:lnTo>
                    <a:pt x="2403" y="2770"/>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8"/>
            <p:cNvSpPr/>
            <p:nvPr/>
          </p:nvSpPr>
          <p:spPr>
            <a:xfrm>
              <a:off x="6258477" y="4146916"/>
              <a:ext cx="100575" cy="85311"/>
            </a:xfrm>
            <a:custGeom>
              <a:rect b="b" l="l" r="r" t="t"/>
              <a:pathLst>
                <a:path extrusionOk="0" h="8574" w="10108">
                  <a:moveTo>
                    <a:pt x="10108" y="1"/>
                  </a:moveTo>
                  <a:lnTo>
                    <a:pt x="0" y="5838"/>
                  </a:lnTo>
                  <a:lnTo>
                    <a:pt x="0" y="8573"/>
                  </a:lnTo>
                  <a:lnTo>
                    <a:pt x="10108" y="2769"/>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8"/>
            <p:cNvSpPr/>
            <p:nvPr/>
          </p:nvSpPr>
          <p:spPr>
            <a:xfrm>
              <a:off x="6225286" y="4210302"/>
              <a:ext cx="23910" cy="41501"/>
            </a:xfrm>
            <a:custGeom>
              <a:rect b="b" l="l" r="r" t="t"/>
              <a:pathLst>
                <a:path extrusionOk="0" h="4171" w="2403">
                  <a:moveTo>
                    <a:pt x="2402" y="1"/>
                  </a:moveTo>
                  <a:lnTo>
                    <a:pt x="1" y="1402"/>
                  </a:lnTo>
                  <a:lnTo>
                    <a:pt x="1" y="4171"/>
                  </a:lnTo>
                  <a:lnTo>
                    <a:pt x="2402" y="2770"/>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8"/>
            <p:cNvSpPr/>
            <p:nvPr/>
          </p:nvSpPr>
          <p:spPr>
            <a:xfrm>
              <a:off x="6368655" y="4127664"/>
              <a:ext cx="23910" cy="41173"/>
            </a:xfrm>
            <a:custGeom>
              <a:rect b="b" l="l" r="r" t="t"/>
              <a:pathLst>
                <a:path extrusionOk="0" h="4138" w="2403">
                  <a:moveTo>
                    <a:pt x="2403" y="1"/>
                  </a:moveTo>
                  <a:lnTo>
                    <a:pt x="1" y="1369"/>
                  </a:lnTo>
                  <a:lnTo>
                    <a:pt x="1" y="4137"/>
                  </a:lnTo>
                  <a:lnTo>
                    <a:pt x="2403" y="2736"/>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8"/>
            <p:cNvSpPr/>
            <p:nvPr/>
          </p:nvSpPr>
          <p:spPr>
            <a:xfrm>
              <a:off x="6258477" y="4193050"/>
              <a:ext cx="100575" cy="85640"/>
            </a:xfrm>
            <a:custGeom>
              <a:rect b="b" l="l" r="r" t="t"/>
              <a:pathLst>
                <a:path extrusionOk="0" h="8607" w="10108">
                  <a:moveTo>
                    <a:pt x="10108" y="0"/>
                  </a:moveTo>
                  <a:lnTo>
                    <a:pt x="0" y="5838"/>
                  </a:lnTo>
                  <a:lnTo>
                    <a:pt x="0" y="8606"/>
                  </a:lnTo>
                  <a:lnTo>
                    <a:pt x="10108" y="2769"/>
                  </a:lnTo>
                  <a:lnTo>
                    <a:pt x="10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8"/>
            <p:cNvSpPr/>
            <p:nvPr/>
          </p:nvSpPr>
          <p:spPr>
            <a:xfrm>
              <a:off x="6225286" y="4256766"/>
              <a:ext cx="23910" cy="41173"/>
            </a:xfrm>
            <a:custGeom>
              <a:rect b="b" l="l" r="r" t="t"/>
              <a:pathLst>
                <a:path extrusionOk="0" h="4138" w="2403">
                  <a:moveTo>
                    <a:pt x="2402" y="1"/>
                  </a:moveTo>
                  <a:lnTo>
                    <a:pt x="1" y="1369"/>
                  </a:lnTo>
                  <a:lnTo>
                    <a:pt x="1" y="4137"/>
                  </a:lnTo>
                  <a:lnTo>
                    <a:pt x="2402" y="2770"/>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8"/>
            <p:cNvSpPr/>
            <p:nvPr/>
          </p:nvSpPr>
          <p:spPr>
            <a:xfrm>
              <a:off x="6368655" y="4173799"/>
              <a:ext cx="23910" cy="41501"/>
            </a:xfrm>
            <a:custGeom>
              <a:rect b="b" l="l" r="r" t="t"/>
              <a:pathLst>
                <a:path extrusionOk="0" h="4171" w="2403">
                  <a:moveTo>
                    <a:pt x="2403" y="1"/>
                  </a:moveTo>
                  <a:lnTo>
                    <a:pt x="1" y="1402"/>
                  </a:lnTo>
                  <a:lnTo>
                    <a:pt x="1" y="4170"/>
                  </a:lnTo>
                  <a:lnTo>
                    <a:pt x="2403" y="2769"/>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8"/>
            <p:cNvSpPr/>
            <p:nvPr/>
          </p:nvSpPr>
          <p:spPr>
            <a:xfrm>
              <a:off x="6258477" y="4239514"/>
              <a:ext cx="100575" cy="85311"/>
            </a:xfrm>
            <a:custGeom>
              <a:rect b="b" l="l" r="r" t="t"/>
              <a:pathLst>
                <a:path extrusionOk="0" h="8574" w="10108">
                  <a:moveTo>
                    <a:pt x="10108" y="0"/>
                  </a:moveTo>
                  <a:lnTo>
                    <a:pt x="0" y="5838"/>
                  </a:lnTo>
                  <a:lnTo>
                    <a:pt x="0" y="8573"/>
                  </a:lnTo>
                  <a:lnTo>
                    <a:pt x="10108" y="2769"/>
                  </a:lnTo>
                  <a:lnTo>
                    <a:pt x="10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8"/>
            <p:cNvSpPr/>
            <p:nvPr/>
          </p:nvSpPr>
          <p:spPr>
            <a:xfrm>
              <a:off x="6225286" y="4302900"/>
              <a:ext cx="23910" cy="41501"/>
            </a:xfrm>
            <a:custGeom>
              <a:rect b="b" l="l" r="r" t="t"/>
              <a:pathLst>
                <a:path extrusionOk="0" h="4171" w="2403">
                  <a:moveTo>
                    <a:pt x="2402" y="1"/>
                  </a:moveTo>
                  <a:lnTo>
                    <a:pt x="1" y="1402"/>
                  </a:lnTo>
                  <a:lnTo>
                    <a:pt x="1" y="4170"/>
                  </a:lnTo>
                  <a:lnTo>
                    <a:pt x="2402" y="2769"/>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8"/>
            <p:cNvSpPr/>
            <p:nvPr/>
          </p:nvSpPr>
          <p:spPr>
            <a:xfrm>
              <a:off x="6368655" y="4220262"/>
              <a:ext cx="23910" cy="41163"/>
            </a:xfrm>
            <a:custGeom>
              <a:rect b="b" l="l" r="r" t="t"/>
              <a:pathLst>
                <a:path extrusionOk="0" h="4137" w="2403">
                  <a:moveTo>
                    <a:pt x="2403" y="1"/>
                  </a:moveTo>
                  <a:lnTo>
                    <a:pt x="1" y="1402"/>
                  </a:lnTo>
                  <a:lnTo>
                    <a:pt x="1" y="4137"/>
                  </a:lnTo>
                  <a:lnTo>
                    <a:pt x="2403" y="2736"/>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6258477" y="4285977"/>
              <a:ext cx="100575" cy="85311"/>
            </a:xfrm>
            <a:custGeom>
              <a:rect b="b" l="l" r="r" t="t"/>
              <a:pathLst>
                <a:path extrusionOk="0" h="8574" w="10108">
                  <a:moveTo>
                    <a:pt x="10108" y="0"/>
                  </a:moveTo>
                  <a:lnTo>
                    <a:pt x="0" y="5804"/>
                  </a:lnTo>
                  <a:lnTo>
                    <a:pt x="0" y="8573"/>
                  </a:lnTo>
                  <a:lnTo>
                    <a:pt x="10108" y="2736"/>
                  </a:lnTo>
                  <a:lnTo>
                    <a:pt x="10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6225286" y="4349364"/>
              <a:ext cx="23910" cy="41163"/>
            </a:xfrm>
            <a:custGeom>
              <a:rect b="b" l="l" r="r" t="t"/>
              <a:pathLst>
                <a:path extrusionOk="0" h="4137" w="2403">
                  <a:moveTo>
                    <a:pt x="2402" y="1"/>
                  </a:moveTo>
                  <a:lnTo>
                    <a:pt x="1" y="1402"/>
                  </a:lnTo>
                  <a:lnTo>
                    <a:pt x="1" y="4137"/>
                  </a:lnTo>
                  <a:lnTo>
                    <a:pt x="2402" y="2769"/>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6368655" y="4266397"/>
              <a:ext cx="23910" cy="41492"/>
            </a:xfrm>
            <a:custGeom>
              <a:rect b="b" l="l" r="r" t="t"/>
              <a:pathLst>
                <a:path extrusionOk="0" h="4170" w="2403">
                  <a:moveTo>
                    <a:pt x="2403" y="0"/>
                  </a:moveTo>
                  <a:lnTo>
                    <a:pt x="1" y="1401"/>
                  </a:lnTo>
                  <a:lnTo>
                    <a:pt x="1" y="4170"/>
                  </a:lnTo>
                  <a:lnTo>
                    <a:pt x="2403" y="2769"/>
                  </a:lnTo>
                  <a:lnTo>
                    <a:pt x="24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8"/>
            <p:cNvSpPr/>
            <p:nvPr/>
          </p:nvSpPr>
          <p:spPr>
            <a:xfrm>
              <a:off x="6258477" y="4332102"/>
              <a:ext cx="100575" cy="85650"/>
            </a:xfrm>
            <a:custGeom>
              <a:rect b="b" l="l" r="r" t="t"/>
              <a:pathLst>
                <a:path extrusionOk="0" h="8608" w="10108">
                  <a:moveTo>
                    <a:pt x="10108" y="1"/>
                  </a:moveTo>
                  <a:lnTo>
                    <a:pt x="0" y="5838"/>
                  </a:lnTo>
                  <a:lnTo>
                    <a:pt x="0" y="8607"/>
                  </a:lnTo>
                  <a:lnTo>
                    <a:pt x="10108" y="2770"/>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8"/>
            <p:cNvSpPr/>
            <p:nvPr/>
          </p:nvSpPr>
          <p:spPr>
            <a:xfrm>
              <a:off x="6225286" y="4395498"/>
              <a:ext cx="23910" cy="41492"/>
            </a:xfrm>
            <a:custGeom>
              <a:rect b="b" l="l" r="r" t="t"/>
              <a:pathLst>
                <a:path extrusionOk="0" h="4170" w="2403">
                  <a:moveTo>
                    <a:pt x="2402" y="0"/>
                  </a:moveTo>
                  <a:lnTo>
                    <a:pt x="1" y="1401"/>
                  </a:lnTo>
                  <a:lnTo>
                    <a:pt x="1" y="4170"/>
                  </a:lnTo>
                  <a:lnTo>
                    <a:pt x="2402" y="2769"/>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8"/>
            <p:cNvSpPr/>
            <p:nvPr/>
          </p:nvSpPr>
          <p:spPr>
            <a:xfrm>
              <a:off x="6368655" y="4312860"/>
              <a:ext cx="23910" cy="41163"/>
            </a:xfrm>
            <a:custGeom>
              <a:rect b="b" l="l" r="r" t="t"/>
              <a:pathLst>
                <a:path extrusionOk="0" h="4137" w="2403">
                  <a:moveTo>
                    <a:pt x="2403" y="0"/>
                  </a:moveTo>
                  <a:lnTo>
                    <a:pt x="1" y="1368"/>
                  </a:lnTo>
                  <a:lnTo>
                    <a:pt x="1" y="4137"/>
                  </a:lnTo>
                  <a:lnTo>
                    <a:pt x="2403" y="2769"/>
                  </a:lnTo>
                  <a:lnTo>
                    <a:pt x="24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8"/>
            <p:cNvSpPr/>
            <p:nvPr/>
          </p:nvSpPr>
          <p:spPr>
            <a:xfrm>
              <a:off x="6258477" y="4378565"/>
              <a:ext cx="100575" cy="85311"/>
            </a:xfrm>
            <a:custGeom>
              <a:rect b="b" l="l" r="r" t="t"/>
              <a:pathLst>
                <a:path extrusionOk="0" h="8574" w="10108">
                  <a:moveTo>
                    <a:pt x="10108" y="1"/>
                  </a:moveTo>
                  <a:lnTo>
                    <a:pt x="0" y="5805"/>
                  </a:lnTo>
                  <a:lnTo>
                    <a:pt x="0" y="8574"/>
                  </a:lnTo>
                  <a:lnTo>
                    <a:pt x="10108" y="2736"/>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8"/>
            <p:cNvSpPr/>
            <p:nvPr/>
          </p:nvSpPr>
          <p:spPr>
            <a:xfrm>
              <a:off x="6225286" y="4441962"/>
              <a:ext cx="23910" cy="41163"/>
            </a:xfrm>
            <a:custGeom>
              <a:rect b="b" l="l" r="r" t="t"/>
              <a:pathLst>
                <a:path extrusionOk="0" h="4137" w="2403">
                  <a:moveTo>
                    <a:pt x="2402" y="0"/>
                  </a:moveTo>
                  <a:lnTo>
                    <a:pt x="1" y="1401"/>
                  </a:lnTo>
                  <a:lnTo>
                    <a:pt x="1" y="4136"/>
                  </a:lnTo>
                  <a:lnTo>
                    <a:pt x="2402" y="2769"/>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8"/>
            <p:cNvSpPr/>
            <p:nvPr/>
          </p:nvSpPr>
          <p:spPr>
            <a:xfrm>
              <a:off x="6368655" y="4358985"/>
              <a:ext cx="23910" cy="41501"/>
            </a:xfrm>
            <a:custGeom>
              <a:rect b="b" l="l" r="r" t="t"/>
              <a:pathLst>
                <a:path extrusionOk="0" h="4171" w="2403">
                  <a:moveTo>
                    <a:pt x="2403" y="1"/>
                  </a:moveTo>
                  <a:lnTo>
                    <a:pt x="1" y="1402"/>
                  </a:lnTo>
                  <a:lnTo>
                    <a:pt x="1" y="4171"/>
                  </a:lnTo>
                  <a:lnTo>
                    <a:pt x="2403" y="2770"/>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8"/>
            <p:cNvSpPr/>
            <p:nvPr/>
          </p:nvSpPr>
          <p:spPr>
            <a:xfrm>
              <a:off x="6258477" y="4424700"/>
              <a:ext cx="100575" cy="85640"/>
            </a:xfrm>
            <a:custGeom>
              <a:rect b="b" l="l" r="r" t="t"/>
              <a:pathLst>
                <a:path extrusionOk="0" h="8607" w="10108">
                  <a:moveTo>
                    <a:pt x="10108" y="1"/>
                  </a:moveTo>
                  <a:lnTo>
                    <a:pt x="0" y="5838"/>
                  </a:lnTo>
                  <a:lnTo>
                    <a:pt x="0" y="8607"/>
                  </a:lnTo>
                  <a:lnTo>
                    <a:pt x="10108" y="2769"/>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8"/>
            <p:cNvSpPr/>
            <p:nvPr/>
          </p:nvSpPr>
          <p:spPr>
            <a:xfrm>
              <a:off x="6225286" y="4488086"/>
              <a:ext cx="23910" cy="41501"/>
            </a:xfrm>
            <a:custGeom>
              <a:rect b="b" l="l" r="r" t="t"/>
              <a:pathLst>
                <a:path extrusionOk="0" h="4171" w="2403">
                  <a:moveTo>
                    <a:pt x="2402" y="1"/>
                  </a:moveTo>
                  <a:lnTo>
                    <a:pt x="1" y="1402"/>
                  </a:lnTo>
                  <a:lnTo>
                    <a:pt x="1" y="4171"/>
                  </a:lnTo>
                  <a:lnTo>
                    <a:pt x="2402" y="2770"/>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8"/>
            <p:cNvSpPr/>
            <p:nvPr/>
          </p:nvSpPr>
          <p:spPr>
            <a:xfrm>
              <a:off x="6368655" y="4405448"/>
              <a:ext cx="23910" cy="41173"/>
            </a:xfrm>
            <a:custGeom>
              <a:rect b="b" l="l" r="r" t="t"/>
              <a:pathLst>
                <a:path extrusionOk="0" h="4138" w="2403">
                  <a:moveTo>
                    <a:pt x="2403" y="1"/>
                  </a:moveTo>
                  <a:lnTo>
                    <a:pt x="1" y="1402"/>
                  </a:lnTo>
                  <a:lnTo>
                    <a:pt x="1" y="4137"/>
                  </a:lnTo>
                  <a:lnTo>
                    <a:pt x="2403" y="2770"/>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8"/>
            <p:cNvSpPr/>
            <p:nvPr/>
          </p:nvSpPr>
          <p:spPr>
            <a:xfrm>
              <a:off x="5986006" y="3842587"/>
              <a:ext cx="429153" cy="247934"/>
            </a:xfrm>
            <a:custGeom>
              <a:rect b="b" l="l" r="r" t="t"/>
              <a:pathLst>
                <a:path extrusionOk="0" h="24918" w="43131">
                  <a:moveTo>
                    <a:pt x="21482" y="0"/>
                  </a:moveTo>
                  <a:lnTo>
                    <a:pt x="0" y="12409"/>
                  </a:lnTo>
                  <a:lnTo>
                    <a:pt x="21616" y="24918"/>
                  </a:lnTo>
                  <a:lnTo>
                    <a:pt x="43131" y="12509"/>
                  </a:lnTo>
                  <a:lnTo>
                    <a:pt x="21482" y="0"/>
                  </a:lnTo>
                  <a:close/>
                </a:path>
              </a:pathLst>
            </a:custGeom>
            <a:solidFill>
              <a:srgbClr val="FDDC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a:off x="6013546" y="3858516"/>
              <a:ext cx="374070" cy="216074"/>
            </a:xfrm>
            <a:custGeom>
              <a:rect b="b" l="l" r="r" t="t"/>
              <a:pathLst>
                <a:path extrusionOk="0" h="21716" w="37595">
                  <a:moveTo>
                    <a:pt x="18714" y="0"/>
                  </a:moveTo>
                  <a:lnTo>
                    <a:pt x="1" y="10808"/>
                  </a:lnTo>
                  <a:lnTo>
                    <a:pt x="18848" y="21716"/>
                  </a:lnTo>
                  <a:lnTo>
                    <a:pt x="37594" y="10908"/>
                  </a:lnTo>
                  <a:lnTo>
                    <a:pt x="187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8"/>
            <p:cNvSpPr/>
            <p:nvPr/>
          </p:nvSpPr>
          <p:spPr>
            <a:xfrm>
              <a:off x="6200065" y="3858516"/>
              <a:ext cx="187538" cy="115181"/>
            </a:xfrm>
            <a:custGeom>
              <a:rect b="b" l="l" r="r" t="t"/>
              <a:pathLst>
                <a:path extrusionOk="0" h="11576" w="18848">
                  <a:moveTo>
                    <a:pt x="1" y="0"/>
                  </a:moveTo>
                  <a:lnTo>
                    <a:pt x="1" y="1401"/>
                  </a:lnTo>
                  <a:lnTo>
                    <a:pt x="17646" y="11575"/>
                  </a:lnTo>
                  <a:lnTo>
                    <a:pt x="18847" y="10908"/>
                  </a:lnTo>
                  <a:lnTo>
                    <a:pt x="1"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8"/>
            <p:cNvSpPr/>
            <p:nvPr/>
          </p:nvSpPr>
          <p:spPr>
            <a:xfrm>
              <a:off x="6013546" y="3858516"/>
              <a:ext cx="186543" cy="114515"/>
            </a:xfrm>
            <a:custGeom>
              <a:rect b="b" l="l" r="r" t="t"/>
              <a:pathLst>
                <a:path extrusionOk="0" h="11509" w="18748">
                  <a:moveTo>
                    <a:pt x="18748" y="0"/>
                  </a:moveTo>
                  <a:lnTo>
                    <a:pt x="1" y="10808"/>
                  </a:lnTo>
                  <a:lnTo>
                    <a:pt x="1202" y="11508"/>
                  </a:lnTo>
                  <a:lnTo>
                    <a:pt x="18748" y="1401"/>
                  </a:lnTo>
                  <a:lnTo>
                    <a:pt x="18748"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8"/>
            <p:cNvSpPr/>
            <p:nvPr/>
          </p:nvSpPr>
          <p:spPr>
            <a:xfrm>
              <a:off x="6200732" y="4032419"/>
              <a:ext cx="15602" cy="26895"/>
            </a:xfrm>
            <a:custGeom>
              <a:rect b="b" l="l" r="r" t="t"/>
              <a:pathLst>
                <a:path extrusionOk="0" h="2703" w="1568">
                  <a:moveTo>
                    <a:pt x="1568" y="0"/>
                  </a:moveTo>
                  <a:lnTo>
                    <a:pt x="0" y="901"/>
                  </a:lnTo>
                  <a:lnTo>
                    <a:pt x="0" y="2702"/>
                  </a:lnTo>
                  <a:lnTo>
                    <a:pt x="1568" y="1802"/>
                  </a:lnTo>
                  <a:lnTo>
                    <a:pt x="15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8"/>
            <p:cNvSpPr/>
            <p:nvPr/>
          </p:nvSpPr>
          <p:spPr>
            <a:xfrm>
              <a:off x="6185459" y="4014501"/>
              <a:ext cx="15283" cy="44815"/>
            </a:xfrm>
            <a:custGeom>
              <a:rect b="b" l="l" r="r" t="t"/>
              <a:pathLst>
                <a:path extrusionOk="0" h="4504" w="1536">
                  <a:moveTo>
                    <a:pt x="1" y="0"/>
                  </a:moveTo>
                  <a:lnTo>
                    <a:pt x="1" y="3603"/>
                  </a:lnTo>
                  <a:lnTo>
                    <a:pt x="1535" y="4503"/>
                  </a:lnTo>
                  <a:lnTo>
                    <a:pt x="1535" y="2702"/>
                  </a:lnTo>
                  <a:lnTo>
                    <a:pt x="1" y="0"/>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8"/>
            <p:cNvSpPr/>
            <p:nvPr/>
          </p:nvSpPr>
          <p:spPr>
            <a:xfrm>
              <a:off x="6185459" y="4014501"/>
              <a:ext cx="15283" cy="44815"/>
            </a:xfrm>
            <a:custGeom>
              <a:rect b="b" l="l" r="r" t="t"/>
              <a:pathLst>
                <a:path extrusionOk="0" h="4504" w="1536">
                  <a:moveTo>
                    <a:pt x="1" y="0"/>
                  </a:moveTo>
                  <a:lnTo>
                    <a:pt x="1" y="3603"/>
                  </a:lnTo>
                  <a:lnTo>
                    <a:pt x="1535" y="4503"/>
                  </a:lnTo>
                  <a:lnTo>
                    <a:pt x="1535" y="2702"/>
                  </a:lnTo>
                  <a:lnTo>
                    <a:pt x="1"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8"/>
            <p:cNvSpPr/>
            <p:nvPr/>
          </p:nvSpPr>
          <p:spPr>
            <a:xfrm>
              <a:off x="6185459" y="4005536"/>
              <a:ext cx="30875" cy="35860"/>
            </a:xfrm>
            <a:custGeom>
              <a:rect b="b" l="l" r="r" t="t"/>
              <a:pathLst>
                <a:path extrusionOk="0" h="3604" w="3103">
                  <a:moveTo>
                    <a:pt x="1535" y="0"/>
                  </a:moveTo>
                  <a:lnTo>
                    <a:pt x="1" y="901"/>
                  </a:lnTo>
                  <a:lnTo>
                    <a:pt x="1535" y="3603"/>
                  </a:lnTo>
                  <a:lnTo>
                    <a:pt x="3103" y="2702"/>
                  </a:lnTo>
                  <a:lnTo>
                    <a:pt x="1535" y="0"/>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8"/>
            <p:cNvSpPr/>
            <p:nvPr/>
          </p:nvSpPr>
          <p:spPr>
            <a:xfrm>
              <a:off x="6231922" y="4014501"/>
              <a:ext cx="15612" cy="26895"/>
            </a:xfrm>
            <a:custGeom>
              <a:rect b="b" l="l" r="r" t="t"/>
              <a:pathLst>
                <a:path extrusionOk="0" h="2703" w="1569">
                  <a:moveTo>
                    <a:pt x="1569" y="0"/>
                  </a:moveTo>
                  <a:lnTo>
                    <a:pt x="1" y="901"/>
                  </a:lnTo>
                  <a:lnTo>
                    <a:pt x="1" y="2702"/>
                  </a:lnTo>
                  <a:lnTo>
                    <a:pt x="1569" y="1801"/>
                  </a:lnTo>
                  <a:lnTo>
                    <a:pt x="15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8"/>
            <p:cNvSpPr/>
            <p:nvPr/>
          </p:nvSpPr>
          <p:spPr>
            <a:xfrm>
              <a:off x="6216332" y="3996572"/>
              <a:ext cx="15602" cy="44825"/>
            </a:xfrm>
            <a:custGeom>
              <a:rect b="b" l="l" r="r" t="t"/>
              <a:pathLst>
                <a:path extrusionOk="0" h="4505" w="1568">
                  <a:moveTo>
                    <a:pt x="0" y="1"/>
                  </a:moveTo>
                  <a:lnTo>
                    <a:pt x="33" y="3603"/>
                  </a:lnTo>
                  <a:lnTo>
                    <a:pt x="1568" y="4504"/>
                  </a:lnTo>
                  <a:lnTo>
                    <a:pt x="1568" y="2703"/>
                  </a:lnTo>
                  <a:lnTo>
                    <a:pt x="0"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8"/>
            <p:cNvSpPr/>
            <p:nvPr/>
          </p:nvSpPr>
          <p:spPr>
            <a:xfrm>
              <a:off x="6216332" y="3996572"/>
              <a:ext cx="15602" cy="44825"/>
            </a:xfrm>
            <a:custGeom>
              <a:rect b="b" l="l" r="r" t="t"/>
              <a:pathLst>
                <a:path extrusionOk="0" h="4505" w="1568">
                  <a:moveTo>
                    <a:pt x="0" y="1"/>
                  </a:moveTo>
                  <a:lnTo>
                    <a:pt x="33" y="3603"/>
                  </a:lnTo>
                  <a:lnTo>
                    <a:pt x="1568" y="4504"/>
                  </a:lnTo>
                  <a:lnTo>
                    <a:pt x="1568" y="2703"/>
                  </a:lnTo>
                  <a:lnTo>
                    <a:pt x="0"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8"/>
            <p:cNvSpPr/>
            <p:nvPr/>
          </p:nvSpPr>
          <p:spPr>
            <a:xfrm>
              <a:off x="6216332" y="3987618"/>
              <a:ext cx="31203" cy="35850"/>
            </a:xfrm>
            <a:custGeom>
              <a:rect b="b" l="l" r="r" t="t"/>
              <a:pathLst>
                <a:path extrusionOk="0" h="3603" w="3136">
                  <a:moveTo>
                    <a:pt x="1568" y="0"/>
                  </a:moveTo>
                  <a:lnTo>
                    <a:pt x="0" y="901"/>
                  </a:lnTo>
                  <a:lnTo>
                    <a:pt x="1568" y="3603"/>
                  </a:lnTo>
                  <a:lnTo>
                    <a:pt x="3136" y="2702"/>
                  </a:lnTo>
                  <a:lnTo>
                    <a:pt x="1568" y="0"/>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8"/>
            <p:cNvSpPr/>
            <p:nvPr/>
          </p:nvSpPr>
          <p:spPr>
            <a:xfrm>
              <a:off x="6262795" y="3996572"/>
              <a:ext cx="15602" cy="26895"/>
            </a:xfrm>
            <a:custGeom>
              <a:rect b="b" l="l" r="r" t="t"/>
              <a:pathLst>
                <a:path extrusionOk="0" h="2703" w="1568">
                  <a:moveTo>
                    <a:pt x="1568" y="1"/>
                  </a:moveTo>
                  <a:lnTo>
                    <a:pt x="0" y="901"/>
                  </a:lnTo>
                  <a:lnTo>
                    <a:pt x="0" y="2703"/>
                  </a:lnTo>
                  <a:lnTo>
                    <a:pt x="1568" y="1802"/>
                  </a:lnTo>
                  <a:lnTo>
                    <a:pt x="15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8"/>
            <p:cNvSpPr/>
            <p:nvPr/>
          </p:nvSpPr>
          <p:spPr>
            <a:xfrm>
              <a:off x="6247523" y="3978653"/>
              <a:ext cx="15273" cy="44815"/>
            </a:xfrm>
            <a:custGeom>
              <a:rect b="b" l="l" r="r" t="t"/>
              <a:pathLst>
                <a:path extrusionOk="0" h="4504" w="1535">
                  <a:moveTo>
                    <a:pt x="1" y="1"/>
                  </a:moveTo>
                  <a:lnTo>
                    <a:pt x="1" y="3603"/>
                  </a:lnTo>
                  <a:lnTo>
                    <a:pt x="1535" y="4504"/>
                  </a:lnTo>
                  <a:lnTo>
                    <a:pt x="1535" y="2702"/>
                  </a:lnTo>
                  <a:lnTo>
                    <a:pt x="1"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8"/>
            <p:cNvSpPr/>
            <p:nvPr/>
          </p:nvSpPr>
          <p:spPr>
            <a:xfrm>
              <a:off x="6247523" y="3978653"/>
              <a:ext cx="15273" cy="44815"/>
            </a:xfrm>
            <a:custGeom>
              <a:rect b="b" l="l" r="r" t="t"/>
              <a:pathLst>
                <a:path extrusionOk="0" h="4504" w="1535">
                  <a:moveTo>
                    <a:pt x="1" y="1"/>
                  </a:moveTo>
                  <a:lnTo>
                    <a:pt x="1" y="3603"/>
                  </a:lnTo>
                  <a:lnTo>
                    <a:pt x="1535" y="4504"/>
                  </a:lnTo>
                  <a:lnTo>
                    <a:pt x="1535" y="2702"/>
                  </a:lnTo>
                  <a:lnTo>
                    <a:pt x="1"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8"/>
            <p:cNvSpPr/>
            <p:nvPr/>
          </p:nvSpPr>
          <p:spPr>
            <a:xfrm>
              <a:off x="6247523" y="3969689"/>
              <a:ext cx="30875" cy="35860"/>
            </a:xfrm>
            <a:custGeom>
              <a:rect b="b" l="l" r="r" t="t"/>
              <a:pathLst>
                <a:path extrusionOk="0" h="3604" w="3103">
                  <a:moveTo>
                    <a:pt x="1535" y="1"/>
                  </a:moveTo>
                  <a:lnTo>
                    <a:pt x="1" y="902"/>
                  </a:lnTo>
                  <a:lnTo>
                    <a:pt x="1535" y="3603"/>
                  </a:lnTo>
                  <a:lnTo>
                    <a:pt x="3103" y="2703"/>
                  </a:lnTo>
                  <a:lnTo>
                    <a:pt x="1535"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8"/>
            <p:cNvSpPr/>
            <p:nvPr/>
          </p:nvSpPr>
          <p:spPr>
            <a:xfrm>
              <a:off x="6293986" y="3978653"/>
              <a:ext cx="15612" cy="26895"/>
            </a:xfrm>
            <a:custGeom>
              <a:rect b="b" l="l" r="r" t="t"/>
              <a:pathLst>
                <a:path extrusionOk="0" h="2703" w="1569">
                  <a:moveTo>
                    <a:pt x="1568" y="1"/>
                  </a:moveTo>
                  <a:lnTo>
                    <a:pt x="1" y="901"/>
                  </a:lnTo>
                  <a:lnTo>
                    <a:pt x="1" y="2702"/>
                  </a:lnTo>
                  <a:lnTo>
                    <a:pt x="1568" y="1802"/>
                  </a:lnTo>
                  <a:lnTo>
                    <a:pt x="15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8"/>
            <p:cNvSpPr/>
            <p:nvPr/>
          </p:nvSpPr>
          <p:spPr>
            <a:xfrm>
              <a:off x="6278724" y="3960735"/>
              <a:ext cx="15273" cy="44815"/>
            </a:xfrm>
            <a:custGeom>
              <a:rect b="b" l="l" r="r" t="t"/>
              <a:pathLst>
                <a:path extrusionOk="0" h="4504" w="1535">
                  <a:moveTo>
                    <a:pt x="0" y="0"/>
                  </a:moveTo>
                  <a:lnTo>
                    <a:pt x="0" y="3603"/>
                  </a:lnTo>
                  <a:lnTo>
                    <a:pt x="1535" y="4503"/>
                  </a:lnTo>
                  <a:lnTo>
                    <a:pt x="1535" y="2702"/>
                  </a:lnTo>
                  <a:lnTo>
                    <a:pt x="0" y="0"/>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8"/>
            <p:cNvSpPr/>
            <p:nvPr/>
          </p:nvSpPr>
          <p:spPr>
            <a:xfrm>
              <a:off x="6278724" y="3960735"/>
              <a:ext cx="15273" cy="44815"/>
            </a:xfrm>
            <a:custGeom>
              <a:rect b="b" l="l" r="r" t="t"/>
              <a:pathLst>
                <a:path extrusionOk="0" h="4504" w="1535">
                  <a:moveTo>
                    <a:pt x="0" y="0"/>
                  </a:moveTo>
                  <a:lnTo>
                    <a:pt x="0" y="3603"/>
                  </a:lnTo>
                  <a:lnTo>
                    <a:pt x="1535" y="4503"/>
                  </a:lnTo>
                  <a:lnTo>
                    <a:pt x="1535" y="2702"/>
                  </a:lnTo>
                  <a:lnTo>
                    <a:pt x="0"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8"/>
            <p:cNvSpPr/>
            <p:nvPr/>
          </p:nvSpPr>
          <p:spPr>
            <a:xfrm>
              <a:off x="6278724" y="3951770"/>
              <a:ext cx="30875" cy="35860"/>
            </a:xfrm>
            <a:custGeom>
              <a:rect b="b" l="l" r="r" t="t"/>
              <a:pathLst>
                <a:path extrusionOk="0" h="3604" w="3103">
                  <a:moveTo>
                    <a:pt x="1535" y="1"/>
                  </a:moveTo>
                  <a:lnTo>
                    <a:pt x="0" y="901"/>
                  </a:lnTo>
                  <a:lnTo>
                    <a:pt x="1535" y="3603"/>
                  </a:lnTo>
                  <a:lnTo>
                    <a:pt x="3102" y="2703"/>
                  </a:lnTo>
                  <a:lnTo>
                    <a:pt x="1535"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8"/>
            <p:cNvSpPr/>
            <p:nvPr/>
          </p:nvSpPr>
          <p:spPr>
            <a:xfrm>
              <a:off x="6138996" y="3996244"/>
              <a:ext cx="15612" cy="26895"/>
            </a:xfrm>
            <a:custGeom>
              <a:rect b="b" l="l" r="r" t="t"/>
              <a:pathLst>
                <a:path extrusionOk="0" h="2703" w="1569">
                  <a:moveTo>
                    <a:pt x="1569" y="0"/>
                  </a:moveTo>
                  <a:lnTo>
                    <a:pt x="1" y="868"/>
                  </a:lnTo>
                  <a:lnTo>
                    <a:pt x="1" y="2702"/>
                  </a:lnTo>
                  <a:lnTo>
                    <a:pt x="1569" y="1802"/>
                  </a:lnTo>
                  <a:lnTo>
                    <a:pt x="15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8"/>
            <p:cNvSpPr/>
            <p:nvPr/>
          </p:nvSpPr>
          <p:spPr>
            <a:xfrm>
              <a:off x="6123406" y="3978325"/>
              <a:ext cx="15602" cy="44815"/>
            </a:xfrm>
            <a:custGeom>
              <a:rect b="b" l="l" r="r" t="t"/>
              <a:pathLst>
                <a:path extrusionOk="0" h="4504" w="1568">
                  <a:moveTo>
                    <a:pt x="0" y="0"/>
                  </a:moveTo>
                  <a:lnTo>
                    <a:pt x="0" y="3569"/>
                  </a:lnTo>
                  <a:lnTo>
                    <a:pt x="1568" y="4503"/>
                  </a:lnTo>
                  <a:lnTo>
                    <a:pt x="1568" y="2669"/>
                  </a:lnTo>
                  <a:lnTo>
                    <a:pt x="0" y="0"/>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8"/>
            <p:cNvSpPr/>
            <p:nvPr/>
          </p:nvSpPr>
          <p:spPr>
            <a:xfrm>
              <a:off x="6123406" y="3978325"/>
              <a:ext cx="15602" cy="44815"/>
            </a:xfrm>
            <a:custGeom>
              <a:rect b="b" l="l" r="r" t="t"/>
              <a:pathLst>
                <a:path extrusionOk="0" h="4504" w="1568">
                  <a:moveTo>
                    <a:pt x="0" y="0"/>
                  </a:moveTo>
                  <a:lnTo>
                    <a:pt x="0" y="3569"/>
                  </a:lnTo>
                  <a:lnTo>
                    <a:pt x="1568" y="4503"/>
                  </a:lnTo>
                  <a:lnTo>
                    <a:pt x="1568" y="2669"/>
                  </a:lnTo>
                  <a:lnTo>
                    <a:pt x="0"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8"/>
            <p:cNvSpPr/>
            <p:nvPr/>
          </p:nvSpPr>
          <p:spPr>
            <a:xfrm>
              <a:off x="6123406" y="3969361"/>
              <a:ext cx="31203" cy="35521"/>
            </a:xfrm>
            <a:custGeom>
              <a:rect b="b" l="l" r="r" t="t"/>
              <a:pathLst>
                <a:path extrusionOk="0" h="3570" w="3136">
                  <a:moveTo>
                    <a:pt x="1568" y="1"/>
                  </a:moveTo>
                  <a:lnTo>
                    <a:pt x="0" y="901"/>
                  </a:lnTo>
                  <a:lnTo>
                    <a:pt x="1568" y="3570"/>
                  </a:lnTo>
                  <a:lnTo>
                    <a:pt x="3136" y="2702"/>
                  </a:lnTo>
                  <a:lnTo>
                    <a:pt x="1568"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8"/>
            <p:cNvSpPr/>
            <p:nvPr/>
          </p:nvSpPr>
          <p:spPr>
            <a:xfrm>
              <a:off x="6170197" y="3977987"/>
              <a:ext cx="15273" cy="26895"/>
            </a:xfrm>
            <a:custGeom>
              <a:rect b="b" l="l" r="r" t="t"/>
              <a:pathLst>
                <a:path extrusionOk="0" h="2703" w="1535">
                  <a:moveTo>
                    <a:pt x="1535" y="1"/>
                  </a:moveTo>
                  <a:lnTo>
                    <a:pt x="0" y="901"/>
                  </a:lnTo>
                  <a:lnTo>
                    <a:pt x="0" y="2703"/>
                  </a:lnTo>
                  <a:lnTo>
                    <a:pt x="1535" y="1802"/>
                  </a:lnTo>
                  <a:lnTo>
                    <a:pt x="15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8"/>
            <p:cNvSpPr/>
            <p:nvPr/>
          </p:nvSpPr>
          <p:spPr>
            <a:xfrm>
              <a:off x="6154597" y="3960396"/>
              <a:ext cx="15612" cy="44486"/>
            </a:xfrm>
            <a:custGeom>
              <a:rect b="b" l="l" r="r" t="t"/>
              <a:pathLst>
                <a:path extrusionOk="0" h="4471" w="1569">
                  <a:moveTo>
                    <a:pt x="1" y="1"/>
                  </a:moveTo>
                  <a:lnTo>
                    <a:pt x="1" y="3570"/>
                  </a:lnTo>
                  <a:lnTo>
                    <a:pt x="1568" y="4471"/>
                  </a:lnTo>
                  <a:lnTo>
                    <a:pt x="1568" y="2669"/>
                  </a:lnTo>
                  <a:lnTo>
                    <a:pt x="1"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8"/>
            <p:cNvSpPr/>
            <p:nvPr/>
          </p:nvSpPr>
          <p:spPr>
            <a:xfrm>
              <a:off x="6154597" y="3960396"/>
              <a:ext cx="15612" cy="44486"/>
            </a:xfrm>
            <a:custGeom>
              <a:rect b="b" l="l" r="r" t="t"/>
              <a:pathLst>
                <a:path extrusionOk="0" h="4471" w="1569">
                  <a:moveTo>
                    <a:pt x="1" y="1"/>
                  </a:moveTo>
                  <a:lnTo>
                    <a:pt x="1" y="3570"/>
                  </a:lnTo>
                  <a:lnTo>
                    <a:pt x="1568" y="4471"/>
                  </a:lnTo>
                  <a:lnTo>
                    <a:pt x="1568" y="2669"/>
                  </a:lnTo>
                  <a:lnTo>
                    <a:pt x="1"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8"/>
            <p:cNvSpPr/>
            <p:nvPr/>
          </p:nvSpPr>
          <p:spPr>
            <a:xfrm>
              <a:off x="6154597" y="3951442"/>
              <a:ext cx="30875" cy="35521"/>
            </a:xfrm>
            <a:custGeom>
              <a:rect b="b" l="l" r="r" t="t"/>
              <a:pathLst>
                <a:path extrusionOk="0" h="3570" w="3103">
                  <a:moveTo>
                    <a:pt x="1568" y="0"/>
                  </a:moveTo>
                  <a:lnTo>
                    <a:pt x="1" y="901"/>
                  </a:lnTo>
                  <a:lnTo>
                    <a:pt x="1568" y="3569"/>
                  </a:lnTo>
                  <a:lnTo>
                    <a:pt x="3103" y="2669"/>
                  </a:lnTo>
                  <a:lnTo>
                    <a:pt x="1568" y="0"/>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8"/>
            <p:cNvSpPr/>
            <p:nvPr/>
          </p:nvSpPr>
          <p:spPr>
            <a:xfrm>
              <a:off x="6201060" y="3960396"/>
              <a:ext cx="15612" cy="26895"/>
            </a:xfrm>
            <a:custGeom>
              <a:rect b="b" l="l" r="r" t="t"/>
              <a:pathLst>
                <a:path extrusionOk="0" h="2703" w="1569">
                  <a:moveTo>
                    <a:pt x="1568" y="1"/>
                  </a:moveTo>
                  <a:lnTo>
                    <a:pt x="1" y="868"/>
                  </a:lnTo>
                  <a:lnTo>
                    <a:pt x="1" y="2703"/>
                  </a:lnTo>
                  <a:lnTo>
                    <a:pt x="1568" y="1802"/>
                  </a:lnTo>
                  <a:lnTo>
                    <a:pt x="15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8"/>
            <p:cNvSpPr/>
            <p:nvPr/>
          </p:nvSpPr>
          <p:spPr>
            <a:xfrm>
              <a:off x="6185459" y="3942478"/>
              <a:ext cx="15612" cy="44815"/>
            </a:xfrm>
            <a:custGeom>
              <a:rect b="b" l="l" r="r" t="t"/>
              <a:pathLst>
                <a:path extrusionOk="0" h="4504" w="1569">
                  <a:moveTo>
                    <a:pt x="1" y="1"/>
                  </a:moveTo>
                  <a:lnTo>
                    <a:pt x="34" y="3570"/>
                  </a:lnTo>
                  <a:lnTo>
                    <a:pt x="1569" y="4504"/>
                  </a:lnTo>
                  <a:lnTo>
                    <a:pt x="1569" y="2669"/>
                  </a:lnTo>
                  <a:lnTo>
                    <a:pt x="1"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8"/>
            <p:cNvSpPr/>
            <p:nvPr/>
          </p:nvSpPr>
          <p:spPr>
            <a:xfrm>
              <a:off x="6185459" y="3942478"/>
              <a:ext cx="15612" cy="44815"/>
            </a:xfrm>
            <a:custGeom>
              <a:rect b="b" l="l" r="r" t="t"/>
              <a:pathLst>
                <a:path extrusionOk="0" h="4504" w="1569">
                  <a:moveTo>
                    <a:pt x="1" y="1"/>
                  </a:moveTo>
                  <a:lnTo>
                    <a:pt x="34" y="3570"/>
                  </a:lnTo>
                  <a:lnTo>
                    <a:pt x="1569" y="4504"/>
                  </a:lnTo>
                  <a:lnTo>
                    <a:pt x="1569" y="2669"/>
                  </a:lnTo>
                  <a:lnTo>
                    <a:pt x="1"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8"/>
            <p:cNvSpPr/>
            <p:nvPr/>
          </p:nvSpPr>
          <p:spPr>
            <a:xfrm>
              <a:off x="6185459" y="3933513"/>
              <a:ext cx="31213" cy="35531"/>
            </a:xfrm>
            <a:custGeom>
              <a:rect b="b" l="l" r="r" t="t"/>
              <a:pathLst>
                <a:path extrusionOk="0" h="3571" w="3137">
                  <a:moveTo>
                    <a:pt x="1569" y="1"/>
                  </a:moveTo>
                  <a:lnTo>
                    <a:pt x="1" y="902"/>
                  </a:lnTo>
                  <a:lnTo>
                    <a:pt x="1569" y="3570"/>
                  </a:lnTo>
                  <a:lnTo>
                    <a:pt x="3136" y="2703"/>
                  </a:lnTo>
                  <a:lnTo>
                    <a:pt x="1569"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8"/>
            <p:cNvSpPr/>
            <p:nvPr/>
          </p:nvSpPr>
          <p:spPr>
            <a:xfrm>
              <a:off x="6232261" y="3942149"/>
              <a:ext cx="15602" cy="26895"/>
            </a:xfrm>
            <a:custGeom>
              <a:rect b="b" l="l" r="r" t="t"/>
              <a:pathLst>
                <a:path extrusionOk="0" h="2703" w="1568">
                  <a:moveTo>
                    <a:pt x="1568" y="0"/>
                  </a:moveTo>
                  <a:lnTo>
                    <a:pt x="0" y="901"/>
                  </a:lnTo>
                  <a:lnTo>
                    <a:pt x="0" y="2702"/>
                  </a:lnTo>
                  <a:lnTo>
                    <a:pt x="1568" y="1835"/>
                  </a:lnTo>
                  <a:lnTo>
                    <a:pt x="15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8"/>
            <p:cNvSpPr/>
            <p:nvPr/>
          </p:nvSpPr>
          <p:spPr>
            <a:xfrm>
              <a:off x="6216660" y="3924221"/>
              <a:ext cx="15612" cy="44825"/>
            </a:xfrm>
            <a:custGeom>
              <a:rect b="b" l="l" r="r" t="t"/>
              <a:pathLst>
                <a:path extrusionOk="0" h="4505" w="1569">
                  <a:moveTo>
                    <a:pt x="0" y="1"/>
                  </a:moveTo>
                  <a:lnTo>
                    <a:pt x="0" y="3604"/>
                  </a:lnTo>
                  <a:lnTo>
                    <a:pt x="1568" y="4504"/>
                  </a:lnTo>
                  <a:lnTo>
                    <a:pt x="1568" y="2703"/>
                  </a:lnTo>
                  <a:lnTo>
                    <a:pt x="0"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8"/>
            <p:cNvSpPr/>
            <p:nvPr/>
          </p:nvSpPr>
          <p:spPr>
            <a:xfrm>
              <a:off x="6216660" y="3924221"/>
              <a:ext cx="15612" cy="44825"/>
            </a:xfrm>
            <a:custGeom>
              <a:rect b="b" l="l" r="r" t="t"/>
              <a:pathLst>
                <a:path extrusionOk="0" h="4505" w="1569">
                  <a:moveTo>
                    <a:pt x="0" y="1"/>
                  </a:moveTo>
                  <a:lnTo>
                    <a:pt x="0" y="3604"/>
                  </a:lnTo>
                  <a:lnTo>
                    <a:pt x="1568" y="4504"/>
                  </a:lnTo>
                  <a:lnTo>
                    <a:pt x="1568" y="2703"/>
                  </a:lnTo>
                  <a:lnTo>
                    <a:pt x="0"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8"/>
            <p:cNvSpPr/>
            <p:nvPr/>
          </p:nvSpPr>
          <p:spPr>
            <a:xfrm>
              <a:off x="6216660" y="3915595"/>
              <a:ext cx="31203" cy="35521"/>
            </a:xfrm>
            <a:custGeom>
              <a:rect b="b" l="l" r="r" t="t"/>
              <a:pathLst>
                <a:path extrusionOk="0" h="3570" w="3136">
                  <a:moveTo>
                    <a:pt x="1568" y="1"/>
                  </a:moveTo>
                  <a:lnTo>
                    <a:pt x="0" y="868"/>
                  </a:lnTo>
                  <a:lnTo>
                    <a:pt x="1568" y="3570"/>
                  </a:lnTo>
                  <a:lnTo>
                    <a:pt x="3136" y="2669"/>
                  </a:lnTo>
                  <a:lnTo>
                    <a:pt x="1568"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29"/>
          <p:cNvSpPr txBox="1"/>
          <p:nvPr>
            <p:ph type="title"/>
          </p:nvPr>
        </p:nvSpPr>
        <p:spPr>
          <a:xfrm>
            <a:off x="2857489" y="536650"/>
            <a:ext cx="34290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DASHBOARD</a:t>
            </a:r>
            <a:endParaRPr/>
          </a:p>
        </p:txBody>
      </p:sp>
      <p:pic>
        <p:nvPicPr>
          <p:cNvPr id="1280" name="Google Shape;1280;p29"/>
          <p:cNvPicPr preferRelativeResize="0"/>
          <p:nvPr/>
        </p:nvPicPr>
        <p:blipFill>
          <a:blip r:embed="rId3">
            <a:alphaModFix/>
          </a:blip>
          <a:stretch>
            <a:fillRect/>
          </a:stretch>
        </p:blipFill>
        <p:spPr>
          <a:xfrm>
            <a:off x="152400" y="1061825"/>
            <a:ext cx="8843300" cy="3923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30"/>
          <p:cNvSpPr txBox="1"/>
          <p:nvPr>
            <p:ph type="title"/>
          </p:nvPr>
        </p:nvSpPr>
        <p:spPr>
          <a:xfrm>
            <a:off x="2857489" y="536650"/>
            <a:ext cx="34290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SCOPE </a:t>
            </a:r>
            <a:endParaRPr/>
          </a:p>
        </p:txBody>
      </p:sp>
      <p:grpSp>
        <p:nvGrpSpPr>
          <p:cNvPr id="1286" name="Google Shape;1286;p30"/>
          <p:cNvGrpSpPr/>
          <p:nvPr/>
        </p:nvGrpSpPr>
        <p:grpSpPr>
          <a:xfrm>
            <a:off x="6659141" y="1277407"/>
            <a:ext cx="1334106" cy="3821375"/>
            <a:chOff x="3398356" y="2103761"/>
            <a:chExt cx="1334106" cy="3055144"/>
          </a:xfrm>
        </p:grpSpPr>
        <p:sp>
          <p:nvSpPr>
            <p:cNvPr id="1287" name="Google Shape;1287;p30"/>
            <p:cNvSpPr/>
            <p:nvPr/>
          </p:nvSpPr>
          <p:spPr>
            <a:xfrm>
              <a:off x="3398356" y="2176303"/>
              <a:ext cx="1334106" cy="2982204"/>
            </a:xfrm>
            <a:custGeom>
              <a:rect b="b" l="l" r="r" t="t"/>
              <a:pathLst>
                <a:path extrusionOk="0" h="175527" w="78523">
                  <a:moveTo>
                    <a:pt x="0" y="1"/>
                  </a:moveTo>
                  <a:lnTo>
                    <a:pt x="0" y="175527"/>
                  </a:lnTo>
                  <a:lnTo>
                    <a:pt x="78523" y="175527"/>
                  </a:lnTo>
                  <a:lnTo>
                    <a:pt x="785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0"/>
            <p:cNvSpPr/>
            <p:nvPr/>
          </p:nvSpPr>
          <p:spPr>
            <a:xfrm>
              <a:off x="3398356" y="2176303"/>
              <a:ext cx="1334106" cy="2982204"/>
            </a:xfrm>
            <a:custGeom>
              <a:rect b="b" l="l" r="r" t="t"/>
              <a:pathLst>
                <a:path extrusionOk="0" h="175527" w="78523">
                  <a:moveTo>
                    <a:pt x="78523" y="1"/>
                  </a:moveTo>
                  <a:lnTo>
                    <a:pt x="0" y="175527"/>
                  </a:lnTo>
                  <a:lnTo>
                    <a:pt x="78523" y="175527"/>
                  </a:lnTo>
                  <a:lnTo>
                    <a:pt x="785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0"/>
            <p:cNvSpPr/>
            <p:nvPr/>
          </p:nvSpPr>
          <p:spPr>
            <a:xfrm>
              <a:off x="3530985" y="2342952"/>
              <a:ext cx="304359" cy="518586"/>
            </a:xfrm>
            <a:custGeom>
              <a:rect b="b" l="l" r="r" t="t"/>
              <a:pathLst>
                <a:path extrusionOk="0" h="30523" w="17914">
                  <a:moveTo>
                    <a:pt x="1" y="1"/>
                  </a:moveTo>
                  <a:lnTo>
                    <a:pt x="1" y="30523"/>
                  </a:lnTo>
                  <a:lnTo>
                    <a:pt x="17913" y="30523"/>
                  </a:lnTo>
                  <a:lnTo>
                    <a:pt x="17913" y="1"/>
                  </a:lnTo>
                  <a:close/>
                </a:path>
              </a:pathLst>
            </a:custGeom>
            <a:solidFill>
              <a:srgbClr val="2C2C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0"/>
            <p:cNvSpPr/>
            <p:nvPr/>
          </p:nvSpPr>
          <p:spPr>
            <a:xfrm>
              <a:off x="3551394" y="2364499"/>
              <a:ext cx="260151" cy="475516"/>
            </a:xfrm>
            <a:custGeom>
              <a:rect b="b" l="l" r="r" t="t"/>
              <a:pathLst>
                <a:path extrusionOk="0" h="27988" w="15312">
                  <a:moveTo>
                    <a:pt x="1" y="1"/>
                  </a:moveTo>
                  <a:lnTo>
                    <a:pt x="1" y="27987"/>
                  </a:lnTo>
                  <a:lnTo>
                    <a:pt x="15311" y="27987"/>
                  </a:lnTo>
                  <a:lnTo>
                    <a:pt x="15311" y="1"/>
                  </a:lnTo>
                  <a:close/>
                </a:path>
              </a:pathLst>
            </a:custGeom>
            <a:solidFill>
              <a:schemeClr val="lt2"/>
            </a:solid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0"/>
            <p:cNvSpPr/>
            <p:nvPr/>
          </p:nvSpPr>
          <p:spPr>
            <a:xfrm>
              <a:off x="3913596" y="2342952"/>
              <a:ext cx="304359" cy="518586"/>
            </a:xfrm>
            <a:custGeom>
              <a:rect b="b" l="l" r="r" t="t"/>
              <a:pathLst>
                <a:path extrusionOk="0" h="30523" w="17914">
                  <a:moveTo>
                    <a:pt x="1" y="1"/>
                  </a:moveTo>
                  <a:lnTo>
                    <a:pt x="1" y="30523"/>
                  </a:lnTo>
                  <a:lnTo>
                    <a:pt x="17914" y="30523"/>
                  </a:lnTo>
                  <a:lnTo>
                    <a:pt x="17914" y="1"/>
                  </a:lnTo>
                  <a:close/>
                </a:path>
              </a:pathLst>
            </a:custGeom>
            <a:solidFill>
              <a:srgbClr val="2C2C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0"/>
            <p:cNvSpPr/>
            <p:nvPr/>
          </p:nvSpPr>
          <p:spPr>
            <a:xfrm>
              <a:off x="4296207" y="2342952"/>
              <a:ext cx="304359" cy="518586"/>
            </a:xfrm>
            <a:custGeom>
              <a:rect b="b" l="l" r="r" t="t"/>
              <a:pathLst>
                <a:path extrusionOk="0" h="30523" w="17914">
                  <a:moveTo>
                    <a:pt x="1" y="1"/>
                  </a:moveTo>
                  <a:lnTo>
                    <a:pt x="1" y="30523"/>
                  </a:lnTo>
                  <a:lnTo>
                    <a:pt x="17914" y="30523"/>
                  </a:lnTo>
                  <a:lnTo>
                    <a:pt x="17914" y="1"/>
                  </a:lnTo>
                  <a:close/>
                </a:path>
              </a:pathLst>
            </a:custGeom>
            <a:solidFill>
              <a:srgbClr val="2C2C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0"/>
            <p:cNvSpPr/>
            <p:nvPr/>
          </p:nvSpPr>
          <p:spPr>
            <a:xfrm>
              <a:off x="3530985" y="3063399"/>
              <a:ext cx="304359" cy="518586"/>
            </a:xfrm>
            <a:custGeom>
              <a:rect b="b" l="l" r="r" t="t"/>
              <a:pathLst>
                <a:path extrusionOk="0" h="30523" w="17914">
                  <a:moveTo>
                    <a:pt x="1" y="1"/>
                  </a:moveTo>
                  <a:lnTo>
                    <a:pt x="1" y="30523"/>
                  </a:lnTo>
                  <a:lnTo>
                    <a:pt x="17913" y="30523"/>
                  </a:lnTo>
                  <a:lnTo>
                    <a:pt x="17913" y="1"/>
                  </a:lnTo>
                  <a:close/>
                </a:path>
              </a:pathLst>
            </a:custGeom>
            <a:solidFill>
              <a:srgbClr val="2C2C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0"/>
            <p:cNvSpPr/>
            <p:nvPr/>
          </p:nvSpPr>
          <p:spPr>
            <a:xfrm>
              <a:off x="3913596" y="3063399"/>
              <a:ext cx="304359" cy="518586"/>
            </a:xfrm>
            <a:custGeom>
              <a:rect b="b" l="l" r="r" t="t"/>
              <a:pathLst>
                <a:path extrusionOk="0" h="30523" w="17914">
                  <a:moveTo>
                    <a:pt x="1" y="1"/>
                  </a:moveTo>
                  <a:lnTo>
                    <a:pt x="1" y="30523"/>
                  </a:lnTo>
                  <a:lnTo>
                    <a:pt x="17914" y="30523"/>
                  </a:lnTo>
                  <a:lnTo>
                    <a:pt x="17914" y="1"/>
                  </a:lnTo>
                  <a:close/>
                </a:path>
              </a:pathLst>
            </a:custGeom>
            <a:solidFill>
              <a:srgbClr val="2C2C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0"/>
            <p:cNvSpPr/>
            <p:nvPr/>
          </p:nvSpPr>
          <p:spPr>
            <a:xfrm>
              <a:off x="4296207" y="3063399"/>
              <a:ext cx="304359" cy="518586"/>
            </a:xfrm>
            <a:custGeom>
              <a:rect b="b" l="l" r="r" t="t"/>
              <a:pathLst>
                <a:path extrusionOk="0" h="30523" w="17914">
                  <a:moveTo>
                    <a:pt x="1" y="1"/>
                  </a:moveTo>
                  <a:lnTo>
                    <a:pt x="1" y="30523"/>
                  </a:lnTo>
                  <a:lnTo>
                    <a:pt x="17914" y="30523"/>
                  </a:lnTo>
                  <a:lnTo>
                    <a:pt x="17914" y="1"/>
                  </a:lnTo>
                  <a:close/>
                </a:path>
              </a:pathLst>
            </a:custGeom>
            <a:solidFill>
              <a:srgbClr val="2C2C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0"/>
            <p:cNvSpPr/>
            <p:nvPr/>
          </p:nvSpPr>
          <p:spPr>
            <a:xfrm>
              <a:off x="3530985" y="3783845"/>
              <a:ext cx="304359" cy="518586"/>
            </a:xfrm>
            <a:custGeom>
              <a:rect b="b" l="l" r="r" t="t"/>
              <a:pathLst>
                <a:path extrusionOk="0" h="30523" w="17914">
                  <a:moveTo>
                    <a:pt x="1" y="1"/>
                  </a:moveTo>
                  <a:lnTo>
                    <a:pt x="1" y="30523"/>
                  </a:lnTo>
                  <a:lnTo>
                    <a:pt x="17913" y="30523"/>
                  </a:lnTo>
                  <a:lnTo>
                    <a:pt x="17913" y="1"/>
                  </a:lnTo>
                  <a:close/>
                </a:path>
              </a:pathLst>
            </a:custGeom>
            <a:solidFill>
              <a:srgbClr val="2C2C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0"/>
            <p:cNvSpPr/>
            <p:nvPr/>
          </p:nvSpPr>
          <p:spPr>
            <a:xfrm>
              <a:off x="3913596" y="3783845"/>
              <a:ext cx="304359" cy="518586"/>
            </a:xfrm>
            <a:custGeom>
              <a:rect b="b" l="l" r="r" t="t"/>
              <a:pathLst>
                <a:path extrusionOk="0" h="30523" w="17914">
                  <a:moveTo>
                    <a:pt x="1" y="1"/>
                  </a:moveTo>
                  <a:lnTo>
                    <a:pt x="1" y="30523"/>
                  </a:lnTo>
                  <a:lnTo>
                    <a:pt x="17914" y="30523"/>
                  </a:lnTo>
                  <a:lnTo>
                    <a:pt x="17914" y="1"/>
                  </a:lnTo>
                  <a:close/>
                </a:path>
              </a:pathLst>
            </a:custGeom>
            <a:solidFill>
              <a:srgbClr val="2C2C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0"/>
            <p:cNvSpPr/>
            <p:nvPr/>
          </p:nvSpPr>
          <p:spPr>
            <a:xfrm>
              <a:off x="4296207" y="3783845"/>
              <a:ext cx="304359" cy="518586"/>
            </a:xfrm>
            <a:custGeom>
              <a:rect b="b" l="l" r="r" t="t"/>
              <a:pathLst>
                <a:path extrusionOk="0" h="30523" w="17914">
                  <a:moveTo>
                    <a:pt x="1" y="1"/>
                  </a:moveTo>
                  <a:lnTo>
                    <a:pt x="1" y="30523"/>
                  </a:lnTo>
                  <a:lnTo>
                    <a:pt x="17914" y="30523"/>
                  </a:lnTo>
                  <a:lnTo>
                    <a:pt x="17914" y="1"/>
                  </a:lnTo>
                  <a:close/>
                </a:path>
              </a:pathLst>
            </a:custGeom>
            <a:solidFill>
              <a:srgbClr val="2C2C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0"/>
            <p:cNvSpPr/>
            <p:nvPr/>
          </p:nvSpPr>
          <p:spPr>
            <a:xfrm>
              <a:off x="3682901" y="4536035"/>
              <a:ext cx="765111" cy="622870"/>
            </a:xfrm>
            <a:custGeom>
              <a:rect b="b" l="l" r="r" t="t"/>
              <a:pathLst>
                <a:path extrusionOk="0" h="36661" w="45033">
                  <a:moveTo>
                    <a:pt x="0" y="1"/>
                  </a:moveTo>
                  <a:lnTo>
                    <a:pt x="0" y="36661"/>
                  </a:lnTo>
                  <a:lnTo>
                    <a:pt x="45033" y="36661"/>
                  </a:lnTo>
                  <a:lnTo>
                    <a:pt x="45033" y="1"/>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0"/>
            <p:cNvSpPr/>
            <p:nvPr/>
          </p:nvSpPr>
          <p:spPr>
            <a:xfrm>
              <a:off x="3682900" y="4536025"/>
              <a:ext cx="757793" cy="622870"/>
            </a:xfrm>
            <a:custGeom>
              <a:rect b="b" l="l" r="r" t="t"/>
              <a:pathLst>
                <a:path extrusionOk="0" h="36661" w="45033">
                  <a:moveTo>
                    <a:pt x="45033" y="1"/>
                  </a:moveTo>
                  <a:lnTo>
                    <a:pt x="0" y="36661"/>
                  </a:lnTo>
                  <a:lnTo>
                    <a:pt x="45033" y="36661"/>
                  </a:lnTo>
                  <a:lnTo>
                    <a:pt x="450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0"/>
            <p:cNvSpPr/>
            <p:nvPr/>
          </p:nvSpPr>
          <p:spPr>
            <a:xfrm>
              <a:off x="3599568" y="2103761"/>
              <a:ext cx="932309" cy="72547"/>
            </a:xfrm>
            <a:custGeom>
              <a:rect b="b" l="l" r="r" t="t"/>
              <a:pathLst>
                <a:path extrusionOk="0" h="4270" w="54874">
                  <a:moveTo>
                    <a:pt x="1" y="0"/>
                  </a:moveTo>
                  <a:lnTo>
                    <a:pt x="1" y="4270"/>
                  </a:lnTo>
                  <a:lnTo>
                    <a:pt x="54873" y="4270"/>
                  </a:lnTo>
                  <a:lnTo>
                    <a:pt x="548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0"/>
            <p:cNvSpPr/>
            <p:nvPr/>
          </p:nvSpPr>
          <p:spPr>
            <a:xfrm>
              <a:off x="4065512" y="4536035"/>
              <a:ext cx="17" cy="622870"/>
            </a:xfrm>
            <a:custGeom>
              <a:rect b="b" l="l" r="r" t="t"/>
              <a:pathLst>
                <a:path extrusionOk="0" fill="none" h="36661" w="1">
                  <a:moveTo>
                    <a:pt x="0" y="1"/>
                  </a:moveTo>
                  <a:lnTo>
                    <a:pt x="0" y="36661"/>
                  </a:lnTo>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0"/>
            <p:cNvSpPr/>
            <p:nvPr/>
          </p:nvSpPr>
          <p:spPr>
            <a:xfrm>
              <a:off x="3935143" y="2364499"/>
              <a:ext cx="259573" cy="475516"/>
            </a:xfrm>
            <a:custGeom>
              <a:rect b="b" l="l" r="r" t="t"/>
              <a:pathLst>
                <a:path extrusionOk="0" h="27988" w="15278">
                  <a:moveTo>
                    <a:pt x="0" y="1"/>
                  </a:moveTo>
                  <a:lnTo>
                    <a:pt x="0" y="27987"/>
                  </a:lnTo>
                  <a:lnTo>
                    <a:pt x="15278" y="27987"/>
                  </a:lnTo>
                  <a:lnTo>
                    <a:pt x="15278" y="1"/>
                  </a:lnTo>
                  <a:close/>
                </a:path>
              </a:pathLst>
            </a:custGeom>
            <a:solidFill>
              <a:schemeClr val="lt2"/>
            </a:solid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0"/>
            <p:cNvSpPr/>
            <p:nvPr/>
          </p:nvSpPr>
          <p:spPr>
            <a:xfrm>
              <a:off x="4318314" y="2364499"/>
              <a:ext cx="260151" cy="475516"/>
            </a:xfrm>
            <a:custGeom>
              <a:rect b="b" l="l" r="r" t="t"/>
              <a:pathLst>
                <a:path extrusionOk="0" h="27988" w="15312">
                  <a:moveTo>
                    <a:pt x="1" y="1"/>
                  </a:moveTo>
                  <a:lnTo>
                    <a:pt x="1" y="27987"/>
                  </a:lnTo>
                  <a:lnTo>
                    <a:pt x="15312" y="27987"/>
                  </a:lnTo>
                  <a:lnTo>
                    <a:pt x="15312" y="1"/>
                  </a:lnTo>
                  <a:close/>
                </a:path>
              </a:pathLst>
            </a:custGeom>
            <a:solidFill>
              <a:schemeClr val="lt2"/>
            </a:solid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0"/>
            <p:cNvSpPr/>
            <p:nvPr/>
          </p:nvSpPr>
          <p:spPr>
            <a:xfrm>
              <a:off x="3551394" y="3085507"/>
              <a:ext cx="260151" cy="474955"/>
            </a:xfrm>
            <a:custGeom>
              <a:rect b="b" l="l" r="r" t="t"/>
              <a:pathLst>
                <a:path extrusionOk="0" h="27955" w="15312">
                  <a:moveTo>
                    <a:pt x="1" y="1"/>
                  </a:moveTo>
                  <a:lnTo>
                    <a:pt x="1" y="27954"/>
                  </a:lnTo>
                  <a:lnTo>
                    <a:pt x="15311" y="27954"/>
                  </a:lnTo>
                  <a:lnTo>
                    <a:pt x="15311" y="1"/>
                  </a:lnTo>
                  <a:close/>
                </a:path>
              </a:pathLst>
            </a:custGeom>
            <a:solidFill>
              <a:schemeClr val="lt2"/>
            </a:solid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0"/>
            <p:cNvSpPr/>
            <p:nvPr/>
          </p:nvSpPr>
          <p:spPr>
            <a:xfrm>
              <a:off x="3935143" y="3085507"/>
              <a:ext cx="259573" cy="474955"/>
            </a:xfrm>
            <a:custGeom>
              <a:rect b="b" l="l" r="r" t="t"/>
              <a:pathLst>
                <a:path extrusionOk="0" h="27955" w="15278">
                  <a:moveTo>
                    <a:pt x="0" y="1"/>
                  </a:moveTo>
                  <a:lnTo>
                    <a:pt x="0" y="27954"/>
                  </a:lnTo>
                  <a:lnTo>
                    <a:pt x="15278" y="27954"/>
                  </a:lnTo>
                  <a:lnTo>
                    <a:pt x="15278" y="1"/>
                  </a:lnTo>
                  <a:close/>
                </a:path>
              </a:pathLst>
            </a:custGeom>
            <a:solidFill>
              <a:schemeClr val="lt2"/>
            </a:solid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0"/>
            <p:cNvSpPr/>
            <p:nvPr/>
          </p:nvSpPr>
          <p:spPr>
            <a:xfrm>
              <a:off x="4318314" y="3085507"/>
              <a:ext cx="260151" cy="474955"/>
            </a:xfrm>
            <a:custGeom>
              <a:rect b="b" l="l" r="r" t="t"/>
              <a:pathLst>
                <a:path extrusionOk="0" h="27955" w="15312">
                  <a:moveTo>
                    <a:pt x="1" y="1"/>
                  </a:moveTo>
                  <a:lnTo>
                    <a:pt x="1" y="27954"/>
                  </a:lnTo>
                  <a:lnTo>
                    <a:pt x="15312" y="27954"/>
                  </a:lnTo>
                  <a:lnTo>
                    <a:pt x="15312" y="1"/>
                  </a:lnTo>
                  <a:close/>
                </a:path>
              </a:pathLst>
            </a:custGeom>
            <a:solidFill>
              <a:schemeClr val="lt2"/>
            </a:solid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0"/>
            <p:cNvSpPr/>
            <p:nvPr/>
          </p:nvSpPr>
          <p:spPr>
            <a:xfrm>
              <a:off x="3551394" y="3805953"/>
              <a:ext cx="260151" cy="474955"/>
            </a:xfrm>
            <a:custGeom>
              <a:rect b="b" l="l" r="r" t="t"/>
              <a:pathLst>
                <a:path extrusionOk="0" h="27955" w="15312">
                  <a:moveTo>
                    <a:pt x="1" y="1"/>
                  </a:moveTo>
                  <a:lnTo>
                    <a:pt x="1" y="27954"/>
                  </a:lnTo>
                  <a:lnTo>
                    <a:pt x="15311" y="27954"/>
                  </a:lnTo>
                  <a:lnTo>
                    <a:pt x="15311" y="1"/>
                  </a:lnTo>
                  <a:close/>
                </a:path>
              </a:pathLst>
            </a:custGeom>
            <a:solidFill>
              <a:schemeClr val="lt2"/>
            </a:solid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0"/>
            <p:cNvSpPr/>
            <p:nvPr/>
          </p:nvSpPr>
          <p:spPr>
            <a:xfrm>
              <a:off x="3935143" y="3805953"/>
              <a:ext cx="259573" cy="474955"/>
            </a:xfrm>
            <a:custGeom>
              <a:rect b="b" l="l" r="r" t="t"/>
              <a:pathLst>
                <a:path extrusionOk="0" h="27955" w="15278">
                  <a:moveTo>
                    <a:pt x="0" y="1"/>
                  </a:moveTo>
                  <a:lnTo>
                    <a:pt x="0" y="27954"/>
                  </a:lnTo>
                  <a:lnTo>
                    <a:pt x="15278" y="27954"/>
                  </a:lnTo>
                  <a:lnTo>
                    <a:pt x="15278" y="1"/>
                  </a:lnTo>
                  <a:close/>
                </a:path>
              </a:pathLst>
            </a:custGeom>
            <a:solidFill>
              <a:schemeClr val="lt2"/>
            </a:solid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0"/>
            <p:cNvSpPr/>
            <p:nvPr/>
          </p:nvSpPr>
          <p:spPr>
            <a:xfrm>
              <a:off x="4318314" y="3805953"/>
              <a:ext cx="260151" cy="474955"/>
            </a:xfrm>
            <a:custGeom>
              <a:rect b="b" l="l" r="r" t="t"/>
              <a:pathLst>
                <a:path extrusionOk="0" h="27955" w="15312">
                  <a:moveTo>
                    <a:pt x="1" y="1"/>
                  </a:moveTo>
                  <a:lnTo>
                    <a:pt x="1" y="27954"/>
                  </a:lnTo>
                  <a:lnTo>
                    <a:pt x="15312" y="27954"/>
                  </a:lnTo>
                  <a:lnTo>
                    <a:pt x="15312" y="1"/>
                  </a:lnTo>
                  <a:close/>
                </a:path>
              </a:pathLst>
            </a:custGeom>
            <a:solidFill>
              <a:schemeClr val="lt2"/>
            </a:solid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0"/>
            <p:cNvSpPr/>
            <p:nvPr/>
          </p:nvSpPr>
          <p:spPr>
            <a:xfrm>
              <a:off x="3551394" y="2365060"/>
              <a:ext cx="260151" cy="474955"/>
            </a:xfrm>
            <a:custGeom>
              <a:rect b="b" l="l" r="r" t="t"/>
              <a:pathLst>
                <a:path extrusionOk="0" h="27955" w="15312">
                  <a:moveTo>
                    <a:pt x="15311" y="1"/>
                  </a:moveTo>
                  <a:lnTo>
                    <a:pt x="1" y="27954"/>
                  </a:lnTo>
                  <a:lnTo>
                    <a:pt x="15311" y="27954"/>
                  </a:lnTo>
                  <a:lnTo>
                    <a:pt x="153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0"/>
            <p:cNvSpPr/>
            <p:nvPr/>
          </p:nvSpPr>
          <p:spPr>
            <a:xfrm>
              <a:off x="3935143" y="2365060"/>
              <a:ext cx="259573" cy="474955"/>
            </a:xfrm>
            <a:custGeom>
              <a:rect b="b" l="l" r="r" t="t"/>
              <a:pathLst>
                <a:path extrusionOk="0" h="27955" w="15278">
                  <a:moveTo>
                    <a:pt x="15278" y="1"/>
                  </a:moveTo>
                  <a:lnTo>
                    <a:pt x="0" y="27954"/>
                  </a:lnTo>
                  <a:lnTo>
                    <a:pt x="15278" y="27954"/>
                  </a:lnTo>
                  <a:lnTo>
                    <a:pt x="152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0"/>
            <p:cNvSpPr/>
            <p:nvPr/>
          </p:nvSpPr>
          <p:spPr>
            <a:xfrm>
              <a:off x="4318314" y="2365060"/>
              <a:ext cx="259590" cy="474955"/>
            </a:xfrm>
            <a:custGeom>
              <a:rect b="b" l="l" r="r" t="t"/>
              <a:pathLst>
                <a:path extrusionOk="0" h="27955" w="15279">
                  <a:moveTo>
                    <a:pt x="15278" y="1"/>
                  </a:moveTo>
                  <a:lnTo>
                    <a:pt x="1" y="27954"/>
                  </a:lnTo>
                  <a:lnTo>
                    <a:pt x="15278" y="27954"/>
                  </a:lnTo>
                  <a:lnTo>
                    <a:pt x="152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0"/>
            <p:cNvSpPr/>
            <p:nvPr/>
          </p:nvSpPr>
          <p:spPr>
            <a:xfrm>
              <a:off x="3551394" y="3085506"/>
              <a:ext cx="260151" cy="475516"/>
            </a:xfrm>
            <a:custGeom>
              <a:rect b="b" l="l" r="r" t="t"/>
              <a:pathLst>
                <a:path extrusionOk="0" h="27988" w="15312">
                  <a:moveTo>
                    <a:pt x="15311" y="1"/>
                  </a:moveTo>
                  <a:lnTo>
                    <a:pt x="1" y="27988"/>
                  </a:lnTo>
                  <a:lnTo>
                    <a:pt x="15311" y="27988"/>
                  </a:lnTo>
                  <a:lnTo>
                    <a:pt x="153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0"/>
            <p:cNvSpPr/>
            <p:nvPr/>
          </p:nvSpPr>
          <p:spPr>
            <a:xfrm>
              <a:off x="3935143" y="3085506"/>
              <a:ext cx="259573" cy="475516"/>
            </a:xfrm>
            <a:custGeom>
              <a:rect b="b" l="l" r="r" t="t"/>
              <a:pathLst>
                <a:path extrusionOk="0" h="27988" w="15278">
                  <a:moveTo>
                    <a:pt x="15278" y="1"/>
                  </a:moveTo>
                  <a:lnTo>
                    <a:pt x="0" y="27988"/>
                  </a:lnTo>
                  <a:lnTo>
                    <a:pt x="15278" y="27988"/>
                  </a:lnTo>
                  <a:lnTo>
                    <a:pt x="152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0"/>
            <p:cNvSpPr/>
            <p:nvPr/>
          </p:nvSpPr>
          <p:spPr>
            <a:xfrm>
              <a:off x="4318314" y="3085506"/>
              <a:ext cx="259590" cy="475516"/>
            </a:xfrm>
            <a:custGeom>
              <a:rect b="b" l="l" r="r" t="t"/>
              <a:pathLst>
                <a:path extrusionOk="0" h="27988" w="15279">
                  <a:moveTo>
                    <a:pt x="15278" y="1"/>
                  </a:moveTo>
                  <a:lnTo>
                    <a:pt x="1" y="27988"/>
                  </a:lnTo>
                  <a:lnTo>
                    <a:pt x="15278" y="27988"/>
                  </a:lnTo>
                  <a:lnTo>
                    <a:pt x="152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0"/>
            <p:cNvSpPr/>
            <p:nvPr/>
          </p:nvSpPr>
          <p:spPr>
            <a:xfrm>
              <a:off x="3551394" y="3806531"/>
              <a:ext cx="260151" cy="474938"/>
            </a:xfrm>
            <a:custGeom>
              <a:rect b="b" l="l" r="r" t="t"/>
              <a:pathLst>
                <a:path extrusionOk="0" h="27954" w="15312">
                  <a:moveTo>
                    <a:pt x="15311" y="0"/>
                  </a:moveTo>
                  <a:lnTo>
                    <a:pt x="1" y="27954"/>
                  </a:lnTo>
                  <a:lnTo>
                    <a:pt x="15311" y="27954"/>
                  </a:lnTo>
                  <a:lnTo>
                    <a:pt x="153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0"/>
            <p:cNvSpPr/>
            <p:nvPr/>
          </p:nvSpPr>
          <p:spPr>
            <a:xfrm>
              <a:off x="3935143" y="3806531"/>
              <a:ext cx="259573" cy="474938"/>
            </a:xfrm>
            <a:custGeom>
              <a:rect b="b" l="l" r="r" t="t"/>
              <a:pathLst>
                <a:path extrusionOk="0" h="27954" w="15278">
                  <a:moveTo>
                    <a:pt x="15278" y="0"/>
                  </a:moveTo>
                  <a:lnTo>
                    <a:pt x="0" y="27954"/>
                  </a:lnTo>
                  <a:lnTo>
                    <a:pt x="15278" y="27954"/>
                  </a:lnTo>
                  <a:lnTo>
                    <a:pt x="152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0"/>
            <p:cNvSpPr/>
            <p:nvPr/>
          </p:nvSpPr>
          <p:spPr>
            <a:xfrm>
              <a:off x="4318314" y="3806531"/>
              <a:ext cx="259590" cy="474938"/>
            </a:xfrm>
            <a:custGeom>
              <a:rect b="b" l="l" r="r" t="t"/>
              <a:pathLst>
                <a:path extrusionOk="0" h="27954" w="15279">
                  <a:moveTo>
                    <a:pt x="15278" y="0"/>
                  </a:moveTo>
                  <a:lnTo>
                    <a:pt x="1" y="27954"/>
                  </a:lnTo>
                  <a:lnTo>
                    <a:pt x="15278" y="27954"/>
                  </a:lnTo>
                  <a:lnTo>
                    <a:pt x="152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0"/>
            <p:cNvSpPr/>
            <p:nvPr/>
          </p:nvSpPr>
          <p:spPr>
            <a:xfrm>
              <a:off x="3504340" y="2648484"/>
              <a:ext cx="352526" cy="236348"/>
            </a:xfrm>
            <a:custGeom>
              <a:rect b="b" l="l" r="r" t="t"/>
              <a:pathLst>
                <a:path extrusionOk="0" fill="none" h="13911" w="20749">
                  <a:moveTo>
                    <a:pt x="20749" y="13910"/>
                  </a:moveTo>
                  <a:lnTo>
                    <a:pt x="1" y="13910"/>
                  </a:lnTo>
                  <a:lnTo>
                    <a:pt x="1" y="0"/>
                  </a:lnTo>
                  <a:lnTo>
                    <a:pt x="1469" y="0"/>
                  </a:lnTo>
                  <a:lnTo>
                    <a:pt x="20749" y="0"/>
                  </a:lnTo>
                  <a:close/>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0"/>
            <p:cNvSpPr/>
            <p:nvPr/>
          </p:nvSpPr>
          <p:spPr>
            <a:xfrm>
              <a:off x="3775291"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0"/>
            <p:cNvSpPr/>
            <p:nvPr/>
          </p:nvSpPr>
          <p:spPr>
            <a:xfrm>
              <a:off x="3523050"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0"/>
            <p:cNvSpPr/>
            <p:nvPr/>
          </p:nvSpPr>
          <p:spPr>
            <a:xfrm>
              <a:off x="3554231"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0"/>
            <p:cNvSpPr/>
            <p:nvPr/>
          </p:nvSpPr>
          <p:spPr>
            <a:xfrm>
              <a:off x="3585974"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0"/>
            <p:cNvSpPr/>
            <p:nvPr/>
          </p:nvSpPr>
          <p:spPr>
            <a:xfrm>
              <a:off x="3617717"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0"/>
            <p:cNvSpPr/>
            <p:nvPr/>
          </p:nvSpPr>
          <p:spPr>
            <a:xfrm>
              <a:off x="3648882"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0"/>
            <p:cNvSpPr/>
            <p:nvPr/>
          </p:nvSpPr>
          <p:spPr>
            <a:xfrm>
              <a:off x="3680624"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0"/>
            <p:cNvSpPr/>
            <p:nvPr/>
          </p:nvSpPr>
          <p:spPr>
            <a:xfrm>
              <a:off x="3712367"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0"/>
            <p:cNvSpPr/>
            <p:nvPr/>
          </p:nvSpPr>
          <p:spPr>
            <a:xfrm>
              <a:off x="3743549"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0"/>
            <p:cNvSpPr/>
            <p:nvPr/>
          </p:nvSpPr>
          <p:spPr>
            <a:xfrm>
              <a:off x="3807034"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0"/>
            <p:cNvSpPr/>
            <p:nvPr/>
          </p:nvSpPr>
          <p:spPr>
            <a:xfrm>
              <a:off x="3838216"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0"/>
            <p:cNvSpPr/>
            <p:nvPr/>
          </p:nvSpPr>
          <p:spPr>
            <a:xfrm>
              <a:off x="3887529" y="2648484"/>
              <a:ext cx="353086" cy="236348"/>
            </a:xfrm>
            <a:custGeom>
              <a:rect b="b" l="l" r="r" t="t"/>
              <a:pathLst>
                <a:path extrusionOk="0" fill="none" h="13911" w="20782">
                  <a:moveTo>
                    <a:pt x="20782" y="13910"/>
                  </a:moveTo>
                  <a:lnTo>
                    <a:pt x="0" y="13910"/>
                  </a:lnTo>
                  <a:lnTo>
                    <a:pt x="0" y="0"/>
                  </a:lnTo>
                  <a:lnTo>
                    <a:pt x="1468" y="0"/>
                  </a:lnTo>
                  <a:lnTo>
                    <a:pt x="20782" y="0"/>
                  </a:lnTo>
                  <a:close/>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0"/>
            <p:cNvSpPr/>
            <p:nvPr/>
          </p:nvSpPr>
          <p:spPr>
            <a:xfrm>
              <a:off x="4158480"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0"/>
            <p:cNvSpPr/>
            <p:nvPr/>
          </p:nvSpPr>
          <p:spPr>
            <a:xfrm>
              <a:off x="3906238"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0"/>
            <p:cNvSpPr/>
            <p:nvPr/>
          </p:nvSpPr>
          <p:spPr>
            <a:xfrm>
              <a:off x="3937981"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0"/>
            <p:cNvSpPr/>
            <p:nvPr/>
          </p:nvSpPr>
          <p:spPr>
            <a:xfrm>
              <a:off x="3969723"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0"/>
            <p:cNvSpPr/>
            <p:nvPr/>
          </p:nvSpPr>
          <p:spPr>
            <a:xfrm>
              <a:off x="4000888"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4032631"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0"/>
            <p:cNvSpPr/>
            <p:nvPr/>
          </p:nvSpPr>
          <p:spPr>
            <a:xfrm>
              <a:off x="4063813"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4095555"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a:off x="4127298"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4190222"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4221965"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4270700" y="2648484"/>
              <a:ext cx="353103" cy="236348"/>
            </a:xfrm>
            <a:custGeom>
              <a:rect b="b" l="l" r="r" t="t"/>
              <a:pathLst>
                <a:path extrusionOk="0" fill="none" h="13911" w="20783">
                  <a:moveTo>
                    <a:pt x="20782" y="13910"/>
                  </a:moveTo>
                  <a:lnTo>
                    <a:pt x="1" y="13910"/>
                  </a:lnTo>
                  <a:lnTo>
                    <a:pt x="1" y="0"/>
                  </a:lnTo>
                  <a:lnTo>
                    <a:pt x="1502" y="0"/>
                  </a:lnTo>
                  <a:lnTo>
                    <a:pt x="20782" y="0"/>
                  </a:lnTo>
                  <a:close/>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4542212"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0"/>
            <p:cNvSpPr/>
            <p:nvPr/>
          </p:nvSpPr>
          <p:spPr>
            <a:xfrm>
              <a:off x="4289970"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0"/>
            <p:cNvSpPr/>
            <p:nvPr/>
          </p:nvSpPr>
          <p:spPr>
            <a:xfrm>
              <a:off x="4321152"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0"/>
            <p:cNvSpPr/>
            <p:nvPr/>
          </p:nvSpPr>
          <p:spPr>
            <a:xfrm>
              <a:off x="4352895"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0"/>
            <p:cNvSpPr/>
            <p:nvPr/>
          </p:nvSpPr>
          <p:spPr>
            <a:xfrm>
              <a:off x="4384077"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4415819"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0"/>
            <p:cNvSpPr/>
            <p:nvPr/>
          </p:nvSpPr>
          <p:spPr>
            <a:xfrm>
              <a:off x="4447562"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0"/>
            <p:cNvSpPr/>
            <p:nvPr/>
          </p:nvSpPr>
          <p:spPr>
            <a:xfrm>
              <a:off x="4478727"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4510469" y="2648484"/>
              <a:ext cx="17" cy="236348"/>
            </a:xfrm>
            <a:custGeom>
              <a:rect b="b" l="l" r="r" t="t"/>
              <a:pathLst>
                <a:path extrusionOk="0" fill="none" h="13911" w="1">
                  <a:moveTo>
                    <a:pt x="1" y="13910"/>
                  </a:moveTo>
                  <a:lnTo>
                    <a:pt x="1"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0"/>
            <p:cNvSpPr/>
            <p:nvPr/>
          </p:nvSpPr>
          <p:spPr>
            <a:xfrm>
              <a:off x="4573394"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0"/>
            <p:cNvSpPr/>
            <p:nvPr/>
          </p:nvSpPr>
          <p:spPr>
            <a:xfrm>
              <a:off x="4605136" y="2648484"/>
              <a:ext cx="17" cy="236348"/>
            </a:xfrm>
            <a:custGeom>
              <a:rect b="b" l="l" r="r" t="t"/>
              <a:pathLst>
                <a:path extrusionOk="0" fill="none" h="13911" w="1">
                  <a:moveTo>
                    <a:pt x="0" y="13910"/>
                  </a:moveTo>
                  <a:lnTo>
                    <a:pt x="0" y="0"/>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0"/>
            <p:cNvSpPr/>
            <p:nvPr/>
          </p:nvSpPr>
          <p:spPr>
            <a:xfrm>
              <a:off x="3504340" y="3369491"/>
              <a:ext cx="352526" cy="236348"/>
            </a:xfrm>
            <a:custGeom>
              <a:rect b="b" l="l" r="r" t="t"/>
              <a:pathLst>
                <a:path extrusionOk="0" fill="none" h="13911" w="20749">
                  <a:moveTo>
                    <a:pt x="20749" y="13911"/>
                  </a:moveTo>
                  <a:lnTo>
                    <a:pt x="1" y="13911"/>
                  </a:lnTo>
                  <a:lnTo>
                    <a:pt x="1" y="1"/>
                  </a:lnTo>
                  <a:lnTo>
                    <a:pt x="1469" y="1"/>
                  </a:lnTo>
                  <a:lnTo>
                    <a:pt x="20749" y="1"/>
                  </a:lnTo>
                  <a:close/>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0"/>
            <p:cNvSpPr/>
            <p:nvPr/>
          </p:nvSpPr>
          <p:spPr>
            <a:xfrm>
              <a:off x="3775291"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0"/>
            <p:cNvSpPr/>
            <p:nvPr/>
          </p:nvSpPr>
          <p:spPr>
            <a:xfrm>
              <a:off x="3523050"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0"/>
            <p:cNvSpPr/>
            <p:nvPr/>
          </p:nvSpPr>
          <p:spPr>
            <a:xfrm>
              <a:off x="3554231"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0"/>
            <p:cNvSpPr/>
            <p:nvPr/>
          </p:nvSpPr>
          <p:spPr>
            <a:xfrm>
              <a:off x="3585974"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3617717"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3648882"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3680624"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3712367"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3743549"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3807034"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0"/>
            <p:cNvSpPr/>
            <p:nvPr/>
          </p:nvSpPr>
          <p:spPr>
            <a:xfrm>
              <a:off x="3838216"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0"/>
            <p:cNvSpPr/>
            <p:nvPr/>
          </p:nvSpPr>
          <p:spPr>
            <a:xfrm>
              <a:off x="3887529" y="3369491"/>
              <a:ext cx="353086" cy="236348"/>
            </a:xfrm>
            <a:custGeom>
              <a:rect b="b" l="l" r="r" t="t"/>
              <a:pathLst>
                <a:path extrusionOk="0" fill="none" h="13911" w="20782">
                  <a:moveTo>
                    <a:pt x="20782" y="13911"/>
                  </a:moveTo>
                  <a:lnTo>
                    <a:pt x="0" y="13911"/>
                  </a:lnTo>
                  <a:lnTo>
                    <a:pt x="0" y="1"/>
                  </a:lnTo>
                  <a:lnTo>
                    <a:pt x="1468" y="1"/>
                  </a:lnTo>
                  <a:lnTo>
                    <a:pt x="20782" y="1"/>
                  </a:lnTo>
                  <a:close/>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4158480"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3906238"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a:off x="3937981"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3969723"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0"/>
            <p:cNvSpPr/>
            <p:nvPr/>
          </p:nvSpPr>
          <p:spPr>
            <a:xfrm>
              <a:off x="4000888"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0"/>
            <p:cNvSpPr/>
            <p:nvPr/>
          </p:nvSpPr>
          <p:spPr>
            <a:xfrm>
              <a:off x="4032631"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0"/>
            <p:cNvSpPr/>
            <p:nvPr/>
          </p:nvSpPr>
          <p:spPr>
            <a:xfrm>
              <a:off x="4063813"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0"/>
            <p:cNvSpPr/>
            <p:nvPr/>
          </p:nvSpPr>
          <p:spPr>
            <a:xfrm>
              <a:off x="4095555"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0"/>
            <p:cNvSpPr/>
            <p:nvPr/>
          </p:nvSpPr>
          <p:spPr>
            <a:xfrm>
              <a:off x="4127298"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0"/>
            <p:cNvSpPr/>
            <p:nvPr/>
          </p:nvSpPr>
          <p:spPr>
            <a:xfrm>
              <a:off x="4190222"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0"/>
            <p:cNvSpPr/>
            <p:nvPr/>
          </p:nvSpPr>
          <p:spPr>
            <a:xfrm>
              <a:off x="4221965"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0"/>
            <p:cNvSpPr/>
            <p:nvPr/>
          </p:nvSpPr>
          <p:spPr>
            <a:xfrm>
              <a:off x="4270700" y="3369491"/>
              <a:ext cx="353103" cy="236348"/>
            </a:xfrm>
            <a:custGeom>
              <a:rect b="b" l="l" r="r" t="t"/>
              <a:pathLst>
                <a:path extrusionOk="0" fill="none" h="13911" w="20783">
                  <a:moveTo>
                    <a:pt x="20782" y="13911"/>
                  </a:moveTo>
                  <a:lnTo>
                    <a:pt x="1" y="13911"/>
                  </a:lnTo>
                  <a:lnTo>
                    <a:pt x="1" y="1"/>
                  </a:lnTo>
                  <a:lnTo>
                    <a:pt x="1502" y="1"/>
                  </a:lnTo>
                  <a:lnTo>
                    <a:pt x="20782" y="1"/>
                  </a:lnTo>
                  <a:close/>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0"/>
            <p:cNvSpPr/>
            <p:nvPr/>
          </p:nvSpPr>
          <p:spPr>
            <a:xfrm>
              <a:off x="4542212"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0"/>
            <p:cNvSpPr/>
            <p:nvPr/>
          </p:nvSpPr>
          <p:spPr>
            <a:xfrm>
              <a:off x="4289970"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0"/>
            <p:cNvSpPr/>
            <p:nvPr/>
          </p:nvSpPr>
          <p:spPr>
            <a:xfrm>
              <a:off x="4321152"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0"/>
            <p:cNvSpPr/>
            <p:nvPr/>
          </p:nvSpPr>
          <p:spPr>
            <a:xfrm>
              <a:off x="4352895"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0"/>
            <p:cNvSpPr/>
            <p:nvPr/>
          </p:nvSpPr>
          <p:spPr>
            <a:xfrm>
              <a:off x="4384077"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0"/>
            <p:cNvSpPr/>
            <p:nvPr/>
          </p:nvSpPr>
          <p:spPr>
            <a:xfrm>
              <a:off x="4415819"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0"/>
            <p:cNvSpPr/>
            <p:nvPr/>
          </p:nvSpPr>
          <p:spPr>
            <a:xfrm>
              <a:off x="4447562"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0"/>
            <p:cNvSpPr/>
            <p:nvPr/>
          </p:nvSpPr>
          <p:spPr>
            <a:xfrm>
              <a:off x="4478727"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0"/>
            <p:cNvSpPr/>
            <p:nvPr/>
          </p:nvSpPr>
          <p:spPr>
            <a:xfrm>
              <a:off x="4510469" y="3369491"/>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0"/>
            <p:cNvSpPr/>
            <p:nvPr/>
          </p:nvSpPr>
          <p:spPr>
            <a:xfrm>
              <a:off x="4573394"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0"/>
            <p:cNvSpPr/>
            <p:nvPr/>
          </p:nvSpPr>
          <p:spPr>
            <a:xfrm>
              <a:off x="4605136" y="3369491"/>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0"/>
            <p:cNvSpPr/>
            <p:nvPr/>
          </p:nvSpPr>
          <p:spPr>
            <a:xfrm>
              <a:off x="3504340" y="4089938"/>
              <a:ext cx="352526" cy="236348"/>
            </a:xfrm>
            <a:custGeom>
              <a:rect b="b" l="l" r="r" t="t"/>
              <a:pathLst>
                <a:path extrusionOk="0" fill="none" h="13911" w="20749">
                  <a:moveTo>
                    <a:pt x="20749" y="13911"/>
                  </a:moveTo>
                  <a:lnTo>
                    <a:pt x="1" y="13911"/>
                  </a:lnTo>
                  <a:lnTo>
                    <a:pt x="1" y="1"/>
                  </a:lnTo>
                  <a:lnTo>
                    <a:pt x="1469" y="1"/>
                  </a:lnTo>
                  <a:lnTo>
                    <a:pt x="20749" y="1"/>
                  </a:lnTo>
                  <a:close/>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0"/>
            <p:cNvSpPr/>
            <p:nvPr/>
          </p:nvSpPr>
          <p:spPr>
            <a:xfrm>
              <a:off x="3775291"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0"/>
            <p:cNvSpPr/>
            <p:nvPr/>
          </p:nvSpPr>
          <p:spPr>
            <a:xfrm>
              <a:off x="3523050"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0"/>
            <p:cNvSpPr/>
            <p:nvPr/>
          </p:nvSpPr>
          <p:spPr>
            <a:xfrm>
              <a:off x="3554231"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0"/>
            <p:cNvSpPr/>
            <p:nvPr/>
          </p:nvSpPr>
          <p:spPr>
            <a:xfrm>
              <a:off x="3585974"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0"/>
            <p:cNvSpPr/>
            <p:nvPr/>
          </p:nvSpPr>
          <p:spPr>
            <a:xfrm>
              <a:off x="3617717"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0"/>
            <p:cNvSpPr/>
            <p:nvPr/>
          </p:nvSpPr>
          <p:spPr>
            <a:xfrm>
              <a:off x="3648882"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0"/>
            <p:cNvSpPr/>
            <p:nvPr/>
          </p:nvSpPr>
          <p:spPr>
            <a:xfrm>
              <a:off x="3680624"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0"/>
            <p:cNvSpPr/>
            <p:nvPr/>
          </p:nvSpPr>
          <p:spPr>
            <a:xfrm>
              <a:off x="3712367"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0"/>
            <p:cNvSpPr/>
            <p:nvPr/>
          </p:nvSpPr>
          <p:spPr>
            <a:xfrm>
              <a:off x="3743549"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0"/>
            <p:cNvSpPr/>
            <p:nvPr/>
          </p:nvSpPr>
          <p:spPr>
            <a:xfrm>
              <a:off x="3807034"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0"/>
            <p:cNvSpPr/>
            <p:nvPr/>
          </p:nvSpPr>
          <p:spPr>
            <a:xfrm>
              <a:off x="3838216"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0"/>
            <p:cNvSpPr/>
            <p:nvPr/>
          </p:nvSpPr>
          <p:spPr>
            <a:xfrm>
              <a:off x="3887529" y="4089938"/>
              <a:ext cx="353086" cy="236348"/>
            </a:xfrm>
            <a:custGeom>
              <a:rect b="b" l="l" r="r" t="t"/>
              <a:pathLst>
                <a:path extrusionOk="0" fill="none" h="13911" w="20782">
                  <a:moveTo>
                    <a:pt x="20782" y="13911"/>
                  </a:moveTo>
                  <a:lnTo>
                    <a:pt x="0" y="13911"/>
                  </a:lnTo>
                  <a:lnTo>
                    <a:pt x="0" y="1"/>
                  </a:lnTo>
                  <a:lnTo>
                    <a:pt x="1468" y="1"/>
                  </a:lnTo>
                  <a:lnTo>
                    <a:pt x="20782" y="1"/>
                  </a:lnTo>
                  <a:close/>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0"/>
            <p:cNvSpPr/>
            <p:nvPr/>
          </p:nvSpPr>
          <p:spPr>
            <a:xfrm>
              <a:off x="4158480"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0"/>
            <p:cNvSpPr/>
            <p:nvPr/>
          </p:nvSpPr>
          <p:spPr>
            <a:xfrm>
              <a:off x="3906238"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0"/>
            <p:cNvSpPr/>
            <p:nvPr/>
          </p:nvSpPr>
          <p:spPr>
            <a:xfrm>
              <a:off x="3937981"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0"/>
            <p:cNvSpPr/>
            <p:nvPr/>
          </p:nvSpPr>
          <p:spPr>
            <a:xfrm>
              <a:off x="3969723"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0"/>
            <p:cNvSpPr/>
            <p:nvPr/>
          </p:nvSpPr>
          <p:spPr>
            <a:xfrm>
              <a:off x="4000888"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0"/>
            <p:cNvSpPr/>
            <p:nvPr/>
          </p:nvSpPr>
          <p:spPr>
            <a:xfrm>
              <a:off x="4032631"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0"/>
            <p:cNvSpPr/>
            <p:nvPr/>
          </p:nvSpPr>
          <p:spPr>
            <a:xfrm>
              <a:off x="4063813"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0"/>
            <p:cNvSpPr/>
            <p:nvPr/>
          </p:nvSpPr>
          <p:spPr>
            <a:xfrm>
              <a:off x="4095555"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0"/>
            <p:cNvSpPr/>
            <p:nvPr/>
          </p:nvSpPr>
          <p:spPr>
            <a:xfrm>
              <a:off x="4127298"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0"/>
            <p:cNvSpPr/>
            <p:nvPr/>
          </p:nvSpPr>
          <p:spPr>
            <a:xfrm>
              <a:off x="4190222"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0"/>
            <p:cNvSpPr/>
            <p:nvPr/>
          </p:nvSpPr>
          <p:spPr>
            <a:xfrm>
              <a:off x="4221965"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0"/>
            <p:cNvSpPr/>
            <p:nvPr/>
          </p:nvSpPr>
          <p:spPr>
            <a:xfrm>
              <a:off x="4270700" y="4089938"/>
              <a:ext cx="353103" cy="236348"/>
            </a:xfrm>
            <a:custGeom>
              <a:rect b="b" l="l" r="r" t="t"/>
              <a:pathLst>
                <a:path extrusionOk="0" fill="none" h="13911" w="20783">
                  <a:moveTo>
                    <a:pt x="20782" y="13911"/>
                  </a:moveTo>
                  <a:lnTo>
                    <a:pt x="1" y="13911"/>
                  </a:lnTo>
                  <a:lnTo>
                    <a:pt x="1" y="1"/>
                  </a:lnTo>
                  <a:lnTo>
                    <a:pt x="1502" y="1"/>
                  </a:lnTo>
                  <a:lnTo>
                    <a:pt x="20782" y="1"/>
                  </a:lnTo>
                  <a:close/>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0"/>
            <p:cNvSpPr/>
            <p:nvPr/>
          </p:nvSpPr>
          <p:spPr>
            <a:xfrm>
              <a:off x="4542212"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0"/>
            <p:cNvSpPr/>
            <p:nvPr/>
          </p:nvSpPr>
          <p:spPr>
            <a:xfrm>
              <a:off x="4289970"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0"/>
            <p:cNvSpPr/>
            <p:nvPr/>
          </p:nvSpPr>
          <p:spPr>
            <a:xfrm>
              <a:off x="4321152"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0"/>
            <p:cNvSpPr/>
            <p:nvPr/>
          </p:nvSpPr>
          <p:spPr>
            <a:xfrm>
              <a:off x="4352895"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0"/>
            <p:cNvSpPr/>
            <p:nvPr/>
          </p:nvSpPr>
          <p:spPr>
            <a:xfrm>
              <a:off x="4384077"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0"/>
            <p:cNvSpPr/>
            <p:nvPr/>
          </p:nvSpPr>
          <p:spPr>
            <a:xfrm>
              <a:off x="4415819"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0"/>
            <p:cNvSpPr/>
            <p:nvPr/>
          </p:nvSpPr>
          <p:spPr>
            <a:xfrm>
              <a:off x="4447562"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0"/>
            <p:cNvSpPr/>
            <p:nvPr/>
          </p:nvSpPr>
          <p:spPr>
            <a:xfrm>
              <a:off x="4478727"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0"/>
            <p:cNvSpPr/>
            <p:nvPr/>
          </p:nvSpPr>
          <p:spPr>
            <a:xfrm>
              <a:off x="4510469" y="4089938"/>
              <a:ext cx="17" cy="236348"/>
            </a:xfrm>
            <a:custGeom>
              <a:rect b="b" l="l" r="r" t="t"/>
              <a:pathLst>
                <a:path extrusionOk="0" fill="none" h="13911" w="1">
                  <a:moveTo>
                    <a:pt x="1" y="13911"/>
                  </a:moveTo>
                  <a:lnTo>
                    <a:pt x="1"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0"/>
            <p:cNvSpPr/>
            <p:nvPr/>
          </p:nvSpPr>
          <p:spPr>
            <a:xfrm>
              <a:off x="4573394"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0"/>
            <p:cNvSpPr/>
            <p:nvPr/>
          </p:nvSpPr>
          <p:spPr>
            <a:xfrm>
              <a:off x="4605136" y="4089938"/>
              <a:ext cx="17" cy="236348"/>
            </a:xfrm>
            <a:custGeom>
              <a:rect b="b" l="l" r="r" t="t"/>
              <a:pathLst>
                <a:path extrusionOk="0" fill="none" h="13911" w="1">
                  <a:moveTo>
                    <a:pt x="0" y="13911"/>
                  </a:moveTo>
                  <a:lnTo>
                    <a:pt x="0" y="1"/>
                  </a:lnTo>
                </a:path>
              </a:pathLst>
            </a:custGeom>
            <a:noFill/>
            <a:ln cap="flat" cmpd="sng" w="10850">
              <a:solidFill>
                <a:srgbClr val="2C2C2C"/>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30"/>
          <p:cNvGrpSpPr/>
          <p:nvPr/>
        </p:nvGrpSpPr>
        <p:grpSpPr>
          <a:xfrm>
            <a:off x="8100273" y="504587"/>
            <a:ext cx="1011636" cy="4594195"/>
            <a:chOff x="4839489" y="1485900"/>
            <a:chExt cx="1011636" cy="3673005"/>
          </a:xfrm>
        </p:grpSpPr>
        <p:sp>
          <p:nvSpPr>
            <p:cNvPr id="1429" name="Google Shape;1429;p30"/>
            <p:cNvSpPr/>
            <p:nvPr/>
          </p:nvSpPr>
          <p:spPr>
            <a:xfrm>
              <a:off x="4839489" y="1573192"/>
              <a:ext cx="1011636" cy="3585213"/>
            </a:xfrm>
            <a:custGeom>
              <a:rect b="b" l="l" r="r" t="t"/>
              <a:pathLst>
                <a:path extrusionOk="0" h="211019" w="59543">
                  <a:moveTo>
                    <a:pt x="0" y="1"/>
                  </a:moveTo>
                  <a:lnTo>
                    <a:pt x="0" y="211019"/>
                  </a:lnTo>
                  <a:lnTo>
                    <a:pt x="59543" y="211019"/>
                  </a:lnTo>
                  <a:lnTo>
                    <a:pt x="5954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0"/>
            <p:cNvSpPr/>
            <p:nvPr/>
          </p:nvSpPr>
          <p:spPr>
            <a:xfrm>
              <a:off x="4839489" y="1573192"/>
              <a:ext cx="1011636" cy="3585213"/>
            </a:xfrm>
            <a:custGeom>
              <a:rect b="b" l="l" r="r" t="t"/>
              <a:pathLst>
                <a:path extrusionOk="0" h="211019" w="59543">
                  <a:moveTo>
                    <a:pt x="59543" y="1"/>
                  </a:moveTo>
                  <a:lnTo>
                    <a:pt x="0" y="211019"/>
                  </a:lnTo>
                  <a:lnTo>
                    <a:pt x="59543" y="211019"/>
                  </a:lnTo>
                  <a:lnTo>
                    <a:pt x="595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0"/>
            <p:cNvSpPr/>
            <p:nvPr/>
          </p:nvSpPr>
          <p:spPr>
            <a:xfrm>
              <a:off x="4939814" y="1693366"/>
              <a:ext cx="230673" cy="257314"/>
            </a:xfrm>
            <a:custGeom>
              <a:rect b="b" l="l" r="r" t="t"/>
              <a:pathLst>
                <a:path extrusionOk="0" h="15145" w="13577">
                  <a:moveTo>
                    <a:pt x="0" y="1"/>
                  </a:moveTo>
                  <a:lnTo>
                    <a:pt x="0"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0"/>
            <p:cNvSpPr/>
            <p:nvPr/>
          </p:nvSpPr>
          <p:spPr>
            <a:xfrm>
              <a:off x="5230035" y="1693366"/>
              <a:ext cx="230673" cy="257314"/>
            </a:xfrm>
            <a:custGeom>
              <a:rect b="b" l="l" r="r" t="t"/>
              <a:pathLst>
                <a:path extrusionOk="0" h="15145" w="13577">
                  <a:moveTo>
                    <a:pt x="0" y="1"/>
                  </a:moveTo>
                  <a:lnTo>
                    <a:pt x="0"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0"/>
            <p:cNvSpPr/>
            <p:nvPr/>
          </p:nvSpPr>
          <p:spPr>
            <a:xfrm>
              <a:off x="5519678" y="1693366"/>
              <a:ext cx="230690" cy="257314"/>
            </a:xfrm>
            <a:custGeom>
              <a:rect b="b" l="l" r="r" t="t"/>
              <a:pathLst>
                <a:path extrusionOk="0" h="15145" w="13578">
                  <a:moveTo>
                    <a:pt x="1" y="1"/>
                  </a:moveTo>
                  <a:lnTo>
                    <a:pt x="1"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0"/>
            <p:cNvSpPr/>
            <p:nvPr/>
          </p:nvSpPr>
          <p:spPr>
            <a:xfrm>
              <a:off x="4939814" y="1693366"/>
              <a:ext cx="230673" cy="257314"/>
            </a:xfrm>
            <a:custGeom>
              <a:rect b="b" l="l" r="r" t="t"/>
              <a:pathLst>
                <a:path extrusionOk="0" h="15145" w="13577">
                  <a:moveTo>
                    <a:pt x="13577" y="1"/>
                  </a:moveTo>
                  <a:lnTo>
                    <a:pt x="0"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0"/>
            <p:cNvSpPr/>
            <p:nvPr/>
          </p:nvSpPr>
          <p:spPr>
            <a:xfrm>
              <a:off x="5230035" y="1693366"/>
              <a:ext cx="230673" cy="257314"/>
            </a:xfrm>
            <a:custGeom>
              <a:rect b="b" l="l" r="r" t="t"/>
              <a:pathLst>
                <a:path extrusionOk="0" h="15145" w="13577">
                  <a:moveTo>
                    <a:pt x="13577" y="1"/>
                  </a:moveTo>
                  <a:lnTo>
                    <a:pt x="0"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0"/>
            <p:cNvSpPr/>
            <p:nvPr/>
          </p:nvSpPr>
          <p:spPr>
            <a:xfrm>
              <a:off x="5519678" y="1693366"/>
              <a:ext cx="230690" cy="257314"/>
            </a:xfrm>
            <a:custGeom>
              <a:rect b="b" l="l" r="r" t="t"/>
              <a:pathLst>
                <a:path extrusionOk="0" h="15145" w="13578">
                  <a:moveTo>
                    <a:pt x="13577" y="1"/>
                  </a:moveTo>
                  <a:lnTo>
                    <a:pt x="1"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0"/>
            <p:cNvSpPr/>
            <p:nvPr/>
          </p:nvSpPr>
          <p:spPr>
            <a:xfrm>
              <a:off x="4939814" y="2051032"/>
              <a:ext cx="230673" cy="257331"/>
            </a:xfrm>
            <a:custGeom>
              <a:rect b="b" l="l" r="r" t="t"/>
              <a:pathLst>
                <a:path extrusionOk="0" h="15146" w="13577">
                  <a:moveTo>
                    <a:pt x="0" y="1"/>
                  </a:moveTo>
                  <a:lnTo>
                    <a:pt x="0"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0"/>
            <p:cNvSpPr/>
            <p:nvPr/>
          </p:nvSpPr>
          <p:spPr>
            <a:xfrm>
              <a:off x="5230035" y="2051032"/>
              <a:ext cx="230673" cy="257331"/>
            </a:xfrm>
            <a:custGeom>
              <a:rect b="b" l="l" r="r" t="t"/>
              <a:pathLst>
                <a:path extrusionOk="0" h="15146" w="13577">
                  <a:moveTo>
                    <a:pt x="0" y="1"/>
                  </a:moveTo>
                  <a:lnTo>
                    <a:pt x="0"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0"/>
            <p:cNvSpPr/>
            <p:nvPr/>
          </p:nvSpPr>
          <p:spPr>
            <a:xfrm>
              <a:off x="5519678" y="2051032"/>
              <a:ext cx="230690" cy="257331"/>
            </a:xfrm>
            <a:custGeom>
              <a:rect b="b" l="l" r="r" t="t"/>
              <a:pathLst>
                <a:path extrusionOk="0" h="15146" w="13578">
                  <a:moveTo>
                    <a:pt x="1" y="1"/>
                  </a:moveTo>
                  <a:lnTo>
                    <a:pt x="1"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0"/>
            <p:cNvSpPr/>
            <p:nvPr/>
          </p:nvSpPr>
          <p:spPr>
            <a:xfrm>
              <a:off x="4939814" y="2408715"/>
              <a:ext cx="230673" cy="257314"/>
            </a:xfrm>
            <a:custGeom>
              <a:rect b="b" l="l" r="r" t="t"/>
              <a:pathLst>
                <a:path extrusionOk="0" h="15145" w="13577">
                  <a:moveTo>
                    <a:pt x="0" y="0"/>
                  </a:moveTo>
                  <a:lnTo>
                    <a:pt x="0" y="15145"/>
                  </a:lnTo>
                  <a:lnTo>
                    <a:pt x="13577" y="15145"/>
                  </a:lnTo>
                  <a:lnTo>
                    <a:pt x="135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0"/>
            <p:cNvSpPr/>
            <p:nvPr/>
          </p:nvSpPr>
          <p:spPr>
            <a:xfrm>
              <a:off x="5230035" y="2408715"/>
              <a:ext cx="230673" cy="257314"/>
            </a:xfrm>
            <a:custGeom>
              <a:rect b="b" l="l" r="r" t="t"/>
              <a:pathLst>
                <a:path extrusionOk="0" h="15145" w="13577">
                  <a:moveTo>
                    <a:pt x="0" y="0"/>
                  </a:moveTo>
                  <a:lnTo>
                    <a:pt x="0" y="15145"/>
                  </a:lnTo>
                  <a:lnTo>
                    <a:pt x="13577" y="15145"/>
                  </a:lnTo>
                  <a:lnTo>
                    <a:pt x="135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0"/>
            <p:cNvSpPr/>
            <p:nvPr/>
          </p:nvSpPr>
          <p:spPr>
            <a:xfrm>
              <a:off x="5519678" y="2408715"/>
              <a:ext cx="230690" cy="257314"/>
            </a:xfrm>
            <a:custGeom>
              <a:rect b="b" l="l" r="r" t="t"/>
              <a:pathLst>
                <a:path extrusionOk="0" h="15145" w="13578">
                  <a:moveTo>
                    <a:pt x="1" y="0"/>
                  </a:moveTo>
                  <a:lnTo>
                    <a:pt x="1" y="15145"/>
                  </a:lnTo>
                  <a:lnTo>
                    <a:pt x="13577" y="15145"/>
                  </a:lnTo>
                  <a:lnTo>
                    <a:pt x="135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0"/>
            <p:cNvSpPr/>
            <p:nvPr/>
          </p:nvSpPr>
          <p:spPr>
            <a:xfrm>
              <a:off x="4939814" y="2756185"/>
              <a:ext cx="230673" cy="257314"/>
            </a:xfrm>
            <a:custGeom>
              <a:rect b="b" l="l" r="r" t="t"/>
              <a:pathLst>
                <a:path extrusionOk="0" h="15145" w="13577">
                  <a:moveTo>
                    <a:pt x="0" y="0"/>
                  </a:moveTo>
                  <a:lnTo>
                    <a:pt x="0" y="15145"/>
                  </a:lnTo>
                  <a:lnTo>
                    <a:pt x="13577" y="15145"/>
                  </a:lnTo>
                  <a:lnTo>
                    <a:pt x="135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0"/>
            <p:cNvSpPr/>
            <p:nvPr/>
          </p:nvSpPr>
          <p:spPr>
            <a:xfrm>
              <a:off x="5230035" y="2756185"/>
              <a:ext cx="230673" cy="257314"/>
            </a:xfrm>
            <a:custGeom>
              <a:rect b="b" l="l" r="r" t="t"/>
              <a:pathLst>
                <a:path extrusionOk="0" h="15145" w="13577">
                  <a:moveTo>
                    <a:pt x="0" y="0"/>
                  </a:moveTo>
                  <a:lnTo>
                    <a:pt x="0" y="15145"/>
                  </a:lnTo>
                  <a:lnTo>
                    <a:pt x="13577" y="15145"/>
                  </a:lnTo>
                  <a:lnTo>
                    <a:pt x="135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0"/>
            <p:cNvSpPr/>
            <p:nvPr/>
          </p:nvSpPr>
          <p:spPr>
            <a:xfrm>
              <a:off x="5519678" y="2756185"/>
              <a:ext cx="230690" cy="257314"/>
            </a:xfrm>
            <a:custGeom>
              <a:rect b="b" l="l" r="r" t="t"/>
              <a:pathLst>
                <a:path extrusionOk="0" h="15145" w="13578">
                  <a:moveTo>
                    <a:pt x="1" y="0"/>
                  </a:moveTo>
                  <a:lnTo>
                    <a:pt x="1" y="15145"/>
                  </a:lnTo>
                  <a:lnTo>
                    <a:pt x="13577" y="15145"/>
                  </a:lnTo>
                  <a:lnTo>
                    <a:pt x="135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0"/>
            <p:cNvSpPr/>
            <p:nvPr/>
          </p:nvSpPr>
          <p:spPr>
            <a:xfrm>
              <a:off x="4939814" y="3113851"/>
              <a:ext cx="230673" cy="257314"/>
            </a:xfrm>
            <a:custGeom>
              <a:rect b="b" l="l" r="r" t="t"/>
              <a:pathLst>
                <a:path extrusionOk="0" h="15145" w="13577">
                  <a:moveTo>
                    <a:pt x="0" y="1"/>
                  </a:moveTo>
                  <a:lnTo>
                    <a:pt x="0"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0"/>
            <p:cNvSpPr/>
            <p:nvPr/>
          </p:nvSpPr>
          <p:spPr>
            <a:xfrm>
              <a:off x="5230035" y="3113851"/>
              <a:ext cx="230673" cy="257314"/>
            </a:xfrm>
            <a:custGeom>
              <a:rect b="b" l="l" r="r" t="t"/>
              <a:pathLst>
                <a:path extrusionOk="0" h="15145" w="13577">
                  <a:moveTo>
                    <a:pt x="0" y="1"/>
                  </a:moveTo>
                  <a:lnTo>
                    <a:pt x="0"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0"/>
            <p:cNvSpPr/>
            <p:nvPr/>
          </p:nvSpPr>
          <p:spPr>
            <a:xfrm>
              <a:off x="5519678" y="3113851"/>
              <a:ext cx="230690" cy="257314"/>
            </a:xfrm>
            <a:custGeom>
              <a:rect b="b" l="l" r="r" t="t"/>
              <a:pathLst>
                <a:path extrusionOk="0" h="15145" w="13578">
                  <a:moveTo>
                    <a:pt x="1" y="1"/>
                  </a:moveTo>
                  <a:lnTo>
                    <a:pt x="1"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0"/>
            <p:cNvSpPr/>
            <p:nvPr/>
          </p:nvSpPr>
          <p:spPr>
            <a:xfrm>
              <a:off x="4939814" y="3471533"/>
              <a:ext cx="230673" cy="257874"/>
            </a:xfrm>
            <a:custGeom>
              <a:rect b="b" l="l" r="r" t="t"/>
              <a:pathLst>
                <a:path extrusionOk="0" h="15178" w="13577">
                  <a:moveTo>
                    <a:pt x="0" y="0"/>
                  </a:moveTo>
                  <a:lnTo>
                    <a:pt x="0" y="15178"/>
                  </a:lnTo>
                  <a:lnTo>
                    <a:pt x="13577" y="15178"/>
                  </a:lnTo>
                  <a:lnTo>
                    <a:pt x="135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0"/>
            <p:cNvSpPr/>
            <p:nvPr/>
          </p:nvSpPr>
          <p:spPr>
            <a:xfrm>
              <a:off x="5230035" y="3471533"/>
              <a:ext cx="230673" cy="257874"/>
            </a:xfrm>
            <a:custGeom>
              <a:rect b="b" l="l" r="r" t="t"/>
              <a:pathLst>
                <a:path extrusionOk="0" h="15178" w="13577">
                  <a:moveTo>
                    <a:pt x="0" y="0"/>
                  </a:moveTo>
                  <a:lnTo>
                    <a:pt x="0" y="15178"/>
                  </a:lnTo>
                  <a:lnTo>
                    <a:pt x="13577" y="15178"/>
                  </a:lnTo>
                  <a:lnTo>
                    <a:pt x="135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0"/>
            <p:cNvSpPr/>
            <p:nvPr/>
          </p:nvSpPr>
          <p:spPr>
            <a:xfrm>
              <a:off x="5519678" y="3471533"/>
              <a:ext cx="230690" cy="257874"/>
            </a:xfrm>
            <a:custGeom>
              <a:rect b="b" l="l" r="r" t="t"/>
              <a:pathLst>
                <a:path extrusionOk="0" h="15178" w="13578">
                  <a:moveTo>
                    <a:pt x="1" y="0"/>
                  </a:moveTo>
                  <a:lnTo>
                    <a:pt x="1" y="15178"/>
                  </a:lnTo>
                  <a:lnTo>
                    <a:pt x="13577" y="15178"/>
                  </a:lnTo>
                  <a:lnTo>
                    <a:pt x="135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0"/>
            <p:cNvSpPr/>
            <p:nvPr/>
          </p:nvSpPr>
          <p:spPr>
            <a:xfrm>
              <a:off x="4939814" y="3829760"/>
              <a:ext cx="230673" cy="257331"/>
            </a:xfrm>
            <a:custGeom>
              <a:rect b="b" l="l" r="r" t="t"/>
              <a:pathLst>
                <a:path extrusionOk="0" h="15146" w="13577">
                  <a:moveTo>
                    <a:pt x="0" y="1"/>
                  </a:moveTo>
                  <a:lnTo>
                    <a:pt x="0"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0"/>
            <p:cNvSpPr/>
            <p:nvPr/>
          </p:nvSpPr>
          <p:spPr>
            <a:xfrm>
              <a:off x="5230035" y="3829760"/>
              <a:ext cx="230673" cy="257331"/>
            </a:xfrm>
            <a:custGeom>
              <a:rect b="b" l="l" r="r" t="t"/>
              <a:pathLst>
                <a:path extrusionOk="0" h="15146" w="13577">
                  <a:moveTo>
                    <a:pt x="0" y="1"/>
                  </a:moveTo>
                  <a:lnTo>
                    <a:pt x="0"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0"/>
            <p:cNvSpPr/>
            <p:nvPr/>
          </p:nvSpPr>
          <p:spPr>
            <a:xfrm>
              <a:off x="5519678" y="3829760"/>
              <a:ext cx="230690" cy="257331"/>
            </a:xfrm>
            <a:custGeom>
              <a:rect b="b" l="l" r="r" t="t"/>
              <a:pathLst>
                <a:path extrusionOk="0" h="15146" w="13578">
                  <a:moveTo>
                    <a:pt x="1" y="1"/>
                  </a:moveTo>
                  <a:lnTo>
                    <a:pt x="1"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0"/>
            <p:cNvSpPr/>
            <p:nvPr/>
          </p:nvSpPr>
          <p:spPr>
            <a:xfrm>
              <a:off x="4939814" y="4173832"/>
              <a:ext cx="230673" cy="257314"/>
            </a:xfrm>
            <a:custGeom>
              <a:rect b="b" l="l" r="r" t="t"/>
              <a:pathLst>
                <a:path extrusionOk="0" h="15145" w="13577">
                  <a:moveTo>
                    <a:pt x="0" y="1"/>
                  </a:moveTo>
                  <a:lnTo>
                    <a:pt x="0"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0"/>
            <p:cNvSpPr/>
            <p:nvPr/>
          </p:nvSpPr>
          <p:spPr>
            <a:xfrm>
              <a:off x="5230035" y="4173832"/>
              <a:ext cx="230673" cy="257314"/>
            </a:xfrm>
            <a:custGeom>
              <a:rect b="b" l="l" r="r" t="t"/>
              <a:pathLst>
                <a:path extrusionOk="0" h="15145" w="13577">
                  <a:moveTo>
                    <a:pt x="0" y="1"/>
                  </a:moveTo>
                  <a:lnTo>
                    <a:pt x="0"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0"/>
            <p:cNvSpPr/>
            <p:nvPr/>
          </p:nvSpPr>
          <p:spPr>
            <a:xfrm>
              <a:off x="5519678" y="4173832"/>
              <a:ext cx="230690" cy="257314"/>
            </a:xfrm>
            <a:custGeom>
              <a:rect b="b" l="l" r="r" t="t"/>
              <a:pathLst>
                <a:path extrusionOk="0" h="15145" w="13578">
                  <a:moveTo>
                    <a:pt x="1" y="1"/>
                  </a:moveTo>
                  <a:lnTo>
                    <a:pt x="1" y="15145"/>
                  </a:lnTo>
                  <a:lnTo>
                    <a:pt x="13577" y="15145"/>
                  </a:lnTo>
                  <a:lnTo>
                    <a:pt x="135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0"/>
            <p:cNvSpPr/>
            <p:nvPr/>
          </p:nvSpPr>
          <p:spPr>
            <a:xfrm>
              <a:off x="5055451" y="4536035"/>
              <a:ext cx="579784" cy="622870"/>
            </a:xfrm>
            <a:custGeom>
              <a:rect b="b" l="l" r="r" t="t"/>
              <a:pathLst>
                <a:path extrusionOk="0" h="36661" w="34125">
                  <a:moveTo>
                    <a:pt x="0" y="1"/>
                  </a:moveTo>
                  <a:lnTo>
                    <a:pt x="0" y="36661"/>
                  </a:lnTo>
                  <a:lnTo>
                    <a:pt x="34125" y="36661"/>
                  </a:lnTo>
                  <a:lnTo>
                    <a:pt x="34125" y="1"/>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0"/>
            <p:cNvSpPr/>
            <p:nvPr/>
          </p:nvSpPr>
          <p:spPr>
            <a:xfrm>
              <a:off x="5055450" y="4536025"/>
              <a:ext cx="572447" cy="622870"/>
            </a:xfrm>
            <a:custGeom>
              <a:rect b="b" l="l" r="r" t="t"/>
              <a:pathLst>
                <a:path extrusionOk="0" h="36661" w="34125">
                  <a:moveTo>
                    <a:pt x="34125" y="1"/>
                  </a:moveTo>
                  <a:lnTo>
                    <a:pt x="0" y="36661"/>
                  </a:lnTo>
                  <a:lnTo>
                    <a:pt x="34125" y="36661"/>
                  </a:lnTo>
                  <a:lnTo>
                    <a:pt x="34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0"/>
            <p:cNvSpPr/>
            <p:nvPr/>
          </p:nvSpPr>
          <p:spPr>
            <a:xfrm>
              <a:off x="5202830" y="1485900"/>
              <a:ext cx="527641" cy="87295"/>
            </a:xfrm>
            <a:custGeom>
              <a:rect b="b" l="l" r="r" t="t"/>
              <a:pathLst>
                <a:path extrusionOk="0" h="5138" w="31056">
                  <a:moveTo>
                    <a:pt x="0" y="1"/>
                  </a:moveTo>
                  <a:lnTo>
                    <a:pt x="0" y="5138"/>
                  </a:lnTo>
                  <a:lnTo>
                    <a:pt x="31056" y="5138"/>
                  </a:lnTo>
                  <a:lnTo>
                    <a:pt x="310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0"/>
            <p:cNvSpPr/>
            <p:nvPr/>
          </p:nvSpPr>
          <p:spPr>
            <a:xfrm>
              <a:off x="4965882" y="1485900"/>
              <a:ext cx="118471" cy="87295"/>
            </a:xfrm>
            <a:custGeom>
              <a:rect b="b" l="l" r="r" t="t"/>
              <a:pathLst>
                <a:path extrusionOk="0" h="5138" w="6973">
                  <a:moveTo>
                    <a:pt x="1" y="1"/>
                  </a:moveTo>
                  <a:lnTo>
                    <a:pt x="1" y="5138"/>
                  </a:lnTo>
                  <a:lnTo>
                    <a:pt x="6972" y="5138"/>
                  </a:lnTo>
                  <a:lnTo>
                    <a:pt x="69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0"/>
            <p:cNvSpPr/>
            <p:nvPr/>
          </p:nvSpPr>
          <p:spPr>
            <a:xfrm>
              <a:off x="5345094" y="4536035"/>
              <a:ext cx="17" cy="622870"/>
            </a:xfrm>
            <a:custGeom>
              <a:rect b="b" l="l" r="r" t="t"/>
              <a:pathLst>
                <a:path extrusionOk="0" fill="none" h="36661" w="1">
                  <a:moveTo>
                    <a:pt x="1" y="1"/>
                  </a:moveTo>
                  <a:lnTo>
                    <a:pt x="1" y="36661"/>
                  </a:lnTo>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0"/>
            <p:cNvSpPr/>
            <p:nvPr/>
          </p:nvSpPr>
          <p:spPr>
            <a:xfrm>
              <a:off x="4939814" y="2051032"/>
              <a:ext cx="230673" cy="257331"/>
            </a:xfrm>
            <a:custGeom>
              <a:rect b="b" l="l" r="r" t="t"/>
              <a:pathLst>
                <a:path extrusionOk="0" h="15146" w="13577">
                  <a:moveTo>
                    <a:pt x="13577" y="1"/>
                  </a:moveTo>
                  <a:lnTo>
                    <a:pt x="0"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0"/>
            <p:cNvSpPr/>
            <p:nvPr/>
          </p:nvSpPr>
          <p:spPr>
            <a:xfrm>
              <a:off x="5230035" y="2051032"/>
              <a:ext cx="230673" cy="257331"/>
            </a:xfrm>
            <a:custGeom>
              <a:rect b="b" l="l" r="r" t="t"/>
              <a:pathLst>
                <a:path extrusionOk="0" h="15146" w="13577">
                  <a:moveTo>
                    <a:pt x="13577" y="1"/>
                  </a:moveTo>
                  <a:lnTo>
                    <a:pt x="0"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0"/>
            <p:cNvSpPr/>
            <p:nvPr/>
          </p:nvSpPr>
          <p:spPr>
            <a:xfrm>
              <a:off x="5519678" y="2051032"/>
              <a:ext cx="230690" cy="257331"/>
            </a:xfrm>
            <a:custGeom>
              <a:rect b="b" l="l" r="r" t="t"/>
              <a:pathLst>
                <a:path extrusionOk="0" h="15146" w="13578">
                  <a:moveTo>
                    <a:pt x="13577" y="1"/>
                  </a:moveTo>
                  <a:lnTo>
                    <a:pt x="1"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0"/>
            <p:cNvSpPr/>
            <p:nvPr/>
          </p:nvSpPr>
          <p:spPr>
            <a:xfrm>
              <a:off x="4939814" y="2408715"/>
              <a:ext cx="230673" cy="257314"/>
            </a:xfrm>
            <a:custGeom>
              <a:rect b="b" l="l" r="r" t="t"/>
              <a:pathLst>
                <a:path extrusionOk="0" h="15145" w="13577">
                  <a:moveTo>
                    <a:pt x="13577" y="0"/>
                  </a:moveTo>
                  <a:lnTo>
                    <a:pt x="0" y="15145"/>
                  </a:lnTo>
                  <a:lnTo>
                    <a:pt x="13577" y="15145"/>
                  </a:lnTo>
                  <a:lnTo>
                    <a:pt x="13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0"/>
            <p:cNvSpPr/>
            <p:nvPr/>
          </p:nvSpPr>
          <p:spPr>
            <a:xfrm>
              <a:off x="5230035" y="2408715"/>
              <a:ext cx="230673" cy="257314"/>
            </a:xfrm>
            <a:custGeom>
              <a:rect b="b" l="l" r="r" t="t"/>
              <a:pathLst>
                <a:path extrusionOk="0" h="15145" w="13577">
                  <a:moveTo>
                    <a:pt x="13577" y="0"/>
                  </a:moveTo>
                  <a:lnTo>
                    <a:pt x="0" y="15145"/>
                  </a:lnTo>
                  <a:lnTo>
                    <a:pt x="13577" y="15145"/>
                  </a:lnTo>
                  <a:lnTo>
                    <a:pt x="13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0"/>
            <p:cNvSpPr/>
            <p:nvPr/>
          </p:nvSpPr>
          <p:spPr>
            <a:xfrm>
              <a:off x="5519678" y="2408715"/>
              <a:ext cx="230690" cy="257314"/>
            </a:xfrm>
            <a:custGeom>
              <a:rect b="b" l="l" r="r" t="t"/>
              <a:pathLst>
                <a:path extrusionOk="0" h="15145" w="13578">
                  <a:moveTo>
                    <a:pt x="13577" y="0"/>
                  </a:moveTo>
                  <a:lnTo>
                    <a:pt x="1" y="15145"/>
                  </a:lnTo>
                  <a:lnTo>
                    <a:pt x="13577" y="15145"/>
                  </a:lnTo>
                  <a:lnTo>
                    <a:pt x="13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0"/>
            <p:cNvSpPr/>
            <p:nvPr/>
          </p:nvSpPr>
          <p:spPr>
            <a:xfrm>
              <a:off x="4939814" y="2756185"/>
              <a:ext cx="230673" cy="257314"/>
            </a:xfrm>
            <a:custGeom>
              <a:rect b="b" l="l" r="r" t="t"/>
              <a:pathLst>
                <a:path extrusionOk="0" h="15145" w="13577">
                  <a:moveTo>
                    <a:pt x="13577" y="0"/>
                  </a:moveTo>
                  <a:lnTo>
                    <a:pt x="0" y="15145"/>
                  </a:lnTo>
                  <a:lnTo>
                    <a:pt x="13577" y="15145"/>
                  </a:lnTo>
                  <a:lnTo>
                    <a:pt x="13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0"/>
            <p:cNvSpPr/>
            <p:nvPr/>
          </p:nvSpPr>
          <p:spPr>
            <a:xfrm>
              <a:off x="5230035" y="2756185"/>
              <a:ext cx="230673" cy="257314"/>
            </a:xfrm>
            <a:custGeom>
              <a:rect b="b" l="l" r="r" t="t"/>
              <a:pathLst>
                <a:path extrusionOk="0" h="15145" w="13577">
                  <a:moveTo>
                    <a:pt x="13577" y="0"/>
                  </a:moveTo>
                  <a:lnTo>
                    <a:pt x="0" y="15145"/>
                  </a:lnTo>
                  <a:lnTo>
                    <a:pt x="13577" y="15145"/>
                  </a:lnTo>
                  <a:lnTo>
                    <a:pt x="13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0"/>
            <p:cNvSpPr/>
            <p:nvPr/>
          </p:nvSpPr>
          <p:spPr>
            <a:xfrm>
              <a:off x="5519678" y="2756185"/>
              <a:ext cx="230690" cy="257314"/>
            </a:xfrm>
            <a:custGeom>
              <a:rect b="b" l="l" r="r" t="t"/>
              <a:pathLst>
                <a:path extrusionOk="0" h="15145" w="13578">
                  <a:moveTo>
                    <a:pt x="13577" y="0"/>
                  </a:moveTo>
                  <a:lnTo>
                    <a:pt x="1" y="15145"/>
                  </a:lnTo>
                  <a:lnTo>
                    <a:pt x="13577" y="15145"/>
                  </a:lnTo>
                  <a:lnTo>
                    <a:pt x="13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0"/>
            <p:cNvSpPr/>
            <p:nvPr/>
          </p:nvSpPr>
          <p:spPr>
            <a:xfrm>
              <a:off x="4939814" y="3113851"/>
              <a:ext cx="230673" cy="257314"/>
            </a:xfrm>
            <a:custGeom>
              <a:rect b="b" l="l" r="r" t="t"/>
              <a:pathLst>
                <a:path extrusionOk="0" h="15145" w="13577">
                  <a:moveTo>
                    <a:pt x="13577" y="1"/>
                  </a:moveTo>
                  <a:lnTo>
                    <a:pt x="0"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0"/>
            <p:cNvSpPr/>
            <p:nvPr/>
          </p:nvSpPr>
          <p:spPr>
            <a:xfrm>
              <a:off x="5230035" y="3113851"/>
              <a:ext cx="230673" cy="257314"/>
            </a:xfrm>
            <a:custGeom>
              <a:rect b="b" l="l" r="r" t="t"/>
              <a:pathLst>
                <a:path extrusionOk="0" h="15145" w="13577">
                  <a:moveTo>
                    <a:pt x="13577" y="1"/>
                  </a:moveTo>
                  <a:lnTo>
                    <a:pt x="0"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0"/>
            <p:cNvSpPr/>
            <p:nvPr/>
          </p:nvSpPr>
          <p:spPr>
            <a:xfrm>
              <a:off x="5519678" y="3113851"/>
              <a:ext cx="230690" cy="257314"/>
            </a:xfrm>
            <a:custGeom>
              <a:rect b="b" l="l" r="r" t="t"/>
              <a:pathLst>
                <a:path extrusionOk="0" h="15145" w="13578">
                  <a:moveTo>
                    <a:pt x="13577" y="1"/>
                  </a:moveTo>
                  <a:lnTo>
                    <a:pt x="1"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0"/>
            <p:cNvSpPr/>
            <p:nvPr/>
          </p:nvSpPr>
          <p:spPr>
            <a:xfrm>
              <a:off x="4939814" y="3471533"/>
              <a:ext cx="230673" cy="257314"/>
            </a:xfrm>
            <a:custGeom>
              <a:rect b="b" l="l" r="r" t="t"/>
              <a:pathLst>
                <a:path extrusionOk="0" h="15145" w="13577">
                  <a:moveTo>
                    <a:pt x="13577" y="0"/>
                  </a:moveTo>
                  <a:lnTo>
                    <a:pt x="0" y="15144"/>
                  </a:lnTo>
                  <a:lnTo>
                    <a:pt x="13577" y="15144"/>
                  </a:lnTo>
                  <a:lnTo>
                    <a:pt x="13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0"/>
            <p:cNvSpPr/>
            <p:nvPr/>
          </p:nvSpPr>
          <p:spPr>
            <a:xfrm>
              <a:off x="5230035" y="3471533"/>
              <a:ext cx="230673" cy="257314"/>
            </a:xfrm>
            <a:custGeom>
              <a:rect b="b" l="l" r="r" t="t"/>
              <a:pathLst>
                <a:path extrusionOk="0" h="15145" w="13577">
                  <a:moveTo>
                    <a:pt x="13577" y="0"/>
                  </a:moveTo>
                  <a:lnTo>
                    <a:pt x="0" y="15144"/>
                  </a:lnTo>
                  <a:lnTo>
                    <a:pt x="13577" y="15144"/>
                  </a:lnTo>
                  <a:lnTo>
                    <a:pt x="13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0"/>
            <p:cNvSpPr/>
            <p:nvPr/>
          </p:nvSpPr>
          <p:spPr>
            <a:xfrm>
              <a:off x="5519678" y="3471533"/>
              <a:ext cx="230690" cy="257314"/>
            </a:xfrm>
            <a:custGeom>
              <a:rect b="b" l="l" r="r" t="t"/>
              <a:pathLst>
                <a:path extrusionOk="0" h="15145" w="13578">
                  <a:moveTo>
                    <a:pt x="13577" y="0"/>
                  </a:moveTo>
                  <a:lnTo>
                    <a:pt x="1" y="15144"/>
                  </a:lnTo>
                  <a:lnTo>
                    <a:pt x="13577" y="15144"/>
                  </a:lnTo>
                  <a:lnTo>
                    <a:pt x="135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0"/>
            <p:cNvSpPr/>
            <p:nvPr/>
          </p:nvSpPr>
          <p:spPr>
            <a:xfrm>
              <a:off x="4939814" y="3829199"/>
              <a:ext cx="230673" cy="257314"/>
            </a:xfrm>
            <a:custGeom>
              <a:rect b="b" l="l" r="r" t="t"/>
              <a:pathLst>
                <a:path extrusionOk="0" h="15145" w="13577">
                  <a:moveTo>
                    <a:pt x="13577" y="1"/>
                  </a:moveTo>
                  <a:lnTo>
                    <a:pt x="0"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0"/>
            <p:cNvSpPr/>
            <p:nvPr/>
          </p:nvSpPr>
          <p:spPr>
            <a:xfrm>
              <a:off x="5230035" y="3829199"/>
              <a:ext cx="230673" cy="257314"/>
            </a:xfrm>
            <a:custGeom>
              <a:rect b="b" l="l" r="r" t="t"/>
              <a:pathLst>
                <a:path extrusionOk="0" h="15145" w="13577">
                  <a:moveTo>
                    <a:pt x="13577" y="1"/>
                  </a:moveTo>
                  <a:lnTo>
                    <a:pt x="0"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0"/>
            <p:cNvSpPr/>
            <p:nvPr/>
          </p:nvSpPr>
          <p:spPr>
            <a:xfrm>
              <a:off x="5519678" y="3829199"/>
              <a:ext cx="230690" cy="257314"/>
            </a:xfrm>
            <a:custGeom>
              <a:rect b="b" l="l" r="r" t="t"/>
              <a:pathLst>
                <a:path extrusionOk="0" h="15145" w="13578">
                  <a:moveTo>
                    <a:pt x="13577" y="1"/>
                  </a:moveTo>
                  <a:lnTo>
                    <a:pt x="1"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0"/>
            <p:cNvSpPr/>
            <p:nvPr/>
          </p:nvSpPr>
          <p:spPr>
            <a:xfrm>
              <a:off x="4939814" y="4173832"/>
              <a:ext cx="230673" cy="257314"/>
            </a:xfrm>
            <a:custGeom>
              <a:rect b="b" l="l" r="r" t="t"/>
              <a:pathLst>
                <a:path extrusionOk="0" h="15145" w="13577">
                  <a:moveTo>
                    <a:pt x="13577" y="1"/>
                  </a:moveTo>
                  <a:lnTo>
                    <a:pt x="0"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0"/>
            <p:cNvSpPr/>
            <p:nvPr/>
          </p:nvSpPr>
          <p:spPr>
            <a:xfrm>
              <a:off x="5230035" y="4173832"/>
              <a:ext cx="230673" cy="257314"/>
            </a:xfrm>
            <a:custGeom>
              <a:rect b="b" l="l" r="r" t="t"/>
              <a:pathLst>
                <a:path extrusionOk="0" h="15145" w="13577">
                  <a:moveTo>
                    <a:pt x="13577" y="1"/>
                  </a:moveTo>
                  <a:lnTo>
                    <a:pt x="0"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0"/>
            <p:cNvSpPr/>
            <p:nvPr/>
          </p:nvSpPr>
          <p:spPr>
            <a:xfrm>
              <a:off x="5519678" y="4173832"/>
              <a:ext cx="230690" cy="257314"/>
            </a:xfrm>
            <a:custGeom>
              <a:rect b="b" l="l" r="r" t="t"/>
              <a:pathLst>
                <a:path extrusionOk="0" h="15145" w="13578">
                  <a:moveTo>
                    <a:pt x="13577" y="1"/>
                  </a:moveTo>
                  <a:lnTo>
                    <a:pt x="1" y="15145"/>
                  </a:lnTo>
                  <a:lnTo>
                    <a:pt x="13577" y="15145"/>
                  </a:lnTo>
                  <a:lnTo>
                    <a:pt x="135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4" name="Google Shape;1484;p30"/>
          <p:cNvSpPr txBox="1"/>
          <p:nvPr/>
        </p:nvSpPr>
        <p:spPr>
          <a:xfrm>
            <a:off x="444325" y="1138425"/>
            <a:ext cx="60549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Roboto"/>
                <a:ea typeface="Roboto"/>
                <a:cs typeface="Roboto"/>
                <a:sym typeface="Roboto"/>
              </a:rPr>
              <a:t>Some future scopes that can be derived from the DATA:</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Hosts can improve their chances of becoming a Superhost by </a:t>
            </a:r>
            <a:r>
              <a:rPr b="1" lang="en" sz="1300">
                <a:latin typeface="Roboto"/>
                <a:ea typeface="Roboto"/>
                <a:cs typeface="Roboto"/>
                <a:sym typeface="Roboto"/>
              </a:rPr>
              <a:t>increasing their acceptance rate, response time, and review score.</a:t>
            </a:r>
            <a:r>
              <a:rPr lang="en" sz="1300">
                <a:latin typeface="Roboto"/>
                <a:ea typeface="Roboto"/>
                <a:cs typeface="Roboto"/>
                <a:sym typeface="Roboto"/>
              </a:rPr>
              <a:t> They can also improve their chances by listing larger property types, getting their identity verified, and making their listings instant bookable.</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 sz="1300">
                <a:latin typeface="Roboto"/>
                <a:ea typeface="Roboto"/>
                <a:cs typeface="Roboto"/>
                <a:sym typeface="Roboto"/>
              </a:rPr>
              <a:t>Guests can improve their chances of having a positive experience by booking with Superhosts</a:t>
            </a:r>
            <a:r>
              <a:rPr lang="en" sz="1300">
                <a:latin typeface="Roboto"/>
                <a:ea typeface="Roboto"/>
                <a:cs typeface="Roboto"/>
                <a:sym typeface="Roboto"/>
              </a:rPr>
              <a:t>. Superhosts are more likely to be responsive, provide a high level of service and quality, and have larger property types.</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 sz="1300">
                <a:latin typeface="Roboto"/>
                <a:ea typeface="Roboto"/>
                <a:cs typeface="Roboto"/>
                <a:sym typeface="Roboto"/>
              </a:rPr>
              <a:t>Airbnb can improve its platform by making it easier for hosts to become Superhosts and for guests to book with Superhosts.</a:t>
            </a:r>
            <a:r>
              <a:rPr lang="en" sz="1300">
                <a:latin typeface="Roboto"/>
                <a:ea typeface="Roboto"/>
                <a:cs typeface="Roboto"/>
                <a:sym typeface="Roboto"/>
              </a:rPr>
              <a:t> This could be done by providing more resources and support for hosts, and by making it easier for guests to find and book Superhost listings.</a:t>
            </a:r>
            <a:endParaRPr sz="13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488" name="Shape 1488"/>
        <p:cNvGrpSpPr/>
        <p:nvPr/>
      </p:nvGrpSpPr>
      <p:grpSpPr>
        <a:xfrm>
          <a:off x="0" y="0"/>
          <a:ext cx="0" cy="0"/>
          <a:chOff x="0" y="0"/>
          <a:chExt cx="0" cy="0"/>
        </a:xfrm>
      </p:grpSpPr>
      <p:sp>
        <p:nvSpPr>
          <p:cNvPr id="1489" name="Google Shape;1489;p31"/>
          <p:cNvSpPr txBox="1"/>
          <p:nvPr>
            <p:ph idx="4294967295" type="title"/>
          </p:nvPr>
        </p:nvSpPr>
        <p:spPr>
          <a:xfrm>
            <a:off x="1068100" y="533189"/>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700" u="sng">
                <a:latin typeface="Arial"/>
                <a:ea typeface="Arial"/>
                <a:cs typeface="Arial"/>
                <a:sym typeface="Arial"/>
              </a:rPr>
              <a:t>CONCLUSION</a:t>
            </a:r>
            <a:endParaRPr b="1" sz="2700" u="sng">
              <a:latin typeface="Arial"/>
              <a:ea typeface="Arial"/>
              <a:cs typeface="Arial"/>
              <a:sym typeface="Arial"/>
            </a:endParaRPr>
          </a:p>
          <a:p>
            <a:pPr indent="0" lvl="0" marL="0" rtl="0" algn="ctr">
              <a:spcBef>
                <a:spcPts val="0"/>
              </a:spcBef>
              <a:spcAft>
                <a:spcPts val="0"/>
              </a:spcAft>
              <a:buClr>
                <a:srgbClr val="000000"/>
              </a:buClr>
              <a:buSzPts val="1100"/>
              <a:buFont typeface="Arial"/>
              <a:buNone/>
            </a:pPr>
            <a:r>
              <a:t/>
            </a:r>
            <a:endParaRPr>
              <a:latin typeface="Arial"/>
              <a:ea typeface="Arial"/>
              <a:cs typeface="Arial"/>
              <a:sym typeface="Arial"/>
            </a:endParaRPr>
          </a:p>
        </p:txBody>
      </p:sp>
      <p:sp>
        <p:nvSpPr>
          <p:cNvPr id="1490" name="Google Shape;1490;p31"/>
          <p:cNvSpPr txBox="1"/>
          <p:nvPr/>
        </p:nvSpPr>
        <p:spPr>
          <a:xfrm>
            <a:off x="293700" y="1302825"/>
            <a:ext cx="6423600" cy="3269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lt1"/>
              </a:buClr>
              <a:buSzPts val="1100"/>
              <a:buFont typeface="Proxima Nova"/>
              <a:buChar char="●"/>
            </a:pPr>
            <a:r>
              <a:rPr lang="en" sz="1100">
                <a:solidFill>
                  <a:schemeClr val="lt1"/>
                </a:solidFill>
              </a:rPr>
              <a:t>Superhosts are recognized as being more successful than other hosts on Airbnb. They tend to exhibit higher acceptance rates, faster response times, better review scores, and receive more bookings per month. Furthermore, they are more likely to have their identity verified, be instant bookable, and have a profile picture.</a:t>
            </a:r>
            <a:endParaRPr sz="1100">
              <a:solidFill>
                <a:schemeClr val="lt1"/>
              </a:solidFill>
            </a:endParaRPr>
          </a:p>
          <a:p>
            <a:pPr indent="0" lvl="0" marL="457200" rtl="0" algn="l">
              <a:lnSpc>
                <a:spcPct val="115000"/>
              </a:lnSpc>
              <a:spcBef>
                <a:spcPts val="0"/>
              </a:spcBef>
              <a:spcAft>
                <a:spcPts val="0"/>
              </a:spcAft>
              <a:buNone/>
            </a:pPr>
            <a:r>
              <a:t/>
            </a:r>
            <a:endParaRPr sz="1100">
              <a:solidFill>
                <a:schemeClr val="lt1"/>
              </a:solidFill>
            </a:endParaRPr>
          </a:p>
          <a:p>
            <a:pPr indent="-298450" lvl="0" marL="457200" rtl="0" algn="l">
              <a:lnSpc>
                <a:spcPct val="115000"/>
              </a:lnSpc>
              <a:spcBef>
                <a:spcPts val="0"/>
              </a:spcBef>
              <a:spcAft>
                <a:spcPts val="0"/>
              </a:spcAft>
              <a:buClr>
                <a:schemeClr val="lt1"/>
              </a:buClr>
              <a:buSzPts val="1100"/>
              <a:buFont typeface="Proxima Nova"/>
              <a:buChar char="●"/>
            </a:pPr>
            <a:r>
              <a:rPr lang="en" sz="1100">
                <a:solidFill>
                  <a:schemeClr val="lt1"/>
                </a:solidFill>
              </a:rPr>
              <a:t>There are several key factors that contribute to the success of Superhosts. They are typically more responsive to guests, offer a higher level of service and quality, and have larger and more professional properties. In addition, they are perceived as being more trustworthy and reliable.</a:t>
            </a:r>
            <a:endParaRPr sz="1100">
              <a:solidFill>
                <a:schemeClr val="lt1"/>
              </a:solidFill>
            </a:endParaRPr>
          </a:p>
          <a:p>
            <a:pPr indent="-298450" lvl="0" marL="457200" rtl="0" algn="l">
              <a:lnSpc>
                <a:spcPct val="115000"/>
              </a:lnSpc>
              <a:spcBef>
                <a:spcPts val="0"/>
              </a:spcBef>
              <a:spcAft>
                <a:spcPts val="0"/>
              </a:spcAft>
              <a:buClr>
                <a:schemeClr val="lt1"/>
              </a:buClr>
              <a:buSzPts val="1100"/>
              <a:buFont typeface="Proxima Nova"/>
              <a:buChar char="●"/>
            </a:pPr>
            <a:r>
              <a:rPr lang="en" sz="1100">
                <a:solidFill>
                  <a:schemeClr val="lt1"/>
                </a:solidFill>
              </a:rPr>
              <a:t>For hosts looking to achieve Superhost status, it is advisable to improve their acceptance rate, response time, and review score. Additionally, they can increase their chances by offering larger properties, completing their identity verification, and making their listings instant bookable.</a:t>
            </a:r>
            <a:endParaRPr sz="1100">
              <a:solidFill>
                <a:schemeClr val="lt1"/>
              </a:solidFill>
            </a:endParaRPr>
          </a:p>
          <a:p>
            <a:pPr indent="-298450" lvl="0" marL="457200" rtl="0" algn="l">
              <a:lnSpc>
                <a:spcPct val="115000"/>
              </a:lnSpc>
              <a:spcBef>
                <a:spcPts val="0"/>
              </a:spcBef>
              <a:spcAft>
                <a:spcPts val="0"/>
              </a:spcAft>
              <a:buClr>
                <a:schemeClr val="lt1"/>
              </a:buClr>
              <a:buSzPts val="1100"/>
              <a:buFont typeface="Proxima Nova"/>
              <a:buChar char="●"/>
            </a:pPr>
            <a:r>
              <a:rPr lang="en" sz="1100">
                <a:solidFill>
                  <a:schemeClr val="lt1"/>
                </a:solidFill>
              </a:rPr>
              <a:t>Guests can benefit from booking with Superhosts, as they are more likely to receive a responsive, high-quality experience with larger properties.</a:t>
            </a:r>
            <a:endParaRPr sz="1100">
              <a:solidFill>
                <a:schemeClr val="lt1"/>
              </a:solidFill>
            </a:endParaRPr>
          </a:p>
          <a:p>
            <a:pPr indent="0" lvl="0" marL="45720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t/>
            </a:r>
            <a:endParaRPr sz="1100"/>
          </a:p>
        </p:txBody>
      </p:sp>
      <p:grpSp>
        <p:nvGrpSpPr>
          <p:cNvPr id="1491" name="Google Shape;1491;p31"/>
          <p:cNvGrpSpPr/>
          <p:nvPr/>
        </p:nvGrpSpPr>
        <p:grpSpPr>
          <a:xfrm>
            <a:off x="7085205" y="1453827"/>
            <a:ext cx="1499857" cy="2967393"/>
            <a:chOff x="6529419" y="1724307"/>
            <a:chExt cx="1480463" cy="2931917"/>
          </a:xfrm>
        </p:grpSpPr>
        <p:grpSp>
          <p:nvGrpSpPr>
            <p:cNvPr id="1492" name="Google Shape;1492;p31"/>
            <p:cNvGrpSpPr/>
            <p:nvPr/>
          </p:nvGrpSpPr>
          <p:grpSpPr>
            <a:xfrm>
              <a:off x="6556827" y="1724307"/>
              <a:ext cx="956596" cy="944294"/>
              <a:chOff x="3800349" y="1238762"/>
              <a:chExt cx="1098904" cy="1084772"/>
            </a:xfrm>
          </p:grpSpPr>
          <p:sp>
            <p:nvSpPr>
              <p:cNvPr id="1493" name="Google Shape;1493;p31"/>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1"/>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5" name="Google Shape;1495;p31"/>
            <p:cNvGrpSpPr/>
            <p:nvPr/>
          </p:nvGrpSpPr>
          <p:grpSpPr>
            <a:xfrm>
              <a:off x="7053286" y="2227254"/>
              <a:ext cx="956596" cy="944252"/>
              <a:chOff x="4370663" y="1816530"/>
              <a:chExt cx="1098904" cy="1084724"/>
            </a:xfrm>
          </p:grpSpPr>
          <p:grpSp>
            <p:nvGrpSpPr>
              <p:cNvPr id="1496" name="Google Shape;1496;p31"/>
              <p:cNvGrpSpPr/>
              <p:nvPr/>
            </p:nvGrpSpPr>
            <p:grpSpPr>
              <a:xfrm>
                <a:off x="4370663" y="1816530"/>
                <a:ext cx="1098904" cy="1084724"/>
                <a:chOff x="4370663" y="1816530"/>
                <a:chExt cx="1098904" cy="1084724"/>
              </a:xfrm>
            </p:grpSpPr>
            <p:sp>
              <p:nvSpPr>
                <p:cNvPr id="1497" name="Google Shape;1497;p31"/>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1"/>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9" name="Google Shape;1499;p31"/>
              <p:cNvSpPr/>
              <p:nvPr/>
            </p:nvSpPr>
            <p:spPr>
              <a:xfrm>
                <a:off x="4732628" y="2171596"/>
                <a:ext cx="374986" cy="374572"/>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0" name="Google Shape;1500;p31"/>
            <p:cNvGrpSpPr/>
            <p:nvPr/>
          </p:nvGrpSpPr>
          <p:grpSpPr>
            <a:xfrm>
              <a:off x="7034853" y="3222917"/>
              <a:ext cx="956596" cy="944252"/>
              <a:chOff x="4349489" y="2960313"/>
              <a:chExt cx="1098904" cy="1084724"/>
            </a:xfrm>
          </p:grpSpPr>
          <p:grpSp>
            <p:nvGrpSpPr>
              <p:cNvPr id="1501" name="Google Shape;1501;p31"/>
              <p:cNvGrpSpPr/>
              <p:nvPr/>
            </p:nvGrpSpPr>
            <p:grpSpPr>
              <a:xfrm>
                <a:off x="4349489" y="2960313"/>
                <a:ext cx="1098904" cy="1084724"/>
                <a:chOff x="4349489" y="2960313"/>
                <a:chExt cx="1098904" cy="1084724"/>
              </a:xfrm>
            </p:grpSpPr>
            <p:sp>
              <p:nvSpPr>
                <p:cNvPr id="1502" name="Google Shape;1502;p31"/>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1"/>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4" name="Google Shape;1504;p31"/>
              <p:cNvSpPr/>
              <p:nvPr/>
            </p:nvSpPr>
            <p:spPr>
              <a:xfrm>
                <a:off x="4732657" y="3315384"/>
                <a:ext cx="374941" cy="374561"/>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5" name="Google Shape;1505;p31"/>
            <p:cNvGrpSpPr/>
            <p:nvPr/>
          </p:nvGrpSpPr>
          <p:grpSpPr>
            <a:xfrm>
              <a:off x="6529419" y="3711909"/>
              <a:ext cx="956596" cy="944315"/>
              <a:chOff x="3768864" y="3522050"/>
              <a:chExt cx="1098904" cy="1084796"/>
            </a:xfrm>
          </p:grpSpPr>
          <p:sp>
            <p:nvSpPr>
              <p:cNvPr id="1506" name="Google Shape;1506;p31"/>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1"/>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1"/>
            <p:cNvGrpSpPr/>
            <p:nvPr/>
          </p:nvGrpSpPr>
          <p:grpSpPr>
            <a:xfrm>
              <a:off x="6547098" y="2715744"/>
              <a:ext cx="956596" cy="944315"/>
              <a:chOff x="3789173" y="2377690"/>
              <a:chExt cx="1098904" cy="1084796"/>
            </a:xfrm>
          </p:grpSpPr>
          <p:grpSp>
            <p:nvGrpSpPr>
              <p:cNvPr id="1509" name="Google Shape;1509;p31"/>
              <p:cNvGrpSpPr/>
              <p:nvPr/>
            </p:nvGrpSpPr>
            <p:grpSpPr>
              <a:xfrm>
                <a:off x="4151137" y="2732796"/>
                <a:ext cx="374986" cy="374572"/>
                <a:chOff x="3752358" y="3817349"/>
                <a:chExt cx="346056" cy="345674"/>
              </a:xfrm>
            </p:grpSpPr>
            <p:sp>
              <p:nvSpPr>
                <p:cNvPr id="1510" name="Google Shape;1510;p31"/>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1"/>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2" name="Google Shape;1512;p31"/>
              <p:cNvGrpSpPr/>
              <p:nvPr/>
            </p:nvGrpSpPr>
            <p:grpSpPr>
              <a:xfrm>
                <a:off x="3789173" y="2377690"/>
                <a:ext cx="1098904" cy="1084796"/>
                <a:chOff x="3789173" y="2377690"/>
                <a:chExt cx="1098904" cy="1084796"/>
              </a:xfrm>
            </p:grpSpPr>
            <p:sp>
              <p:nvSpPr>
                <p:cNvPr id="1513" name="Google Shape;1513;p31"/>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1"/>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8"/>
          <p:cNvSpPr txBox="1"/>
          <p:nvPr>
            <p:ph type="title"/>
          </p:nvPr>
        </p:nvSpPr>
        <p:spPr>
          <a:xfrm>
            <a:off x="658802" y="536650"/>
            <a:ext cx="41343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AGENDA</a:t>
            </a:r>
            <a:endParaRPr/>
          </a:p>
        </p:txBody>
      </p:sp>
      <p:grpSp>
        <p:nvGrpSpPr>
          <p:cNvPr id="279" name="Google Shape;279;p18"/>
          <p:cNvGrpSpPr/>
          <p:nvPr/>
        </p:nvGrpSpPr>
        <p:grpSpPr>
          <a:xfrm flipH="1">
            <a:off x="7068244" y="2388453"/>
            <a:ext cx="1375110" cy="836122"/>
            <a:chOff x="6053375" y="2466948"/>
            <a:chExt cx="1148701" cy="827680"/>
          </a:xfrm>
        </p:grpSpPr>
        <p:sp>
          <p:nvSpPr>
            <p:cNvPr id="280" name="Google Shape;280;p18"/>
            <p:cNvSpPr/>
            <p:nvPr/>
          </p:nvSpPr>
          <p:spPr>
            <a:xfrm>
              <a:off x="6053375" y="2466948"/>
              <a:ext cx="1148701" cy="827680"/>
            </a:xfrm>
            <a:custGeom>
              <a:rect b="b" l="l" r="r" t="t"/>
              <a:pathLst>
                <a:path extrusionOk="0" h="104209" w="65781">
                  <a:moveTo>
                    <a:pt x="0" y="0"/>
                  </a:moveTo>
                  <a:lnTo>
                    <a:pt x="65781" y="0"/>
                  </a:lnTo>
                  <a:lnTo>
                    <a:pt x="65781" y="104208"/>
                  </a:lnTo>
                  <a:lnTo>
                    <a:pt x="0" y="104208"/>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p:nvPr/>
          </p:nvSpPr>
          <p:spPr>
            <a:xfrm>
              <a:off x="6169304" y="2531077"/>
              <a:ext cx="61171" cy="113017"/>
            </a:xfrm>
            <a:custGeom>
              <a:rect b="b" l="l" r="r" t="t"/>
              <a:pathLst>
                <a:path extrusionOk="0" h="6472"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
            <p:cNvSpPr/>
            <p:nvPr/>
          </p:nvSpPr>
          <p:spPr>
            <a:xfrm>
              <a:off x="6312017" y="2531077"/>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a:off x="6454748" y="2531077"/>
              <a:ext cx="60595" cy="113017"/>
            </a:xfrm>
            <a:custGeom>
              <a:rect b="b" l="l" r="r" t="t"/>
              <a:pathLst>
                <a:path extrusionOk="0" h="6472" w="3470">
                  <a:moveTo>
                    <a:pt x="0" y="1"/>
                  </a:moveTo>
                  <a:lnTo>
                    <a:pt x="3469" y="1"/>
                  </a:lnTo>
                  <a:lnTo>
                    <a:pt x="3469"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
            <p:cNvSpPr/>
            <p:nvPr/>
          </p:nvSpPr>
          <p:spPr>
            <a:xfrm>
              <a:off x="6596885" y="2531077"/>
              <a:ext cx="61171" cy="113017"/>
            </a:xfrm>
            <a:custGeom>
              <a:rect b="b" l="l" r="r" t="t"/>
              <a:pathLst>
                <a:path extrusionOk="0" h="6472" w="3503">
                  <a:moveTo>
                    <a:pt x="0" y="1"/>
                  </a:moveTo>
                  <a:lnTo>
                    <a:pt x="3503" y="1"/>
                  </a:lnTo>
                  <a:lnTo>
                    <a:pt x="3503" y="6472"/>
                  </a:lnTo>
                  <a:lnTo>
                    <a:pt x="0" y="6472"/>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a:off x="6739598" y="2531077"/>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a:off x="6882329" y="2531077"/>
              <a:ext cx="61171" cy="113017"/>
            </a:xfrm>
            <a:custGeom>
              <a:rect b="b" l="l" r="r" t="t"/>
              <a:pathLst>
                <a:path extrusionOk="0" h="6472"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
            <p:cNvSpPr/>
            <p:nvPr/>
          </p:nvSpPr>
          <p:spPr>
            <a:xfrm>
              <a:off x="7025042" y="2531077"/>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p:nvPr/>
          </p:nvSpPr>
          <p:spPr>
            <a:xfrm>
              <a:off x="6169304" y="2728556"/>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
            <p:cNvSpPr/>
            <p:nvPr/>
          </p:nvSpPr>
          <p:spPr>
            <a:xfrm>
              <a:off x="6312017" y="2728556"/>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8"/>
            <p:cNvSpPr/>
            <p:nvPr/>
          </p:nvSpPr>
          <p:spPr>
            <a:xfrm>
              <a:off x="6454748" y="2728556"/>
              <a:ext cx="60595" cy="113035"/>
            </a:xfrm>
            <a:custGeom>
              <a:rect b="b" l="l" r="r" t="t"/>
              <a:pathLst>
                <a:path extrusionOk="0" h="6473" w="3470">
                  <a:moveTo>
                    <a:pt x="0" y="1"/>
                  </a:moveTo>
                  <a:lnTo>
                    <a:pt x="3469" y="1"/>
                  </a:lnTo>
                  <a:lnTo>
                    <a:pt x="3469"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8"/>
            <p:cNvSpPr/>
            <p:nvPr/>
          </p:nvSpPr>
          <p:spPr>
            <a:xfrm>
              <a:off x="6596885" y="2728556"/>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8"/>
            <p:cNvSpPr/>
            <p:nvPr/>
          </p:nvSpPr>
          <p:spPr>
            <a:xfrm>
              <a:off x="6739598" y="2728556"/>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8"/>
            <p:cNvSpPr/>
            <p:nvPr/>
          </p:nvSpPr>
          <p:spPr>
            <a:xfrm>
              <a:off x="6882329" y="2728556"/>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8"/>
            <p:cNvSpPr/>
            <p:nvPr/>
          </p:nvSpPr>
          <p:spPr>
            <a:xfrm>
              <a:off x="7025042" y="2728556"/>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8"/>
            <p:cNvSpPr/>
            <p:nvPr/>
          </p:nvSpPr>
          <p:spPr>
            <a:xfrm>
              <a:off x="6169304" y="2926035"/>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a:off x="6312017" y="2926035"/>
              <a:ext cx="61189" cy="112441"/>
            </a:xfrm>
            <a:custGeom>
              <a:rect b="b" l="l" r="r" t="t"/>
              <a:pathLst>
                <a:path extrusionOk="0" h="6439" w="3504">
                  <a:moveTo>
                    <a:pt x="1" y="1"/>
                  </a:moveTo>
                  <a:lnTo>
                    <a:pt x="3503" y="1"/>
                  </a:lnTo>
                  <a:lnTo>
                    <a:pt x="3503" y="6439"/>
                  </a:lnTo>
                  <a:lnTo>
                    <a:pt x="1" y="6439"/>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a:off x="6454748" y="2926035"/>
              <a:ext cx="60595" cy="112441"/>
            </a:xfrm>
            <a:custGeom>
              <a:rect b="b" l="l" r="r" t="t"/>
              <a:pathLst>
                <a:path extrusionOk="0" h="6439" w="3470">
                  <a:moveTo>
                    <a:pt x="0" y="1"/>
                  </a:moveTo>
                  <a:lnTo>
                    <a:pt x="3469" y="1"/>
                  </a:lnTo>
                  <a:lnTo>
                    <a:pt x="3469"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8"/>
            <p:cNvSpPr/>
            <p:nvPr/>
          </p:nvSpPr>
          <p:spPr>
            <a:xfrm>
              <a:off x="6596885" y="2926035"/>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a:off x="6739598" y="2926035"/>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8"/>
            <p:cNvSpPr/>
            <p:nvPr/>
          </p:nvSpPr>
          <p:spPr>
            <a:xfrm>
              <a:off x="6882329" y="2926035"/>
              <a:ext cx="61171" cy="112441"/>
            </a:xfrm>
            <a:custGeom>
              <a:rect b="b" l="l" r="r" t="t"/>
              <a:pathLst>
                <a:path extrusionOk="0" h="6439" w="3503">
                  <a:moveTo>
                    <a:pt x="0" y="1"/>
                  </a:moveTo>
                  <a:lnTo>
                    <a:pt x="3503" y="1"/>
                  </a:lnTo>
                  <a:lnTo>
                    <a:pt x="3503" y="6439"/>
                  </a:lnTo>
                  <a:lnTo>
                    <a:pt x="0" y="6439"/>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8"/>
            <p:cNvSpPr/>
            <p:nvPr/>
          </p:nvSpPr>
          <p:spPr>
            <a:xfrm>
              <a:off x="7025042" y="2926035"/>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a:off x="6169304" y="3123531"/>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8"/>
            <p:cNvSpPr/>
            <p:nvPr/>
          </p:nvSpPr>
          <p:spPr>
            <a:xfrm>
              <a:off x="6312017" y="3123531"/>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8"/>
            <p:cNvSpPr/>
            <p:nvPr/>
          </p:nvSpPr>
          <p:spPr>
            <a:xfrm>
              <a:off x="6454748" y="3123531"/>
              <a:ext cx="60595" cy="112424"/>
            </a:xfrm>
            <a:custGeom>
              <a:rect b="b" l="l" r="r" t="t"/>
              <a:pathLst>
                <a:path extrusionOk="0" h="6438" w="3470">
                  <a:moveTo>
                    <a:pt x="0" y="0"/>
                  </a:moveTo>
                  <a:lnTo>
                    <a:pt x="3469" y="0"/>
                  </a:lnTo>
                  <a:lnTo>
                    <a:pt x="3469"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8"/>
            <p:cNvSpPr/>
            <p:nvPr/>
          </p:nvSpPr>
          <p:spPr>
            <a:xfrm>
              <a:off x="6596885" y="3123531"/>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a:off x="6739598" y="3123531"/>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p:nvPr/>
          </p:nvSpPr>
          <p:spPr>
            <a:xfrm>
              <a:off x="6882329" y="3123531"/>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a:off x="7025042" y="3123531"/>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18"/>
          <p:cNvGrpSpPr/>
          <p:nvPr/>
        </p:nvGrpSpPr>
        <p:grpSpPr>
          <a:xfrm flipH="1">
            <a:off x="7068238" y="3225386"/>
            <a:ext cx="1375110" cy="869153"/>
            <a:chOff x="6053380" y="3297696"/>
            <a:chExt cx="1148701" cy="860377"/>
          </a:xfrm>
        </p:grpSpPr>
        <p:sp>
          <p:nvSpPr>
            <p:cNvPr id="310" name="Google Shape;310;p18"/>
            <p:cNvSpPr/>
            <p:nvPr/>
          </p:nvSpPr>
          <p:spPr>
            <a:xfrm>
              <a:off x="6053380" y="3297696"/>
              <a:ext cx="1148701" cy="860377"/>
            </a:xfrm>
            <a:custGeom>
              <a:rect b="b" l="l" r="r" t="t"/>
              <a:pathLst>
                <a:path extrusionOk="0" h="49270" w="65781">
                  <a:moveTo>
                    <a:pt x="0" y="1"/>
                  </a:moveTo>
                  <a:lnTo>
                    <a:pt x="65781" y="1"/>
                  </a:lnTo>
                  <a:lnTo>
                    <a:pt x="65781" y="49269"/>
                  </a:lnTo>
                  <a:lnTo>
                    <a:pt x="0" y="4926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a:off x="6169304" y="3380421"/>
              <a:ext cx="61171" cy="113017"/>
            </a:xfrm>
            <a:custGeom>
              <a:rect b="b" l="l" r="r" t="t"/>
              <a:pathLst>
                <a:path extrusionOk="0" h="6472"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6312017" y="3380421"/>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p:nvPr/>
          </p:nvSpPr>
          <p:spPr>
            <a:xfrm>
              <a:off x="6454748" y="3380421"/>
              <a:ext cx="60595" cy="113017"/>
            </a:xfrm>
            <a:custGeom>
              <a:rect b="b" l="l" r="r" t="t"/>
              <a:pathLst>
                <a:path extrusionOk="0" h="6472" w="3470">
                  <a:moveTo>
                    <a:pt x="0" y="1"/>
                  </a:moveTo>
                  <a:lnTo>
                    <a:pt x="3469" y="1"/>
                  </a:lnTo>
                  <a:lnTo>
                    <a:pt x="3469" y="6472"/>
                  </a:lnTo>
                  <a:lnTo>
                    <a:pt x="0" y="6472"/>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8"/>
            <p:cNvSpPr/>
            <p:nvPr/>
          </p:nvSpPr>
          <p:spPr>
            <a:xfrm>
              <a:off x="6596885" y="3380421"/>
              <a:ext cx="61171" cy="113017"/>
            </a:xfrm>
            <a:custGeom>
              <a:rect b="b" l="l" r="r" t="t"/>
              <a:pathLst>
                <a:path extrusionOk="0" h="6472"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8"/>
            <p:cNvSpPr/>
            <p:nvPr/>
          </p:nvSpPr>
          <p:spPr>
            <a:xfrm>
              <a:off x="6739598" y="3380421"/>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8"/>
            <p:cNvSpPr/>
            <p:nvPr/>
          </p:nvSpPr>
          <p:spPr>
            <a:xfrm>
              <a:off x="6882329" y="3380421"/>
              <a:ext cx="61171" cy="113017"/>
            </a:xfrm>
            <a:custGeom>
              <a:rect b="b" l="l" r="r" t="t"/>
              <a:pathLst>
                <a:path extrusionOk="0" h="6472"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7025042" y="3380421"/>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6169304" y="3577900"/>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6312017" y="3577900"/>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6454748" y="3577900"/>
              <a:ext cx="60595" cy="112441"/>
            </a:xfrm>
            <a:custGeom>
              <a:rect b="b" l="l" r="r" t="t"/>
              <a:pathLst>
                <a:path extrusionOk="0" h="6439" w="3470">
                  <a:moveTo>
                    <a:pt x="0" y="1"/>
                  </a:moveTo>
                  <a:lnTo>
                    <a:pt x="3469" y="1"/>
                  </a:lnTo>
                  <a:lnTo>
                    <a:pt x="3469"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6596885" y="3577900"/>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6739598" y="3577900"/>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6882329" y="3577900"/>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7025042" y="3577900"/>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6169304" y="3775379"/>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a:off x="6312017" y="3775379"/>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a:off x="6454748" y="3775379"/>
              <a:ext cx="60595" cy="112441"/>
            </a:xfrm>
            <a:custGeom>
              <a:rect b="b" l="l" r="r" t="t"/>
              <a:pathLst>
                <a:path extrusionOk="0" h="6439" w="3470">
                  <a:moveTo>
                    <a:pt x="0" y="1"/>
                  </a:moveTo>
                  <a:lnTo>
                    <a:pt x="3469" y="1"/>
                  </a:lnTo>
                  <a:lnTo>
                    <a:pt x="3469"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a:off x="6596885" y="3775379"/>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p:nvPr/>
          </p:nvSpPr>
          <p:spPr>
            <a:xfrm>
              <a:off x="6739598" y="3775379"/>
              <a:ext cx="61189" cy="112441"/>
            </a:xfrm>
            <a:custGeom>
              <a:rect b="b" l="l" r="r" t="t"/>
              <a:pathLst>
                <a:path extrusionOk="0" h="6439" w="3504">
                  <a:moveTo>
                    <a:pt x="1" y="1"/>
                  </a:moveTo>
                  <a:lnTo>
                    <a:pt x="3503" y="1"/>
                  </a:lnTo>
                  <a:lnTo>
                    <a:pt x="3503" y="6439"/>
                  </a:lnTo>
                  <a:lnTo>
                    <a:pt x="1" y="6439"/>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p:nvPr/>
          </p:nvSpPr>
          <p:spPr>
            <a:xfrm>
              <a:off x="6882329" y="3775379"/>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8"/>
            <p:cNvSpPr/>
            <p:nvPr/>
          </p:nvSpPr>
          <p:spPr>
            <a:xfrm>
              <a:off x="7025042" y="3775379"/>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a:off x="6169304" y="3972858"/>
              <a:ext cx="61171" cy="112441"/>
            </a:xfrm>
            <a:custGeom>
              <a:rect b="b" l="l" r="r" t="t"/>
              <a:pathLst>
                <a:path extrusionOk="0" h="6439" w="3503">
                  <a:moveTo>
                    <a:pt x="0" y="1"/>
                  </a:moveTo>
                  <a:lnTo>
                    <a:pt x="3503" y="1"/>
                  </a:lnTo>
                  <a:lnTo>
                    <a:pt x="3503" y="6439"/>
                  </a:lnTo>
                  <a:lnTo>
                    <a:pt x="0" y="6439"/>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a:off x="6312017" y="3972858"/>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6454748" y="3972858"/>
              <a:ext cx="60595" cy="112441"/>
            </a:xfrm>
            <a:custGeom>
              <a:rect b="b" l="l" r="r" t="t"/>
              <a:pathLst>
                <a:path extrusionOk="0" h="6439" w="3470">
                  <a:moveTo>
                    <a:pt x="0" y="1"/>
                  </a:moveTo>
                  <a:lnTo>
                    <a:pt x="3469" y="1"/>
                  </a:lnTo>
                  <a:lnTo>
                    <a:pt x="3469"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6596885" y="3972858"/>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a:off x="6739598" y="3972858"/>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a:off x="6882329" y="3972858"/>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a:off x="7025042" y="3972858"/>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18"/>
          <p:cNvGrpSpPr/>
          <p:nvPr/>
        </p:nvGrpSpPr>
        <p:grpSpPr>
          <a:xfrm flipH="1">
            <a:off x="7068244" y="4094543"/>
            <a:ext cx="1375110" cy="994378"/>
            <a:chOff x="6053375" y="4158077"/>
            <a:chExt cx="1148701" cy="984338"/>
          </a:xfrm>
        </p:grpSpPr>
        <p:sp>
          <p:nvSpPr>
            <p:cNvPr id="340" name="Google Shape;340;p18"/>
            <p:cNvSpPr/>
            <p:nvPr/>
          </p:nvSpPr>
          <p:spPr>
            <a:xfrm>
              <a:off x="6053375" y="4158077"/>
              <a:ext cx="1148701" cy="984338"/>
            </a:xfrm>
            <a:custGeom>
              <a:rect b="b" l="l" r="r" t="t"/>
              <a:pathLst>
                <a:path extrusionOk="0" h="105644" w="65781">
                  <a:moveTo>
                    <a:pt x="0" y="1"/>
                  </a:moveTo>
                  <a:lnTo>
                    <a:pt x="65781" y="1"/>
                  </a:lnTo>
                  <a:lnTo>
                    <a:pt x="65781" y="105643"/>
                  </a:lnTo>
                  <a:lnTo>
                    <a:pt x="0" y="105643"/>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6169304" y="4230935"/>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6312017" y="4230935"/>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a:off x="6454748" y="4230935"/>
              <a:ext cx="60595" cy="112424"/>
            </a:xfrm>
            <a:custGeom>
              <a:rect b="b" l="l" r="r" t="t"/>
              <a:pathLst>
                <a:path extrusionOk="0" h="6438" w="3470">
                  <a:moveTo>
                    <a:pt x="0" y="0"/>
                  </a:moveTo>
                  <a:lnTo>
                    <a:pt x="3469" y="0"/>
                  </a:lnTo>
                  <a:lnTo>
                    <a:pt x="3469" y="6438"/>
                  </a:lnTo>
                  <a:lnTo>
                    <a:pt x="0" y="6438"/>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6596885" y="4230935"/>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6739598" y="4230935"/>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6882329" y="4230935"/>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7025042" y="4230935"/>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6169304" y="4428414"/>
              <a:ext cx="61171" cy="112441"/>
            </a:xfrm>
            <a:custGeom>
              <a:rect b="b" l="l" r="r" t="t"/>
              <a:pathLst>
                <a:path extrusionOk="0" h="6439"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6312017" y="4428414"/>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6454748" y="4428414"/>
              <a:ext cx="60595" cy="112441"/>
            </a:xfrm>
            <a:custGeom>
              <a:rect b="b" l="l" r="r" t="t"/>
              <a:pathLst>
                <a:path extrusionOk="0" h="6439" w="3470">
                  <a:moveTo>
                    <a:pt x="0" y="0"/>
                  </a:moveTo>
                  <a:lnTo>
                    <a:pt x="3469" y="0"/>
                  </a:lnTo>
                  <a:lnTo>
                    <a:pt x="3469"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6596885" y="4428414"/>
              <a:ext cx="61171" cy="112441"/>
            </a:xfrm>
            <a:custGeom>
              <a:rect b="b" l="l" r="r" t="t"/>
              <a:pathLst>
                <a:path extrusionOk="0" h="6439"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6739598" y="4428414"/>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6882329" y="4428414"/>
              <a:ext cx="61171" cy="112441"/>
            </a:xfrm>
            <a:custGeom>
              <a:rect b="b" l="l" r="r" t="t"/>
              <a:pathLst>
                <a:path extrusionOk="0" h="6439"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7025042" y="4428414"/>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a:off x="6169304" y="4625299"/>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a:off x="6312017" y="4625299"/>
              <a:ext cx="61189" cy="113035"/>
            </a:xfrm>
            <a:custGeom>
              <a:rect b="b" l="l" r="r" t="t"/>
              <a:pathLst>
                <a:path extrusionOk="0" h="6473" w="3504">
                  <a:moveTo>
                    <a:pt x="1" y="1"/>
                  </a:moveTo>
                  <a:lnTo>
                    <a:pt x="3503" y="1"/>
                  </a:lnTo>
                  <a:lnTo>
                    <a:pt x="3503" y="6472"/>
                  </a:lnTo>
                  <a:lnTo>
                    <a:pt x="1" y="6472"/>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a:off x="6454748" y="4625299"/>
              <a:ext cx="60595" cy="113035"/>
            </a:xfrm>
            <a:custGeom>
              <a:rect b="b" l="l" r="r" t="t"/>
              <a:pathLst>
                <a:path extrusionOk="0" h="6473" w="3470">
                  <a:moveTo>
                    <a:pt x="0" y="1"/>
                  </a:moveTo>
                  <a:lnTo>
                    <a:pt x="3469" y="1"/>
                  </a:lnTo>
                  <a:lnTo>
                    <a:pt x="3469"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a:off x="6596885" y="4625299"/>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6739598" y="4625299"/>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6882329" y="4625299"/>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7025042" y="4625299"/>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6169304" y="4822796"/>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6312017" y="4822796"/>
              <a:ext cx="61189" cy="113017"/>
            </a:xfrm>
            <a:custGeom>
              <a:rect b="b" l="l" r="r" t="t"/>
              <a:pathLst>
                <a:path extrusionOk="0" h="6472" w="3504">
                  <a:moveTo>
                    <a:pt x="1" y="0"/>
                  </a:moveTo>
                  <a:lnTo>
                    <a:pt x="3503" y="0"/>
                  </a:lnTo>
                  <a:lnTo>
                    <a:pt x="3503" y="6471"/>
                  </a:lnTo>
                  <a:lnTo>
                    <a:pt x="1"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6454748" y="4822796"/>
              <a:ext cx="60595" cy="113017"/>
            </a:xfrm>
            <a:custGeom>
              <a:rect b="b" l="l" r="r" t="t"/>
              <a:pathLst>
                <a:path extrusionOk="0" h="6472" w="3470">
                  <a:moveTo>
                    <a:pt x="0" y="0"/>
                  </a:moveTo>
                  <a:lnTo>
                    <a:pt x="3469" y="0"/>
                  </a:lnTo>
                  <a:lnTo>
                    <a:pt x="3469"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6596885" y="4822796"/>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6739598" y="4822796"/>
              <a:ext cx="61189" cy="113017"/>
            </a:xfrm>
            <a:custGeom>
              <a:rect b="b" l="l" r="r" t="t"/>
              <a:pathLst>
                <a:path extrusionOk="0" h="6472" w="3504">
                  <a:moveTo>
                    <a:pt x="1" y="0"/>
                  </a:moveTo>
                  <a:lnTo>
                    <a:pt x="3503" y="0"/>
                  </a:lnTo>
                  <a:lnTo>
                    <a:pt x="3503" y="6471"/>
                  </a:lnTo>
                  <a:lnTo>
                    <a:pt x="1"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6882329" y="4822796"/>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7025042" y="4822796"/>
              <a:ext cx="61189" cy="113017"/>
            </a:xfrm>
            <a:custGeom>
              <a:rect b="b" l="l" r="r" t="t"/>
              <a:pathLst>
                <a:path extrusionOk="0" h="6472" w="3504">
                  <a:moveTo>
                    <a:pt x="1" y="0"/>
                  </a:moveTo>
                  <a:lnTo>
                    <a:pt x="3503" y="0"/>
                  </a:lnTo>
                  <a:lnTo>
                    <a:pt x="3503" y="6471"/>
                  </a:lnTo>
                  <a:lnTo>
                    <a:pt x="1" y="647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18"/>
          <p:cNvGrpSpPr/>
          <p:nvPr/>
        </p:nvGrpSpPr>
        <p:grpSpPr>
          <a:xfrm flipH="1">
            <a:off x="7026411" y="1119148"/>
            <a:ext cx="1458790" cy="1269313"/>
            <a:chOff x="6018418" y="1210459"/>
            <a:chExt cx="1218603" cy="1256497"/>
          </a:xfrm>
        </p:grpSpPr>
        <p:sp>
          <p:nvSpPr>
            <p:cNvPr id="370" name="Google Shape;370;p18"/>
            <p:cNvSpPr/>
            <p:nvPr/>
          </p:nvSpPr>
          <p:spPr>
            <a:xfrm>
              <a:off x="6053380" y="1474946"/>
              <a:ext cx="1148701" cy="992010"/>
            </a:xfrm>
            <a:custGeom>
              <a:rect b="b" l="l" r="r" t="t"/>
              <a:pathLst>
                <a:path extrusionOk="0" h="56808" w="65781">
                  <a:moveTo>
                    <a:pt x="0" y="0"/>
                  </a:moveTo>
                  <a:lnTo>
                    <a:pt x="65781" y="0"/>
                  </a:lnTo>
                  <a:lnTo>
                    <a:pt x="65781" y="56807"/>
                  </a:lnTo>
                  <a:lnTo>
                    <a:pt x="0" y="5680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6169304" y="1681733"/>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6312017" y="168173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6454748" y="1681733"/>
              <a:ext cx="60595" cy="113035"/>
            </a:xfrm>
            <a:custGeom>
              <a:rect b="b" l="l" r="r" t="t"/>
              <a:pathLst>
                <a:path extrusionOk="0" h="6473" w="3470">
                  <a:moveTo>
                    <a:pt x="0" y="1"/>
                  </a:moveTo>
                  <a:lnTo>
                    <a:pt x="3469" y="1"/>
                  </a:lnTo>
                  <a:lnTo>
                    <a:pt x="3469" y="6472"/>
                  </a:lnTo>
                  <a:lnTo>
                    <a:pt x="0" y="6472"/>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6596885" y="1681733"/>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6739598" y="168173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6882329" y="1681733"/>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7025042" y="168173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6169304" y="1879229"/>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6312017" y="1879229"/>
              <a:ext cx="61189" cy="113017"/>
            </a:xfrm>
            <a:custGeom>
              <a:rect b="b" l="l" r="r" t="t"/>
              <a:pathLst>
                <a:path extrusionOk="0" h="6472" w="3504">
                  <a:moveTo>
                    <a:pt x="1" y="0"/>
                  </a:moveTo>
                  <a:lnTo>
                    <a:pt x="3503" y="0"/>
                  </a:lnTo>
                  <a:lnTo>
                    <a:pt x="3503" y="6471"/>
                  </a:lnTo>
                  <a:lnTo>
                    <a:pt x="1"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6454748" y="1879229"/>
              <a:ext cx="60595" cy="113017"/>
            </a:xfrm>
            <a:custGeom>
              <a:rect b="b" l="l" r="r" t="t"/>
              <a:pathLst>
                <a:path extrusionOk="0" h="6472" w="3470">
                  <a:moveTo>
                    <a:pt x="0" y="0"/>
                  </a:moveTo>
                  <a:lnTo>
                    <a:pt x="3469" y="0"/>
                  </a:lnTo>
                  <a:lnTo>
                    <a:pt x="3469"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6596885" y="1879229"/>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6739598" y="1879229"/>
              <a:ext cx="61189" cy="113017"/>
            </a:xfrm>
            <a:custGeom>
              <a:rect b="b" l="l" r="r" t="t"/>
              <a:pathLst>
                <a:path extrusionOk="0" h="6472" w="3504">
                  <a:moveTo>
                    <a:pt x="1" y="0"/>
                  </a:moveTo>
                  <a:lnTo>
                    <a:pt x="3503" y="0"/>
                  </a:lnTo>
                  <a:lnTo>
                    <a:pt x="3503" y="6471"/>
                  </a:lnTo>
                  <a:lnTo>
                    <a:pt x="1"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6882329" y="1879229"/>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7025042" y="1879229"/>
              <a:ext cx="61189" cy="113017"/>
            </a:xfrm>
            <a:custGeom>
              <a:rect b="b" l="l" r="r" t="t"/>
              <a:pathLst>
                <a:path extrusionOk="0" h="6472" w="3504">
                  <a:moveTo>
                    <a:pt x="1" y="0"/>
                  </a:moveTo>
                  <a:lnTo>
                    <a:pt x="3503" y="0"/>
                  </a:lnTo>
                  <a:lnTo>
                    <a:pt x="3503" y="6471"/>
                  </a:lnTo>
                  <a:lnTo>
                    <a:pt x="1"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6169304" y="2076708"/>
              <a:ext cx="61171" cy="112441"/>
            </a:xfrm>
            <a:custGeom>
              <a:rect b="b" l="l" r="r" t="t"/>
              <a:pathLst>
                <a:path extrusionOk="0" h="6439"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6312017" y="2076708"/>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6454748" y="2076708"/>
              <a:ext cx="60595" cy="112441"/>
            </a:xfrm>
            <a:custGeom>
              <a:rect b="b" l="l" r="r" t="t"/>
              <a:pathLst>
                <a:path extrusionOk="0" h="6439" w="3470">
                  <a:moveTo>
                    <a:pt x="0" y="0"/>
                  </a:moveTo>
                  <a:lnTo>
                    <a:pt x="3469" y="0"/>
                  </a:lnTo>
                  <a:lnTo>
                    <a:pt x="3469"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6596885" y="2076708"/>
              <a:ext cx="61171" cy="112441"/>
            </a:xfrm>
            <a:custGeom>
              <a:rect b="b" l="l" r="r" t="t"/>
              <a:pathLst>
                <a:path extrusionOk="0" h="6439"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6739598" y="2076708"/>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6882329" y="2076708"/>
              <a:ext cx="61171" cy="112441"/>
            </a:xfrm>
            <a:custGeom>
              <a:rect b="b" l="l" r="r" t="t"/>
              <a:pathLst>
                <a:path extrusionOk="0" h="6439" w="3503">
                  <a:moveTo>
                    <a:pt x="0" y="0"/>
                  </a:moveTo>
                  <a:lnTo>
                    <a:pt x="3503" y="0"/>
                  </a:lnTo>
                  <a:lnTo>
                    <a:pt x="3503" y="6438"/>
                  </a:lnTo>
                  <a:lnTo>
                    <a:pt x="0" y="6438"/>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7025042" y="2076708"/>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6169304" y="2273593"/>
              <a:ext cx="61171" cy="113035"/>
            </a:xfrm>
            <a:custGeom>
              <a:rect b="b" l="l" r="r" t="t"/>
              <a:pathLst>
                <a:path extrusionOk="0" h="6473" w="3503">
                  <a:moveTo>
                    <a:pt x="0" y="1"/>
                  </a:moveTo>
                  <a:lnTo>
                    <a:pt x="3503" y="1"/>
                  </a:lnTo>
                  <a:lnTo>
                    <a:pt x="3503" y="6472"/>
                  </a:lnTo>
                  <a:lnTo>
                    <a:pt x="0" y="6472"/>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6312017" y="227359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6454748" y="2273593"/>
              <a:ext cx="60595" cy="113035"/>
            </a:xfrm>
            <a:custGeom>
              <a:rect b="b" l="l" r="r" t="t"/>
              <a:pathLst>
                <a:path extrusionOk="0" h="6473" w="3470">
                  <a:moveTo>
                    <a:pt x="0" y="1"/>
                  </a:moveTo>
                  <a:lnTo>
                    <a:pt x="3469" y="1"/>
                  </a:lnTo>
                  <a:lnTo>
                    <a:pt x="3469"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6596885" y="2273593"/>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6739598" y="227359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6882329" y="2273593"/>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7025042" y="227359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6074354" y="1210459"/>
              <a:ext cx="1106756" cy="60019"/>
            </a:xfrm>
            <a:custGeom>
              <a:rect b="b" l="l" r="r" t="t"/>
              <a:pathLst>
                <a:path extrusionOk="0" h="3437" w="63379">
                  <a:moveTo>
                    <a:pt x="0" y="1"/>
                  </a:moveTo>
                  <a:lnTo>
                    <a:pt x="63379" y="1"/>
                  </a:lnTo>
                  <a:lnTo>
                    <a:pt x="63379" y="3437"/>
                  </a:lnTo>
                  <a:lnTo>
                    <a:pt x="0" y="343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a:off x="6045225" y="1289115"/>
              <a:ext cx="1165011" cy="59425"/>
            </a:xfrm>
            <a:custGeom>
              <a:rect b="b" l="l" r="r" t="t"/>
              <a:pathLst>
                <a:path extrusionOk="0" h="3403" w="66715">
                  <a:moveTo>
                    <a:pt x="0" y="0"/>
                  </a:moveTo>
                  <a:lnTo>
                    <a:pt x="66715" y="0"/>
                  </a:lnTo>
                  <a:lnTo>
                    <a:pt x="66715" y="3403"/>
                  </a:lnTo>
                  <a:lnTo>
                    <a:pt x="0" y="340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6018418" y="1367754"/>
              <a:ext cx="1218603" cy="82144"/>
            </a:xfrm>
            <a:custGeom>
              <a:rect b="b" l="l" r="r" t="t"/>
              <a:pathLst>
                <a:path extrusionOk="0" h="4704" w="69784">
                  <a:moveTo>
                    <a:pt x="1" y="0"/>
                  </a:moveTo>
                  <a:lnTo>
                    <a:pt x="69784" y="0"/>
                  </a:lnTo>
                  <a:lnTo>
                    <a:pt x="69784" y="4704"/>
                  </a:lnTo>
                  <a:lnTo>
                    <a:pt x="1" y="470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8"/>
          <p:cNvGrpSpPr/>
          <p:nvPr/>
        </p:nvGrpSpPr>
        <p:grpSpPr>
          <a:xfrm flipH="1">
            <a:off x="5832406" y="836726"/>
            <a:ext cx="733529" cy="380606"/>
            <a:chOff x="6315950" y="1768200"/>
            <a:chExt cx="840625" cy="436175"/>
          </a:xfrm>
        </p:grpSpPr>
        <p:sp>
          <p:nvSpPr>
            <p:cNvPr id="403" name="Google Shape;403;p18"/>
            <p:cNvSpPr/>
            <p:nvPr/>
          </p:nvSpPr>
          <p:spPr>
            <a:xfrm>
              <a:off x="6315950" y="1985850"/>
              <a:ext cx="840625" cy="218525"/>
            </a:xfrm>
            <a:custGeom>
              <a:rect b="b" l="l" r="r" t="t"/>
              <a:pathLst>
                <a:path extrusionOk="0" h="8741" w="33625">
                  <a:moveTo>
                    <a:pt x="33625" y="4371"/>
                  </a:moveTo>
                  <a:cubicBezTo>
                    <a:pt x="33625" y="6772"/>
                    <a:pt x="31690" y="8741"/>
                    <a:pt x="29255" y="8741"/>
                  </a:cubicBezTo>
                  <a:lnTo>
                    <a:pt x="4370" y="8741"/>
                  </a:lnTo>
                  <a:cubicBezTo>
                    <a:pt x="1935" y="8741"/>
                    <a:pt x="1" y="6772"/>
                    <a:pt x="1" y="4371"/>
                  </a:cubicBezTo>
                  <a:lnTo>
                    <a:pt x="1" y="4371"/>
                  </a:lnTo>
                  <a:cubicBezTo>
                    <a:pt x="1" y="1936"/>
                    <a:pt x="1935" y="1"/>
                    <a:pt x="4370" y="1"/>
                  </a:cubicBezTo>
                  <a:lnTo>
                    <a:pt x="29255" y="1"/>
                  </a:lnTo>
                  <a:cubicBezTo>
                    <a:pt x="31690" y="1"/>
                    <a:pt x="33625" y="1936"/>
                    <a:pt x="33625" y="437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6427700" y="1871600"/>
              <a:ext cx="617125" cy="169325"/>
            </a:xfrm>
            <a:custGeom>
              <a:rect b="b" l="l" r="r" t="t"/>
              <a:pathLst>
                <a:path extrusionOk="0" h="6773" w="24685">
                  <a:moveTo>
                    <a:pt x="24685" y="3370"/>
                  </a:moveTo>
                  <a:cubicBezTo>
                    <a:pt x="24685" y="5238"/>
                    <a:pt x="22817" y="6773"/>
                    <a:pt x="20482" y="6773"/>
                  </a:cubicBezTo>
                  <a:lnTo>
                    <a:pt x="4203" y="6773"/>
                  </a:lnTo>
                  <a:cubicBezTo>
                    <a:pt x="1868" y="6773"/>
                    <a:pt x="0" y="5238"/>
                    <a:pt x="0" y="3370"/>
                  </a:cubicBezTo>
                  <a:lnTo>
                    <a:pt x="0" y="3370"/>
                  </a:lnTo>
                  <a:cubicBezTo>
                    <a:pt x="0" y="1502"/>
                    <a:pt x="1868" y="1"/>
                    <a:pt x="4203" y="1"/>
                  </a:cubicBezTo>
                  <a:lnTo>
                    <a:pt x="20482" y="1"/>
                  </a:lnTo>
                  <a:cubicBezTo>
                    <a:pt x="22817" y="1"/>
                    <a:pt x="24685" y="1502"/>
                    <a:pt x="24685" y="33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6591150" y="1768200"/>
              <a:ext cx="288575" cy="272725"/>
            </a:xfrm>
            <a:custGeom>
              <a:rect b="b" l="l" r="r" t="t"/>
              <a:pathLst>
                <a:path extrusionOk="0" h="10909" w="11543">
                  <a:moveTo>
                    <a:pt x="11542" y="5438"/>
                  </a:moveTo>
                  <a:cubicBezTo>
                    <a:pt x="11542" y="8473"/>
                    <a:pt x="8974" y="10909"/>
                    <a:pt x="5771" y="10909"/>
                  </a:cubicBezTo>
                  <a:cubicBezTo>
                    <a:pt x="2602" y="10909"/>
                    <a:pt x="0" y="8473"/>
                    <a:pt x="0" y="5438"/>
                  </a:cubicBezTo>
                  <a:cubicBezTo>
                    <a:pt x="0" y="2436"/>
                    <a:pt x="2602" y="1"/>
                    <a:pt x="5771" y="1"/>
                  </a:cubicBezTo>
                  <a:cubicBezTo>
                    <a:pt x="8974" y="1"/>
                    <a:pt x="11542" y="2436"/>
                    <a:pt x="11542" y="54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18"/>
          <p:cNvGrpSpPr/>
          <p:nvPr/>
        </p:nvGrpSpPr>
        <p:grpSpPr>
          <a:xfrm flipH="1">
            <a:off x="7605115" y="802471"/>
            <a:ext cx="416039" cy="215367"/>
            <a:chOff x="4483800" y="1888300"/>
            <a:chExt cx="589625" cy="305225"/>
          </a:xfrm>
        </p:grpSpPr>
        <p:sp>
          <p:nvSpPr>
            <p:cNvPr id="407" name="Google Shape;407;p18"/>
            <p:cNvSpPr/>
            <p:nvPr/>
          </p:nvSpPr>
          <p:spPr>
            <a:xfrm>
              <a:off x="4483800" y="2040075"/>
              <a:ext cx="589625" cy="153450"/>
            </a:xfrm>
            <a:custGeom>
              <a:rect b="b" l="l" r="r" t="t"/>
              <a:pathLst>
                <a:path extrusionOk="0" h="6138" w="23585">
                  <a:moveTo>
                    <a:pt x="23584" y="3069"/>
                  </a:moveTo>
                  <a:cubicBezTo>
                    <a:pt x="23584" y="4770"/>
                    <a:pt x="22183" y="6138"/>
                    <a:pt x="20516" y="6138"/>
                  </a:cubicBezTo>
                  <a:lnTo>
                    <a:pt x="3070" y="6138"/>
                  </a:lnTo>
                  <a:cubicBezTo>
                    <a:pt x="1369" y="6138"/>
                    <a:pt x="1" y="4770"/>
                    <a:pt x="1" y="3069"/>
                  </a:cubicBezTo>
                  <a:lnTo>
                    <a:pt x="1" y="3069"/>
                  </a:lnTo>
                  <a:cubicBezTo>
                    <a:pt x="1" y="1368"/>
                    <a:pt x="1369" y="0"/>
                    <a:pt x="3070" y="0"/>
                  </a:cubicBezTo>
                  <a:lnTo>
                    <a:pt x="20516" y="0"/>
                  </a:lnTo>
                  <a:cubicBezTo>
                    <a:pt x="22183" y="0"/>
                    <a:pt x="23584" y="1368"/>
                    <a:pt x="23584" y="306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a:off x="4562200" y="1960000"/>
              <a:ext cx="432825" cy="118450"/>
            </a:xfrm>
            <a:custGeom>
              <a:rect b="b" l="l" r="r" t="t"/>
              <a:pathLst>
                <a:path extrusionOk="0" h="4738" w="17313">
                  <a:moveTo>
                    <a:pt x="17313" y="2369"/>
                  </a:moveTo>
                  <a:cubicBezTo>
                    <a:pt x="17313" y="3704"/>
                    <a:pt x="15979" y="4738"/>
                    <a:pt x="14344" y="4738"/>
                  </a:cubicBezTo>
                  <a:lnTo>
                    <a:pt x="2936" y="4738"/>
                  </a:lnTo>
                  <a:cubicBezTo>
                    <a:pt x="1335" y="4738"/>
                    <a:pt x="1" y="3704"/>
                    <a:pt x="1" y="2369"/>
                  </a:cubicBezTo>
                  <a:lnTo>
                    <a:pt x="1" y="2369"/>
                  </a:lnTo>
                  <a:cubicBezTo>
                    <a:pt x="1" y="1068"/>
                    <a:pt x="1335" y="1"/>
                    <a:pt x="2936" y="1"/>
                  </a:cubicBezTo>
                  <a:lnTo>
                    <a:pt x="14344" y="1"/>
                  </a:lnTo>
                  <a:cubicBezTo>
                    <a:pt x="15979" y="1"/>
                    <a:pt x="17313" y="1068"/>
                    <a:pt x="17313" y="236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a:off x="4677275" y="1888300"/>
              <a:ext cx="201850" cy="190975"/>
            </a:xfrm>
            <a:custGeom>
              <a:rect b="b" l="l" r="r" t="t"/>
              <a:pathLst>
                <a:path extrusionOk="0" h="7639" w="8074">
                  <a:moveTo>
                    <a:pt x="8073" y="3803"/>
                  </a:moveTo>
                  <a:cubicBezTo>
                    <a:pt x="8073" y="5904"/>
                    <a:pt x="6272" y="7639"/>
                    <a:pt x="4037" y="7639"/>
                  </a:cubicBezTo>
                  <a:cubicBezTo>
                    <a:pt x="1802" y="7639"/>
                    <a:pt x="1" y="5904"/>
                    <a:pt x="1" y="3803"/>
                  </a:cubicBezTo>
                  <a:cubicBezTo>
                    <a:pt x="1" y="1701"/>
                    <a:pt x="1802" y="0"/>
                    <a:pt x="4037" y="0"/>
                  </a:cubicBezTo>
                  <a:cubicBezTo>
                    <a:pt x="6272" y="0"/>
                    <a:pt x="8073" y="1701"/>
                    <a:pt x="8073" y="380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18"/>
          <p:cNvGrpSpPr/>
          <p:nvPr/>
        </p:nvGrpSpPr>
        <p:grpSpPr>
          <a:xfrm flipH="1">
            <a:off x="7130266" y="604547"/>
            <a:ext cx="474869" cy="245972"/>
            <a:chOff x="5620450" y="1593925"/>
            <a:chExt cx="673000" cy="348600"/>
          </a:xfrm>
        </p:grpSpPr>
        <p:sp>
          <p:nvSpPr>
            <p:cNvPr id="411" name="Google Shape;411;p18"/>
            <p:cNvSpPr/>
            <p:nvPr/>
          </p:nvSpPr>
          <p:spPr>
            <a:xfrm>
              <a:off x="5620450" y="1767375"/>
              <a:ext cx="673000" cy="175150"/>
            </a:xfrm>
            <a:custGeom>
              <a:rect b="b" l="l" r="r" t="t"/>
              <a:pathLst>
                <a:path extrusionOk="0" h="7006" w="26920">
                  <a:moveTo>
                    <a:pt x="26920" y="3503"/>
                  </a:moveTo>
                  <a:cubicBezTo>
                    <a:pt x="26920" y="5438"/>
                    <a:pt x="25352" y="7005"/>
                    <a:pt x="23417" y="7005"/>
                  </a:cubicBezTo>
                  <a:lnTo>
                    <a:pt x="3503" y="7005"/>
                  </a:lnTo>
                  <a:cubicBezTo>
                    <a:pt x="1569" y="7005"/>
                    <a:pt x="1" y="5438"/>
                    <a:pt x="1" y="3503"/>
                  </a:cubicBezTo>
                  <a:lnTo>
                    <a:pt x="1" y="3503"/>
                  </a:lnTo>
                  <a:cubicBezTo>
                    <a:pt x="1" y="1568"/>
                    <a:pt x="1569" y="0"/>
                    <a:pt x="3503" y="0"/>
                  </a:cubicBezTo>
                  <a:lnTo>
                    <a:pt x="23417" y="0"/>
                  </a:lnTo>
                  <a:cubicBezTo>
                    <a:pt x="25352" y="0"/>
                    <a:pt x="26920" y="1568"/>
                    <a:pt x="26920" y="350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a:off x="5710525" y="1676475"/>
              <a:ext cx="493700" cy="135125"/>
            </a:xfrm>
            <a:custGeom>
              <a:rect b="b" l="l" r="r" t="t"/>
              <a:pathLst>
                <a:path extrusionOk="0" h="5405" w="19748">
                  <a:moveTo>
                    <a:pt x="19748" y="2702"/>
                  </a:moveTo>
                  <a:cubicBezTo>
                    <a:pt x="19748" y="4203"/>
                    <a:pt x="18247" y="5404"/>
                    <a:pt x="16379" y="5404"/>
                  </a:cubicBezTo>
                  <a:lnTo>
                    <a:pt x="3336" y="5404"/>
                  </a:lnTo>
                  <a:cubicBezTo>
                    <a:pt x="1501" y="5404"/>
                    <a:pt x="0" y="4203"/>
                    <a:pt x="0" y="2702"/>
                  </a:cubicBezTo>
                  <a:lnTo>
                    <a:pt x="0" y="2702"/>
                  </a:lnTo>
                  <a:cubicBezTo>
                    <a:pt x="0" y="1201"/>
                    <a:pt x="1501" y="0"/>
                    <a:pt x="3336" y="0"/>
                  </a:cubicBezTo>
                  <a:lnTo>
                    <a:pt x="16379" y="0"/>
                  </a:lnTo>
                  <a:cubicBezTo>
                    <a:pt x="18247" y="0"/>
                    <a:pt x="19748" y="1201"/>
                    <a:pt x="19748" y="270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5841450" y="1593925"/>
              <a:ext cx="231025" cy="217675"/>
            </a:xfrm>
            <a:custGeom>
              <a:rect b="b" l="l" r="r" t="t"/>
              <a:pathLst>
                <a:path extrusionOk="0" h="8707" w="9241">
                  <a:moveTo>
                    <a:pt x="9240" y="4336"/>
                  </a:moveTo>
                  <a:cubicBezTo>
                    <a:pt x="9240" y="6772"/>
                    <a:pt x="7172" y="8706"/>
                    <a:pt x="4604" y="8706"/>
                  </a:cubicBezTo>
                  <a:cubicBezTo>
                    <a:pt x="2069" y="8706"/>
                    <a:pt x="0" y="6772"/>
                    <a:pt x="0" y="4336"/>
                  </a:cubicBezTo>
                  <a:cubicBezTo>
                    <a:pt x="0" y="1935"/>
                    <a:pt x="2069" y="0"/>
                    <a:pt x="4604" y="0"/>
                  </a:cubicBezTo>
                  <a:cubicBezTo>
                    <a:pt x="7172" y="0"/>
                    <a:pt x="9240" y="1935"/>
                    <a:pt x="9240" y="433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18"/>
          <p:cNvSpPr/>
          <p:nvPr/>
        </p:nvSpPr>
        <p:spPr>
          <a:xfrm>
            <a:off x="5681586" y="3268528"/>
            <a:ext cx="700694" cy="327458"/>
          </a:xfrm>
          <a:custGeom>
            <a:rect b="b" l="l" r="r" t="t"/>
            <a:pathLst>
              <a:path extrusionOk="0" h="26160" w="65409">
                <a:moveTo>
                  <a:pt x="13090" y="0"/>
                </a:moveTo>
                <a:cubicBezTo>
                  <a:pt x="5869" y="0"/>
                  <a:pt x="1" y="5849"/>
                  <a:pt x="1" y="13070"/>
                </a:cubicBezTo>
                <a:cubicBezTo>
                  <a:pt x="1" y="20291"/>
                  <a:pt x="5869" y="26159"/>
                  <a:pt x="13090" y="26159"/>
                </a:cubicBezTo>
                <a:lnTo>
                  <a:pt x="52339" y="26159"/>
                </a:lnTo>
                <a:cubicBezTo>
                  <a:pt x="59560" y="26159"/>
                  <a:pt x="65408" y="20291"/>
                  <a:pt x="65408" y="13070"/>
                </a:cubicBezTo>
                <a:cubicBezTo>
                  <a:pt x="65408" y="5849"/>
                  <a:pt x="59560" y="0"/>
                  <a:pt x="52339"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415" name="Google Shape;415;p18"/>
          <p:cNvSpPr/>
          <p:nvPr/>
        </p:nvSpPr>
        <p:spPr>
          <a:xfrm>
            <a:off x="5681586" y="1573425"/>
            <a:ext cx="700694" cy="327458"/>
          </a:xfrm>
          <a:custGeom>
            <a:rect b="b" l="l" r="r" t="t"/>
            <a:pathLst>
              <a:path extrusionOk="0" h="26160" w="65409">
                <a:moveTo>
                  <a:pt x="13090" y="0"/>
                </a:moveTo>
                <a:cubicBezTo>
                  <a:pt x="5869" y="0"/>
                  <a:pt x="1" y="5849"/>
                  <a:pt x="1" y="13070"/>
                </a:cubicBezTo>
                <a:cubicBezTo>
                  <a:pt x="1" y="20291"/>
                  <a:pt x="5869" y="26159"/>
                  <a:pt x="13090" y="26159"/>
                </a:cubicBezTo>
                <a:lnTo>
                  <a:pt x="52339" y="26159"/>
                </a:lnTo>
                <a:cubicBezTo>
                  <a:pt x="59560" y="26159"/>
                  <a:pt x="65408" y="20291"/>
                  <a:pt x="65408" y="13070"/>
                </a:cubicBezTo>
                <a:cubicBezTo>
                  <a:pt x="65408" y="5849"/>
                  <a:pt x="59560" y="0"/>
                  <a:pt x="52339" y="0"/>
                </a:cubicBezTo>
                <a:close/>
              </a:path>
            </a:pathLst>
          </a:cu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solidFill>
                <a:schemeClr val="dk1"/>
              </a:solidFill>
            </a:endParaRPr>
          </a:p>
        </p:txBody>
      </p:sp>
      <p:grpSp>
        <p:nvGrpSpPr>
          <p:cNvPr id="416" name="Google Shape;416;p18"/>
          <p:cNvGrpSpPr/>
          <p:nvPr/>
        </p:nvGrpSpPr>
        <p:grpSpPr>
          <a:xfrm>
            <a:off x="5702593" y="4750475"/>
            <a:ext cx="2740807" cy="403392"/>
            <a:chOff x="6166634" y="4750480"/>
            <a:chExt cx="2312918" cy="403392"/>
          </a:xfrm>
        </p:grpSpPr>
        <p:sp>
          <p:nvSpPr>
            <p:cNvPr id="417" name="Google Shape;417;p18"/>
            <p:cNvSpPr/>
            <p:nvPr/>
          </p:nvSpPr>
          <p:spPr>
            <a:xfrm flipH="1">
              <a:off x="6340339" y="4989020"/>
              <a:ext cx="33136" cy="121961"/>
            </a:xfrm>
            <a:custGeom>
              <a:rect b="b" l="l" r="r" t="t"/>
              <a:pathLst>
                <a:path extrusionOk="0" h="7798" w="2119">
                  <a:moveTo>
                    <a:pt x="1051" y="0"/>
                  </a:moveTo>
                  <a:cubicBezTo>
                    <a:pt x="534" y="0"/>
                    <a:pt x="17" y="342"/>
                    <a:pt x="17" y="1026"/>
                  </a:cubicBezTo>
                  <a:cubicBezTo>
                    <a:pt x="17" y="2961"/>
                    <a:pt x="50" y="4862"/>
                    <a:pt x="17" y="6797"/>
                  </a:cubicBezTo>
                  <a:cubicBezTo>
                    <a:pt x="0" y="7464"/>
                    <a:pt x="517" y="7798"/>
                    <a:pt x="1038" y="7798"/>
                  </a:cubicBezTo>
                  <a:cubicBezTo>
                    <a:pt x="1560" y="7798"/>
                    <a:pt x="2085" y="7464"/>
                    <a:pt x="2085" y="6797"/>
                  </a:cubicBezTo>
                  <a:cubicBezTo>
                    <a:pt x="2118" y="4862"/>
                    <a:pt x="2085" y="2961"/>
                    <a:pt x="2085" y="1026"/>
                  </a:cubicBezTo>
                  <a:cubicBezTo>
                    <a:pt x="2085" y="342"/>
                    <a:pt x="1568" y="0"/>
                    <a:pt x="1051"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flipH="1">
              <a:off x="6277231" y="4750480"/>
              <a:ext cx="161723" cy="270791"/>
            </a:xfrm>
            <a:custGeom>
              <a:rect b="b" l="l" r="r" t="t"/>
              <a:pathLst>
                <a:path extrusionOk="0" h="17314" w="10342">
                  <a:moveTo>
                    <a:pt x="5171" y="1"/>
                  </a:moveTo>
                  <a:cubicBezTo>
                    <a:pt x="2302" y="1"/>
                    <a:pt x="1" y="10175"/>
                    <a:pt x="1" y="12710"/>
                  </a:cubicBezTo>
                  <a:cubicBezTo>
                    <a:pt x="1" y="15245"/>
                    <a:pt x="2302" y="17313"/>
                    <a:pt x="5171" y="17313"/>
                  </a:cubicBezTo>
                  <a:cubicBezTo>
                    <a:pt x="8007" y="17313"/>
                    <a:pt x="10342" y="15245"/>
                    <a:pt x="10342" y="12710"/>
                  </a:cubicBezTo>
                  <a:cubicBezTo>
                    <a:pt x="10342" y="10175"/>
                    <a:pt x="8007" y="1"/>
                    <a:pt x="5171"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flipH="1">
              <a:off x="6568303" y="4989020"/>
              <a:ext cx="33402" cy="121961"/>
            </a:xfrm>
            <a:custGeom>
              <a:rect b="b" l="l" r="r" t="t"/>
              <a:pathLst>
                <a:path extrusionOk="0" h="7798" w="2136">
                  <a:moveTo>
                    <a:pt x="1051" y="0"/>
                  </a:moveTo>
                  <a:cubicBezTo>
                    <a:pt x="526" y="0"/>
                    <a:pt x="0" y="342"/>
                    <a:pt x="0" y="1026"/>
                  </a:cubicBezTo>
                  <a:cubicBezTo>
                    <a:pt x="0" y="2961"/>
                    <a:pt x="34" y="4862"/>
                    <a:pt x="0" y="6797"/>
                  </a:cubicBezTo>
                  <a:cubicBezTo>
                    <a:pt x="0" y="7464"/>
                    <a:pt x="517" y="7798"/>
                    <a:pt x="1039" y="7798"/>
                  </a:cubicBezTo>
                  <a:cubicBezTo>
                    <a:pt x="1560" y="7798"/>
                    <a:pt x="2085" y="7464"/>
                    <a:pt x="2102" y="6797"/>
                  </a:cubicBezTo>
                  <a:cubicBezTo>
                    <a:pt x="2135" y="4862"/>
                    <a:pt x="2102" y="2961"/>
                    <a:pt x="2102" y="1026"/>
                  </a:cubicBezTo>
                  <a:cubicBezTo>
                    <a:pt x="2102" y="342"/>
                    <a:pt x="1576" y="0"/>
                    <a:pt x="1051"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flipH="1">
              <a:off x="6505711" y="4750480"/>
              <a:ext cx="161723" cy="270791"/>
            </a:xfrm>
            <a:custGeom>
              <a:rect b="b" l="l" r="r" t="t"/>
              <a:pathLst>
                <a:path extrusionOk="0" h="17314" w="10342">
                  <a:moveTo>
                    <a:pt x="5171" y="1"/>
                  </a:moveTo>
                  <a:cubicBezTo>
                    <a:pt x="2335" y="1"/>
                    <a:pt x="0" y="10175"/>
                    <a:pt x="0" y="12710"/>
                  </a:cubicBezTo>
                  <a:cubicBezTo>
                    <a:pt x="0" y="15245"/>
                    <a:pt x="2335" y="17313"/>
                    <a:pt x="5171" y="17313"/>
                  </a:cubicBezTo>
                  <a:cubicBezTo>
                    <a:pt x="8039" y="17313"/>
                    <a:pt x="10341" y="15245"/>
                    <a:pt x="10341" y="12710"/>
                  </a:cubicBezTo>
                  <a:cubicBezTo>
                    <a:pt x="10341" y="10175"/>
                    <a:pt x="8039" y="1"/>
                    <a:pt x="5171"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flipH="1">
              <a:off x="6796800" y="4989020"/>
              <a:ext cx="33136" cy="121961"/>
            </a:xfrm>
            <a:custGeom>
              <a:rect b="b" l="l" r="r" t="t"/>
              <a:pathLst>
                <a:path extrusionOk="0" h="7798" w="2119">
                  <a:moveTo>
                    <a:pt x="1051" y="0"/>
                  </a:moveTo>
                  <a:cubicBezTo>
                    <a:pt x="534" y="0"/>
                    <a:pt x="17" y="342"/>
                    <a:pt x="17" y="1026"/>
                  </a:cubicBezTo>
                  <a:cubicBezTo>
                    <a:pt x="17" y="2961"/>
                    <a:pt x="51" y="4862"/>
                    <a:pt x="17" y="6797"/>
                  </a:cubicBezTo>
                  <a:cubicBezTo>
                    <a:pt x="1" y="7464"/>
                    <a:pt x="518" y="7798"/>
                    <a:pt x="1039" y="7798"/>
                  </a:cubicBezTo>
                  <a:cubicBezTo>
                    <a:pt x="1560" y="7798"/>
                    <a:pt x="2085" y="7464"/>
                    <a:pt x="2085" y="6797"/>
                  </a:cubicBezTo>
                  <a:cubicBezTo>
                    <a:pt x="2119" y="4862"/>
                    <a:pt x="2085" y="2961"/>
                    <a:pt x="2085" y="1026"/>
                  </a:cubicBezTo>
                  <a:cubicBezTo>
                    <a:pt x="2085" y="342"/>
                    <a:pt x="1568" y="0"/>
                    <a:pt x="1051"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flipH="1">
              <a:off x="6733692" y="4750480"/>
              <a:ext cx="161707" cy="270791"/>
            </a:xfrm>
            <a:custGeom>
              <a:rect b="b" l="l" r="r" t="t"/>
              <a:pathLst>
                <a:path extrusionOk="0" h="17314" w="10341">
                  <a:moveTo>
                    <a:pt x="5171" y="1"/>
                  </a:moveTo>
                  <a:cubicBezTo>
                    <a:pt x="2302" y="1"/>
                    <a:pt x="0" y="10175"/>
                    <a:pt x="0" y="12710"/>
                  </a:cubicBezTo>
                  <a:cubicBezTo>
                    <a:pt x="0" y="15245"/>
                    <a:pt x="2302" y="17313"/>
                    <a:pt x="5171" y="17313"/>
                  </a:cubicBezTo>
                  <a:cubicBezTo>
                    <a:pt x="8006" y="17313"/>
                    <a:pt x="10341" y="15245"/>
                    <a:pt x="10341" y="12710"/>
                  </a:cubicBezTo>
                  <a:cubicBezTo>
                    <a:pt x="10341" y="10175"/>
                    <a:pt x="8006" y="1"/>
                    <a:pt x="5171"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flipH="1">
              <a:off x="6229226" y="4989020"/>
              <a:ext cx="33402" cy="121961"/>
            </a:xfrm>
            <a:custGeom>
              <a:rect b="b" l="l" r="r" t="t"/>
              <a:pathLst>
                <a:path extrusionOk="0" h="7798" w="2136">
                  <a:moveTo>
                    <a:pt x="1051" y="0"/>
                  </a:moveTo>
                  <a:cubicBezTo>
                    <a:pt x="526" y="0"/>
                    <a:pt x="1" y="342"/>
                    <a:pt x="1" y="1026"/>
                  </a:cubicBezTo>
                  <a:cubicBezTo>
                    <a:pt x="1" y="2961"/>
                    <a:pt x="34" y="4862"/>
                    <a:pt x="1" y="6797"/>
                  </a:cubicBezTo>
                  <a:cubicBezTo>
                    <a:pt x="1" y="7464"/>
                    <a:pt x="518" y="7798"/>
                    <a:pt x="1039" y="7798"/>
                  </a:cubicBezTo>
                  <a:cubicBezTo>
                    <a:pt x="1560" y="7798"/>
                    <a:pt x="2085" y="7464"/>
                    <a:pt x="2102" y="6797"/>
                  </a:cubicBezTo>
                  <a:cubicBezTo>
                    <a:pt x="2135" y="4862"/>
                    <a:pt x="2102" y="2961"/>
                    <a:pt x="2102" y="1026"/>
                  </a:cubicBezTo>
                  <a:cubicBezTo>
                    <a:pt x="2102" y="342"/>
                    <a:pt x="1577" y="0"/>
                    <a:pt x="1051"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flipH="1">
              <a:off x="6166634" y="4750480"/>
              <a:ext cx="161723" cy="270791"/>
            </a:xfrm>
            <a:custGeom>
              <a:rect b="b" l="l" r="r" t="t"/>
              <a:pathLst>
                <a:path extrusionOk="0" h="17314" w="10342">
                  <a:moveTo>
                    <a:pt x="5171" y="1"/>
                  </a:moveTo>
                  <a:cubicBezTo>
                    <a:pt x="2336" y="1"/>
                    <a:pt x="1" y="10175"/>
                    <a:pt x="1" y="12710"/>
                  </a:cubicBezTo>
                  <a:cubicBezTo>
                    <a:pt x="1" y="15245"/>
                    <a:pt x="2336" y="17313"/>
                    <a:pt x="5171" y="17313"/>
                  </a:cubicBezTo>
                  <a:cubicBezTo>
                    <a:pt x="8040" y="17313"/>
                    <a:pt x="10341" y="15245"/>
                    <a:pt x="10341" y="12710"/>
                  </a:cubicBezTo>
                  <a:cubicBezTo>
                    <a:pt x="10341" y="10175"/>
                    <a:pt x="8040" y="1"/>
                    <a:pt x="51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flipH="1">
              <a:off x="6457722" y="4989020"/>
              <a:ext cx="33136" cy="121961"/>
            </a:xfrm>
            <a:custGeom>
              <a:rect b="b" l="l" r="r" t="t"/>
              <a:pathLst>
                <a:path extrusionOk="0" h="7798" w="2119">
                  <a:moveTo>
                    <a:pt x="1052" y="0"/>
                  </a:moveTo>
                  <a:cubicBezTo>
                    <a:pt x="534" y="0"/>
                    <a:pt x="17" y="342"/>
                    <a:pt x="17" y="1026"/>
                  </a:cubicBezTo>
                  <a:cubicBezTo>
                    <a:pt x="17" y="2961"/>
                    <a:pt x="51" y="4862"/>
                    <a:pt x="17" y="6797"/>
                  </a:cubicBezTo>
                  <a:cubicBezTo>
                    <a:pt x="1" y="7464"/>
                    <a:pt x="518" y="7798"/>
                    <a:pt x="1039" y="7798"/>
                  </a:cubicBezTo>
                  <a:cubicBezTo>
                    <a:pt x="1560" y="7798"/>
                    <a:pt x="2086" y="7464"/>
                    <a:pt x="2086" y="6797"/>
                  </a:cubicBezTo>
                  <a:cubicBezTo>
                    <a:pt x="2119" y="4862"/>
                    <a:pt x="2086" y="2961"/>
                    <a:pt x="2086" y="1026"/>
                  </a:cubicBezTo>
                  <a:cubicBezTo>
                    <a:pt x="2086" y="342"/>
                    <a:pt x="1569" y="0"/>
                    <a:pt x="1052"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flipH="1">
              <a:off x="6394599" y="4750480"/>
              <a:ext cx="161723" cy="270791"/>
            </a:xfrm>
            <a:custGeom>
              <a:rect b="b" l="l" r="r" t="t"/>
              <a:pathLst>
                <a:path extrusionOk="0" h="17314" w="10342">
                  <a:moveTo>
                    <a:pt x="5171" y="1"/>
                  </a:moveTo>
                  <a:cubicBezTo>
                    <a:pt x="2302" y="1"/>
                    <a:pt x="0" y="10175"/>
                    <a:pt x="0" y="12710"/>
                  </a:cubicBezTo>
                  <a:cubicBezTo>
                    <a:pt x="0" y="15245"/>
                    <a:pt x="2302" y="17313"/>
                    <a:pt x="5171" y="17313"/>
                  </a:cubicBezTo>
                  <a:cubicBezTo>
                    <a:pt x="8006" y="17313"/>
                    <a:pt x="10341" y="15245"/>
                    <a:pt x="10341" y="12710"/>
                  </a:cubicBezTo>
                  <a:cubicBezTo>
                    <a:pt x="10341" y="10175"/>
                    <a:pt x="8006" y="1"/>
                    <a:pt x="51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flipH="1">
              <a:off x="6685687" y="4989020"/>
              <a:ext cx="33402" cy="121961"/>
            </a:xfrm>
            <a:custGeom>
              <a:rect b="b" l="l" r="r" t="t"/>
              <a:pathLst>
                <a:path extrusionOk="0" h="7798" w="2136">
                  <a:moveTo>
                    <a:pt x="1052" y="0"/>
                  </a:moveTo>
                  <a:cubicBezTo>
                    <a:pt x="526" y="0"/>
                    <a:pt x="1" y="342"/>
                    <a:pt x="1" y="1026"/>
                  </a:cubicBezTo>
                  <a:cubicBezTo>
                    <a:pt x="1" y="2961"/>
                    <a:pt x="34" y="4862"/>
                    <a:pt x="1" y="6797"/>
                  </a:cubicBezTo>
                  <a:cubicBezTo>
                    <a:pt x="1" y="7464"/>
                    <a:pt x="518" y="7798"/>
                    <a:pt x="1039" y="7798"/>
                  </a:cubicBezTo>
                  <a:cubicBezTo>
                    <a:pt x="1560" y="7798"/>
                    <a:pt x="2086" y="7464"/>
                    <a:pt x="2102" y="6797"/>
                  </a:cubicBezTo>
                  <a:cubicBezTo>
                    <a:pt x="2136" y="4862"/>
                    <a:pt x="2102" y="2961"/>
                    <a:pt x="2102" y="1026"/>
                  </a:cubicBezTo>
                  <a:cubicBezTo>
                    <a:pt x="2102" y="342"/>
                    <a:pt x="1577" y="0"/>
                    <a:pt x="1052"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flipH="1">
              <a:off x="6623095" y="4750480"/>
              <a:ext cx="161723" cy="270791"/>
            </a:xfrm>
            <a:custGeom>
              <a:rect b="b" l="l" r="r" t="t"/>
              <a:pathLst>
                <a:path extrusionOk="0" h="17314" w="10342">
                  <a:moveTo>
                    <a:pt x="5171" y="1"/>
                  </a:moveTo>
                  <a:cubicBezTo>
                    <a:pt x="2336" y="1"/>
                    <a:pt x="1" y="10175"/>
                    <a:pt x="1" y="12710"/>
                  </a:cubicBezTo>
                  <a:cubicBezTo>
                    <a:pt x="1" y="15245"/>
                    <a:pt x="2336" y="17313"/>
                    <a:pt x="5171" y="17313"/>
                  </a:cubicBezTo>
                  <a:cubicBezTo>
                    <a:pt x="8040" y="17313"/>
                    <a:pt x="10342" y="15245"/>
                    <a:pt x="10342" y="12710"/>
                  </a:cubicBezTo>
                  <a:cubicBezTo>
                    <a:pt x="10342" y="10175"/>
                    <a:pt x="8040" y="1"/>
                    <a:pt x="51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18"/>
            <p:cNvGrpSpPr/>
            <p:nvPr/>
          </p:nvGrpSpPr>
          <p:grpSpPr>
            <a:xfrm flipH="1">
              <a:off x="6835318" y="4750480"/>
              <a:ext cx="500796" cy="360498"/>
              <a:chOff x="6741887" y="4758925"/>
              <a:chExt cx="489202" cy="352152"/>
            </a:xfrm>
          </p:grpSpPr>
          <p:sp>
            <p:nvSpPr>
              <p:cNvPr id="430" name="Google Shape;430;p18"/>
              <p:cNvSpPr/>
              <p:nvPr/>
            </p:nvSpPr>
            <p:spPr>
              <a:xfrm>
                <a:off x="7028781" y="4991942"/>
                <a:ext cx="32627" cy="119134"/>
              </a:xfrm>
              <a:custGeom>
                <a:rect b="b" l="l" r="r" t="t"/>
                <a:pathLst>
                  <a:path extrusionOk="0" h="7798" w="2136">
                    <a:moveTo>
                      <a:pt x="1051" y="0"/>
                    </a:moveTo>
                    <a:cubicBezTo>
                      <a:pt x="526" y="0"/>
                      <a:pt x="0" y="342"/>
                      <a:pt x="0" y="1026"/>
                    </a:cubicBezTo>
                    <a:cubicBezTo>
                      <a:pt x="0" y="2961"/>
                      <a:pt x="34" y="4862"/>
                      <a:pt x="0" y="6797"/>
                    </a:cubicBezTo>
                    <a:cubicBezTo>
                      <a:pt x="0" y="7464"/>
                      <a:pt x="517" y="7798"/>
                      <a:pt x="1039" y="7798"/>
                    </a:cubicBezTo>
                    <a:cubicBezTo>
                      <a:pt x="1560" y="7798"/>
                      <a:pt x="2085" y="7464"/>
                      <a:pt x="2102" y="6797"/>
                    </a:cubicBezTo>
                    <a:cubicBezTo>
                      <a:pt x="2135" y="4862"/>
                      <a:pt x="2102" y="2961"/>
                      <a:pt x="2102" y="1026"/>
                    </a:cubicBezTo>
                    <a:cubicBezTo>
                      <a:pt x="2102" y="342"/>
                      <a:pt x="1576" y="0"/>
                      <a:pt x="1051"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6964574" y="4758925"/>
                <a:ext cx="157974" cy="264515"/>
              </a:xfrm>
              <a:custGeom>
                <a:rect b="b" l="l" r="r" t="t"/>
                <a:pathLst>
                  <a:path extrusionOk="0" h="17314" w="10342">
                    <a:moveTo>
                      <a:pt x="5171" y="1"/>
                    </a:moveTo>
                    <a:cubicBezTo>
                      <a:pt x="2335" y="1"/>
                      <a:pt x="0" y="10175"/>
                      <a:pt x="0" y="12710"/>
                    </a:cubicBezTo>
                    <a:cubicBezTo>
                      <a:pt x="0" y="15245"/>
                      <a:pt x="2335" y="17313"/>
                      <a:pt x="5171" y="17313"/>
                    </a:cubicBezTo>
                    <a:cubicBezTo>
                      <a:pt x="8039" y="17313"/>
                      <a:pt x="10341" y="15245"/>
                      <a:pt x="10341" y="12710"/>
                    </a:cubicBezTo>
                    <a:cubicBezTo>
                      <a:pt x="10341" y="10175"/>
                      <a:pt x="8039" y="1"/>
                      <a:pt x="5171"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6805834" y="4991942"/>
                <a:ext cx="32368" cy="119134"/>
              </a:xfrm>
              <a:custGeom>
                <a:rect b="b" l="l" r="r" t="t"/>
                <a:pathLst>
                  <a:path extrusionOk="0" h="7798" w="2119">
                    <a:moveTo>
                      <a:pt x="1051" y="0"/>
                    </a:moveTo>
                    <a:cubicBezTo>
                      <a:pt x="534" y="0"/>
                      <a:pt x="17" y="342"/>
                      <a:pt x="17" y="1026"/>
                    </a:cubicBezTo>
                    <a:cubicBezTo>
                      <a:pt x="17" y="2961"/>
                      <a:pt x="51" y="4862"/>
                      <a:pt x="17" y="6797"/>
                    </a:cubicBezTo>
                    <a:cubicBezTo>
                      <a:pt x="1" y="7464"/>
                      <a:pt x="518" y="7798"/>
                      <a:pt x="1039" y="7798"/>
                    </a:cubicBezTo>
                    <a:cubicBezTo>
                      <a:pt x="1560" y="7798"/>
                      <a:pt x="2085" y="7464"/>
                      <a:pt x="2085" y="6797"/>
                    </a:cubicBezTo>
                    <a:cubicBezTo>
                      <a:pt x="2119" y="4862"/>
                      <a:pt x="2085" y="2961"/>
                      <a:pt x="2085" y="1026"/>
                    </a:cubicBezTo>
                    <a:cubicBezTo>
                      <a:pt x="2085" y="342"/>
                      <a:pt x="1568" y="0"/>
                      <a:pt x="1051"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8"/>
              <p:cNvSpPr/>
              <p:nvPr/>
            </p:nvSpPr>
            <p:spPr>
              <a:xfrm>
                <a:off x="6741887" y="4758925"/>
                <a:ext cx="157959" cy="264515"/>
              </a:xfrm>
              <a:custGeom>
                <a:rect b="b" l="l" r="r" t="t"/>
                <a:pathLst>
                  <a:path extrusionOk="0" h="17314" w="10341">
                    <a:moveTo>
                      <a:pt x="5171" y="1"/>
                    </a:moveTo>
                    <a:cubicBezTo>
                      <a:pt x="2302" y="1"/>
                      <a:pt x="0" y="10175"/>
                      <a:pt x="0" y="12710"/>
                    </a:cubicBezTo>
                    <a:cubicBezTo>
                      <a:pt x="0" y="15245"/>
                      <a:pt x="2302" y="17313"/>
                      <a:pt x="5171" y="17313"/>
                    </a:cubicBezTo>
                    <a:cubicBezTo>
                      <a:pt x="8006" y="17313"/>
                      <a:pt x="10341" y="15245"/>
                      <a:pt x="10341" y="12710"/>
                    </a:cubicBezTo>
                    <a:cubicBezTo>
                      <a:pt x="10341" y="10175"/>
                      <a:pt x="8006" y="1"/>
                      <a:pt x="5171"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8"/>
              <p:cNvSpPr/>
              <p:nvPr/>
            </p:nvSpPr>
            <p:spPr>
              <a:xfrm>
                <a:off x="7137062" y="4991942"/>
                <a:ext cx="32368" cy="119134"/>
              </a:xfrm>
              <a:custGeom>
                <a:rect b="b" l="l" r="r" t="t"/>
                <a:pathLst>
                  <a:path extrusionOk="0" h="7798" w="2119">
                    <a:moveTo>
                      <a:pt x="1052" y="0"/>
                    </a:moveTo>
                    <a:cubicBezTo>
                      <a:pt x="534" y="0"/>
                      <a:pt x="17" y="342"/>
                      <a:pt x="17" y="1026"/>
                    </a:cubicBezTo>
                    <a:cubicBezTo>
                      <a:pt x="17" y="2961"/>
                      <a:pt x="51" y="4862"/>
                      <a:pt x="17" y="6797"/>
                    </a:cubicBezTo>
                    <a:cubicBezTo>
                      <a:pt x="1" y="7464"/>
                      <a:pt x="518" y="7798"/>
                      <a:pt x="1039" y="7798"/>
                    </a:cubicBezTo>
                    <a:cubicBezTo>
                      <a:pt x="1560" y="7798"/>
                      <a:pt x="2086" y="7464"/>
                      <a:pt x="2086" y="6797"/>
                    </a:cubicBezTo>
                    <a:cubicBezTo>
                      <a:pt x="2119" y="4862"/>
                      <a:pt x="2086" y="2961"/>
                      <a:pt x="2086" y="1026"/>
                    </a:cubicBezTo>
                    <a:cubicBezTo>
                      <a:pt x="2086" y="342"/>
                      <a:pt x="1569" y="0"/>
                      <a:pt x="1052"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8"/>
              <p:cNvSpPr/>
              <p:nvPr/>
            </p:nvSpPr>
            <p:spPr>
              <a:xfrm>
                <a:off x="7073114" y="4758925"/>
                <a:ext cx="157974" cy="264515"/>
              </a:xfrm>
              <a:custGeom>
                <a:rect b="b" l="l" r="r" t="t"/>
                <a:pathLst>
                  <a:path extrusionOk="0" h="17314" w="10342">
                    <a:moveTo>
                      <a:pt x="5171" y="1"/>
                    </a:moveTo>
                    <a:cubicBezTo>
                      <a:pt x="2302" y="1"/>
                      <a:pt x="0" y="10175"/>
                      <a:pt x="0" y="12710"/>
                    </a:cubicBezTo>
                    <a:cubicBezTo>
                      <a:pt x="0" y="15245"/>
                      <a:pt x="2302" y="17313"/>
                      <a:pt x="5171" y="17313"/>
                    </a:cubicBezTo>
                    <a:cubicBezTo>
                      <a:pt x="8006" y="17313"/>
                      <a:pt x="10341" y="15245"/>
                      <a:pt x="10341" y="12710"/>
                    </a:cubicBezTo>
                    <a:cubicBezTo>
                      <a:pt x="10341" y="10175"/>
                      <a:pt x="8006" y="1"/>
                      <a:pt x="51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a:off x="6914115" y="4991942"/>
                <a:ext cx="32627" cy="119134"/>
              </a:xfrm>
              <a:custGeom>
                <a:rect b="b" l="l" r="r" t="t"/>
                <a:pathLst>
                  <a:path extrusionOk="0" h="7798" w="2136">
                    <a:moveTo>
                      <a:pt x="1052" y="0"/>
                    </a:moveTo>
                    <a:cubicBezTo>
                      <a:pt x="526" y="0"/>
                      <a:pt x="1" y="342"/>
                      <a:pt x="1" y="1026"/>
                    </a:cubicBezTo>
                    <a:cubicBezTo>
                      <a:pt x="1" y="2961"/>
                      <a:pt x="34" y="4862"/>
                      <a:pt x="1" y="6797"/>
                    </a:cubicBezTo>
                    <a:cubicBezTo>
                      <a:pt x="1" y="7464"/>
                      <a:pt x="518" y="7798"/>
                      <a:pt x="1039" y="7798"/>
                    </a:cubicBezTo>
                    <a:cubicBezTo>
                      <a:pt x="1560" y="7798"/>
                      <a:pt x="2086" y="7464"/>
                      <a:pt x="2102" y="6797"/>
                    </a:cubicBezTo>
                    <a:cubicBezTo>
                      <a:pt x="2136" y="4862"/>
                      <a:pt x="2102" y="2961"/>
                      <a:pt x="2102" y="1026"/>
                    </a:cubicBezTo>
                    <a:cubicBezTo>
                      <a:pt x="2102" y="342"/>
                      <a:pt x="1577" y="0"/>
                      <a:pt x="1052"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8"/>
              <p:cNvSpPr/>
              <p:nvPr/>
            </p:nvSpPr>
            <p:spPr>
              <a:xfrm>
                <a:off x="6849907" y="4758925"/>
                <a:ext cx="157974" cy="264515"/>
              </a:xfrm>
              <a:custGeom>
                <a:rect b="b" l="l" r="r" t="t"/>
                <a:pathLst>
                  <a:path extrusionOk="0" h="17314" w="10342">
                    <a:moveTo>
                      <a:pt x="5171" y="1"/>
                    </a:moveTo>
                    <a:cubicBezTo>
                      <a:pt x="2336" y="1"/>
                      <a:pt x="1" y="10175"/>
                      <a:pt x="1" y="12710"/>
                    </a:cubicBezTo>
                    <a:cubicBezTo>
                      <a:pt x="1" y="15245"/>
                      <a:pt x="2336" y="17313"/>
                      <a:pt x="5171" y="17313"/>
                    </a:cubicBezTo>
                    <a:cubicBezTo>
                      <a:pt x="8040" y="17313"/>
                      <a:pt x="10342" y="15245"/>
                      <a:pt x="10342" y="12710"/>
                    </a:cubicBezTo>
                    <a:cubicBezTo>
                      <a:pt x="10342" y="10175"/>
                      <a:pt x="8040" y="1"/>
                      <a:pt x="51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18"/>
            <p:cNvSpPr/>
            <p:nvPr/>
          </p:nvSpPr>
          <p:spPr>
            <a:xfrm flipH="1">
              <a:off x="6229195" y="5090175"/>
              <a:ext cx="2250356" cy="63697"/>
            </a:xfrm>
            <a:custGeom>
              <a:rect b="b" l="l" r="r" t="t"/>
              <a:pathLst>
                <a:path extrusionOk="0" h="4170" w="246277">
                  <a:moveTo>
                    <a:pt x="1" y="0"/>
                  </a:moveTo>
                  <a:lnTo>
                    <a:pt x="246277" y="0"/>
                  </a:lnTo>
                  <a:lnTo>
                    <a:pt x="246277" y="4170"/>
                  </a:lnTo>
                  <a:lnTo>
                    <a:pt x="1" y="417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18"/>
          <p:cNvSpPr txBox="1"/>
          <p:nvPr/>
        </p:nvSpPr>
        <p:spPr>
          <a:xfrm>
            <a:off x="1177525" y="1610950"/>
            <a:ext cx="27408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Introduction</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Roadmap</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Tools &amp; Technologies</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Data Preview</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Analysis</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Challenges</a:t>
            </a:r>
            <a:r>
              <a:rPr lang="en" sz="1700">
                <a:latin typeface="Roboto"/>
                <a:ea typeface="Roboto"/>
                <a:cs typeface="Roboto"/>
                <a:sym typeface="Roboto"/>
              </a:rPr>
              <a:t> Faced</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Future Scope</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Conclusion</a:t>
            </a:r>
            <a:endParaRPr sz="17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19"/>
          <p:cNvSpPr txBox="1"/>
          <p:nvPr>
            <p:ph type="title"/>
          </p:nvPr>
        </p:nvSpPr>
        <p:spPr>
          <a:xfrm>
            <a:off x="2857489" y="536650"/>
            <a:ext cx="34290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INTRODUCTION</a:t>
            </a:r>
            <a:endParaRPr/>
          </a:p>
        </p:txBody>
      </p:sp>
      <p:sp>
        <p:nvSpPr>
          <p:cNvPr id="445" name="Google Shape;445;p19"/>
          <p:cNvSpPr/>
          <p:nvPr/>
        </p:nvSpPr>
        <p:spPr>
          <a:xfrm>
            <a:off x="1609177" y="4536680"/>
            <a:ext cx="14" cy="14"/>
          </a:xfrm>
          <a:custGeom>
            <a:rect b="b" l="l" r="r" t="t"/>
            <a:pathLst>
              <a:path extrusionOk="0" fill="none" h="1" w="1">
                <a:moveTo>
                  <a:pt x="1" y="1"/>
                </a:moveTo>
                <a:close/>
              </a:path>
            </a:pathLst>
          </a:custGeom>
          <a:no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19"/>
          <p:cNvGrpSpPr/>
          <p:nvPr/>
        </p:nvGrpSpPr>
        <p:grpSpPr>
          <a:xfrm>
            <a:off x="2639352" y="3477692"/>
            <a:ext cx="1309277" cy="1679286"/>
            <a:chOff x="2000576" y="3652575"/>
            <a:chExt cx="1963817" cy="2057696"/>
          </a:xfrm>
        </p:grpSpPr>
        <p:sp>
          <p:nvSpPr>
            <p:cNvPr id="447" name="Google Shape;447;p19"/>
            <p:cNvSpPr/>
            <p:nvPr/>
          </p:nvSpPr>
          <p:spPr>
            <a:xfrm>
              <a:off x="2000576" y="3652575"/>
              <a:ext cx="1963817" cy="2057696"/>
            </a:xfrm>
            <a:custGeom>
              <a:rect b="b" l="l" r="r" t="t"/>
              <a:pathLst>
                <a:path extrusionOk="0" h="93702" w="88530">
                  <a:moveTo>
                    <a:pt x="43798" y="1"/>
                  </a:moveTo>
                  <a:lnTo>
                    <a:pt x="0" y="32624"/>
                  </a:lnTo>
                  <a:lnTo>
                    <a:pt x="0" y="42131"/>
                  </a:lnTo>
                  <a:lnTo>
                    <a:pt x="7872" y="42131"/>
                  </a:lnTo>
                  <a:lnTo>
                    <a:pt x="7872" y="93701"/>
                  </a:lnTo>
                  <a:lnTo>
                    <a:pt x="80591" y="93701"/>
                  </a:lnTo>
                  <a:lnTo>
                    <a:pt x="80591" y="42131"/>
                  </a:lnTo>
                  <a:lnTo>
                    <a:pt x="88530" y="42131"/>
                  </a:lnTo>
                  <a:lnTo>
                    <a:pt x="88530" y="32624"/>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2579950" y="4611413"/>
              <a:ext cx="739500" cy="739500"/>
            </a:xfrm>
            <a:prstGeom prst="roundRect">
              <a:avLst>
                <a:gd fmla="val 16667" name="adj"/>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19"/>
          <p:cNvGrpSpPr/>
          <p:nvPr/>
        </p:nvGrpSpPr>
        <p:grpSpPr>
          <a:xfrm>
            <a:off x="6032382" y="3142501"/>
            <a:ext cx="1489162" cy="2014279"/>
            <a:chOff x="5212275" y="3652575"/>
            <a:chExt cx="1963817" cy="2057696"/>
          </a:xfrm>
        </p:grpSpPr>
        <p:sp>
          <p:nvSpPr>
            <p:cNvPr id="450" name="Google Shape;450;p19"/>
            <p:cNvSpPr/>
            <p:nvPr/>
          </p:nvSpPr>
          <p:spPr>
            <a:xfrm>
              <a:off x="5212275" y="3652575"/>
              <a:ext cx="1963817" cy="2057696"/>
            </a:xfrm>
            <a:custGeom>
              <a:rect b="b" l="l" r="r" t="t"/>
              <a:pathLst>
                <a:path extrusionOk="0" h="93702" w="88530">
                  <a:moveTo>
                    <a:pt x="43798" y="1"/>
                  </a:moveTo>
                  <a:lnTo>
                    <a:pt x="0" y="32624"/>
                  </a:lnTo>
                  <a:lnTo>
                    <a:pt x="0" y="42131"/>
                  </a:lnTo>
                  <a:lnTo>
                    <a:pt x="7872" y="42131"/>
                  </a:lnTo>
                  <a:lnTo>
                    <a:pt x="7872" y="93701"/>
                  </a:lnTo>
                  <a:lnTo>
                    <a:pt x="80591" y="93701"/>
                  </a:lnTo>
                  <a:lnTo>
                    <a:pt x="80591" y="42131"/>
                  </a:lnTo>
                  <a:lnTo>
                    <a:pt x="88530" y="42131"/>
                  </a:lnTo>
                  <a:lnTo>
                    <a:pt x="88530" y="32624"/>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5817050" y="4611413"/>
              <a:ext cx="739500" cy="739500"/>
            </a:xfrm>
            <a:prstGeom prst="roundRect">
              <a:avLst>
                <a:gd fmla="val 16667" name="adj"/>
              </a:avLst>
            </a:pr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19"/>
          <p:cNvSpPr txBox="1"/>
          <p:nvPr/>
        </p:nvSpPr>
        <p:spPr>
          <a:xfrm>
            <a:off x="2199151" y="2093474"/>
            <a:ext cx="1542000" cy="79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1200">
              <a:solidFill>
                <a:srgbClr val="000000"/>
              </a:solidFill>
              <a:latin typeface="Roboto"/>
              <a:ea typeface="Roboto"/>
              <a:cs typeface="Roboto"/>
              <a:sym typeface="Roboto"/>
            </a:endParaRPr>
          </a:p>
        </p:txBody>
      </p:sp>
      <p:grpSp>
        <p:nvGrpSpPr>
          <p:cNvPr id="453" name="Google Shape;453;p19"/>
          <p:cNvGrpSpPr/>
          <p:nvPr/>
        </p:nvGrpSpPr>
        <p:grpSpPr>
          <a:xfrm>
            <a:off x="1609188" y="3344804"/>
            <a:ext cx="1237990" cy="1812180"/>
            <a:chOff x="390525" y="2724850"/>
            <a:chExt cx="1963817" cy="3172583"/>
          </a:xfrm>
        </p:grpSpPr>
        <p:sp>
          <p:nvSpPr>
            <p:cNvPr id="454" name="Google Shape;454;p19"/>
            <p:cNvSpPr/>
            <p:nvPr/>
          </p:nvSpPr>
          <p:spPr>
            <a:xfrm>
              <a:off x="390525" y="2724850"/>
              <a:ext cx="1963817" cy="3172583"/>
            </a:xfrm>
            <a:custGeom>
              <a:rect b="b" l="l" r="r" t="t"/>
              <a:pathLst>
                <a:path extrusionOk="0" h="144471" w="88530">
                  <a:moveTo>
                    <a:pt x="43765" y="1"/>
                  </a:moveTo>
                  <a:lnTo>
                    <a:pt x="0" y="32624"/>
                  </a:lnTo>
                  <a:lnTo>
                    <a:pt x="0" y="42131"/>
                  </a:lnTo>
                  <a:lnTo>
                    <a:pt x="7872" y="42131"/>
                  </a:lnTo>
                  <a:lnTo>
                    <a:pt x="7872" y="144471"/>
                  </a:lnTo>
                  <a:lnTo>
                    <a:pt x="80558" y="144471"/>
                  </a:lnTo>
                  <a:lnTo>
                    <a:pt x="80558" y="42131"/>
                  </a:lnTo>
                  <a:lnTo>
                    <a:pt x="88530" y="42131"/>
                  </a:lnTo>
                  <a:lnTo>
                    <a:pt x="88530" y="32624"/>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1002688" y="3871913"/>
              <a:ext cx="739500" cy="739500"/>
            </a:xfrm>
            <a:prstGeom prst="roundRect">
              <a:avLst>
                <a:gd fmla="val 16667" name="adj"/>
              </a:avLst>
            </a:pr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19"/>
          <p:cNvGrpSpPr/>
          <p:nvPr/>
        </p:nvGrpSpPr>
        <p:grpSpPr>
          <a:xfrm>
            <a:off x="3698689" y="3085888"/>
            <a:ext cx="2509561" cy="2057600"/>
            <a:chOff x="3551650" y="2908251"/>
            <a:chExt cx="1963817" cy="2812850"/>
          </a:xfrm>
        </p:grpSpPr>
        <p:sp>
          <p:nvSpPr>
            <p:cNvPr id="457" name="Google Shape;457;p19"/>
            <p:cNvSpPr/>
            <p:nvPr/>
          </p:nvSpPr>
          <p:spPr>
            <a:xfrm>
              <a:off x="4820876" y="4536680"/>
              <a:ext cx="14" cy="14"/>
            </a:xfrm>
            <a:custGeom>
              <a:rect b="b" l="l" r="r" t="t"/>
              <a:pathLst>
                <a:path extrusionOk="0" fill="none" h="1" w="1">
                  <a:moveTo>
                    <a:pt x="1" y="1"/>
                  </a:moveTo>
                  <a:close/>
                </a:path>
              </a:pathLst>
            </a:custGeom>
            <a:no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3551650" y="2908251"/>
              <a:ext cx="1963817" cy="2812850"/>
            </a:xfrm>
            <a:custGeom>
              <a:rect b="b" l="l" r="r" t="t"/>
              <a:pathLst>
                <a:path extrusionOk="0" h="144471" w="88530">
                  <a:moveTo>
                    <a:pt x="43765" y="1"/>
                  </a:moveTo>
                  <a:lnTo>
                    <a:pt x="0" y="32624"/>
                  </a:lnTo>
                  <a:lnTo>
                    <a:pt x="0" y="42131"/>
                  </a:lnTo>
                  <a:lnTo>
                    <a:pt x="7872" y="42131"/>
                  </a:lnTo>
                  <a:lnTo>
                    <a:pt x="7872" y="144471"/>
                  </a:lnTo>
                  <a:lnTo>
                    <a:pt x="80558" y="144471"/>
                  </a:lnTo>
                  <a:lnTo>
                    <a:pt x="80558" y="42131"/>
                  </a:lnTo>
                  <a:lnTo>
                    <a:pt x="88530" y="42131"/>
                  </a:lnTo>
                  <a:lnTo>
                    <a:pt x="88530" y="32624"/>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4218575" y="3871913"/>
              <a:ext cx="739500" cy="739500"/>
            </a:xfrm>
            <a:prstGeom prst="roundRect">
              <a:avLst>
                <a:gd fmla="val 16667" name="adj"/>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19"/>
          <p:cNvGrpSpPr/>
          <p:nvPr/>
        </p:nvGrpSpPr>
        <p:grpSpPr>
          <a:xfrm>
            <a:off x="7267594" y="3099236"/>
            <a:ext cx="1708521" cy="2057737"/>
            <a:chOff x="6822307" y="2724850"/>
            <a:chExt cx="1963817" cy="3172583"/>
          </a:xfrm>
        </p:grpSpPr>
        <p:sp>
          <p:nvSpPr>
            <p:cNvPr id="461" name="Google Shape;461;p19"/>
            <p:cNvSpPr/>
            <p:nvPr/>
          </p:nvSpPr>
          <p:spPr>
            <a:xfrm>
              <a:off x="6822307" y="2724850"/>
              <a:ext cx="1963817" cy="3172583"/>
            </a:xfrm>
            <a:custGeom>
              <a:rect b="b" l="l" r="r" t="t"/>
              <a:pathLst>
                <a:path extrusionOk="0" h="144471" w="88530">
                  <a:moveTo>
                    <a:pt x="43765" y="1"/>
                  </a:moveTo>
                  <a:lnTo>
                    <a:pt x="0" y="32624"/>
                  </a:lnTo>
                  <a:lnTo>
                    <a:pt x="0" y="42131"/>
                  </a:lnTo>
                  <a:lnTo>
                    <a:pt x="7872" y="42131"/>
                  </a:lnTo>
                  <a:lnTo>
                    <a:pt x="7872" y="144471"/>
                  </a:lnTo>
                  <a:lnTo>
                    <a:pt x="80558" y="144471"/>
                  </a:lnTo>
                  <a:lnTo>
                    <a:pt x="80558" y="42131"/>
                  </a:lnTo>
                  <a:lnTo>
                    <a:pt x="88530" y="42131"/>
                  </a:lnTo>
                  <a:lnTo>
                    <a:pt x="88530" y="32624"/>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7430300" y="3871913"/>
              <a:ext cx="739500" cy="739500"/>
            </a:xfrm>
            <a:prstGeom prst="roundRect">
              <a:avLst>
                <a:gd fmla="val 16667" name="adj"/>
              </a:avLst>
            </a:pr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19"/>
          <p:cNvSpPr txBox="1"/>
          <p:nvPr/>
        </p:nvSpPr>
        <p:spPr>
          <a:xfrm>
            <a:off x="874100" y="1126950"/>
            <a:ext cx="7744200" cy="26832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300"/>
              </a:spcBef>
              <a:spcAft>
                <a:spcPts val="0"/>
              </a:spcAft>
              <a:buClr>
                <a:srgbClr val="1F1F1F"/>
              </a:buClr>
              <a:buSzPts val="1100"/>
              <a:buChar char="●"/>
            </a:pPr>
            <a:r>
              <a:rPr lang="en" sz="1100">
                <a:solidFill>
                  <a:srgbClr val="1F1F1F"/>
                </a:solidFill>
                <a:highlight>
                  <a:srgbClr val="FFFFFF"/>
                </a:highlight>
              </a:rPr>
              <a:t>The project aims to </a:t>
            </a:r>
            <a:r>
              <a:rPr b="1" lang="en" sz="1100">
                <a:solidFill>
                  <a:srgbClr val="1F1F1F"/>
                </a:solidFill>
                <a:highlight>
                  <a:srgbClr val="FFFFFF"/>
                </a:highlight>
              </a:rPr>
              <a:t>analyze data on property rental hosts</a:t>
            </a:r>
            <a:r>
              <a:rPr lang="en" sz="1100">
                <a:solidFill>
                  <a:srgbClr val="1F1F1F"/>
                </a:solidFill>
                <a:highlight>
                  <a:srgbClr val="FFFFFF"/>
                </a:highlight>
              </a:rPr>
              <a:t> to understand how host behavior varies across several metrics.</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lang="en" sz="1100">
                <a:solidFill>
                  <a:srgbClr val="1F1F1F"/>
                </a:solidFill>
                <a:highlight>
                  <a:srgbClr val="FFFFFF"/>
                </a:highlight>
              </a:rPr>
              <a:t>The dataset includes information on over 20,00,000 hosts, that include parameter like </a:t>
            </a:r>
            <a:r>
              <a:rPr b="1" lang="en" sz="1100">
                <a:solidFill>
                  <a:srgbClr val="1F1F1F"/>
                </a:solidFill>
                <a:highlight>
                  <a:srgbClr val="FFFFFF"/>
                </a:highlight>
              </a:rPr>
              <a:t>acceptance rate</a:t>
            </a:r>
            <a:r>
              <a:rPr lang="en" sz="1100">
                <a:solidFill>
                  <a:srgbClr val="1F1F1F"/>
                </a:solidFill>
                <a:highlight>
                  <a:srgbClr val="FFFFFF"/>
                </a:highlight>
              </a:rPr>
              <a:t>, </a:t>
            </a:r>
            <a:r>
              <a:rPr b="1" lang="en" sz="1100">
                <a:solidFill>
                  <a:srgbClr val="1F1F1F"/>
                </a:solidFill>
                <a:highlight>
                  <a:srgbClr val="FFFFFF"/>
                </a:highlight>
              </a:rPr>
              <a:t>response rate</a:t>
            </a:r>
            <a:r>
              <a:rPr lang="en" sz="1100">
                <a:solidFill>
                  <a:srgbClr val="1F1F1F"/>
                </a:solidFill>
                <a:highlight>
                  <a:srgbClr val="FFFFFF"/>
                </a:highlight>
              </a:rPr>
              <a:t>, </a:t>
            </a:r>
            <a:r>
              <a:rPr b="1" lang="en" sz="1100">
                <a:solidFill>
                  <a:srgbClr val="1F1F1F"/>
                </a:solidFill>
                <a:highlight>
                  <a:srgbClr val="FFFFFF"/>
                </a:highlight>
              </a:rPr>
              <a:t>instant booking status</a:t>
            </a:r>
            <a:r>
              <a:rPr lang="en" sz="1100">
                <a:solidFill>
                  <a:srgbClr val="1F1F1F"/>
                </a:solidFill>
                <a:highlight>
                  <a:srgbClr val="FFFFFF"/>
                </a:highlight>
              </a:rPr>
              <a:t>, </a:t>
            </a:r>
            <a:r>
              <a:rPr b="1" lang="en" sz="1100">
                <a:solidFill>
                  <a:srgbClr val="1F1F1F"/>
                </a:solidFill>
                <a:highlight>
                  <a:srgbClr val="FFFFFF"/>
                </a:highlight>
              </a:rPr>
              <a:t>profile picture status</a:t>
            </a:r>
            <a:r>
              <a:rPr lang="en" sz="1100">
                <a:solidFill>
                  <a:srgbClr val="1F1F1F"/>
                </a:solidFill>
                <a:highlight>
                  <a:srgbClr val="FFFFFF"/>
                </a:highlight>
              </a:rPr>
              <a:t>, </a:t>
            </a:r>
            <a:r>
              <a:rPr b="1" lang="en" sz="1100">
                <a:solidFill>
                  <a:srgbClr val="1F1F1F"/>
                </a:solidFill>
                <a:highlight>
                  <a:srgbClr val="FFFFFF"/>
                </a:highlight>
              </a:rPr>
              <a:t>identity verified status</a:t>
            </a:r>
            <a:r>
              <a:rPr lang="en" sz="1100">
                <a:solidFill>
                  <a:srgbClr val="1F1F1F"/>
                </a:solidFill>
                <a:highlight>
                  <a:srgbClr val="FFFFFF"/>
                </a:highlight>
              </a:rPr>
              <a:t>, review scores, average number of bookings per month, and property type.</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lang="en" sz="1100">
                <a:solidFill>
                  <a:srgbClr val="1F1F1F"/>
                </a:solidFill>
                <a:highlight>
                  <a:srgbClr val="FFFFFF"/>
                </a:highlight>
              </a:rPr>
              <a:t>The analysis will focus on </a:t>
            </a:r>
            <a:r>
              <a:rPr b="1" lang="en" sz="1100">
                <a:solidFill>
                  <a:srgbClr val="1F1F1F"/>
                </a:solidFill>
                <a:highlight>
                  <a:srgbClr val="FFFFFF"/>
                </a:highlight>
              </a:rPr>
              <a:t>comparing Super Hosts and other hosts to identify key differences </a:t>
            </a:r>
            <a:r>
              <a:rPr lang="en" sz="1100">
                <a:solidFill>
                  <a:srgbClr val="1F1F1F"/>
                </a:solidFill>
                <a:highlight>
                  <a:srgbClr val="FFFFFF"/>
                </a:highlight>
              </a:rPr>
              <a:t>between the two groups. This will include determining the top three crucial metrics required to become a Super Host.</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lang="en" sz="1100">
                <a:solidFill>
                  <a:srgbClr val="1F1F1F"/>
                </a:solidFill>
                <a:highlight>
                  <a:srgbClr val="FFFFFF"/>
                </a:highlight>
              </a:rPr>
              <a:t>The comments of reviewers will be compared for listings of Super Hosts and Other Hosts to identify any variations.</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lang="en" sz="1100">
                <a:solidFill>
                  <a:srgbClr val="1F1F1F"/>
                </a:solidFill>
                <a:highlight>
                  <a:srgbClr val="FFFFFF"/>
                </a:highlight>
              </a:rPr>
              <a:t>The analysis will investigate if</a:t>
            </a:r>
            <a:r>
              <a:rPr b="1" lang="en" sz="1100">
                <a:solidFill>
                  <a:srgbClr val="1F1F1F"/>
                </a:solidFill>
                <a:highlight>
                  <a:srgbClr val="FFFFFF"/>
                </a:highlight>
              </a:rPr>
              <a:t> Super Hosts tend to have larger property types compared to Other Hosts.</a:t>
            </a:r>
            <a:endParaRPr b="1"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lang="en" sz="1100">
                <a:solidFill>
                  <a:srgbClr val="1F1F1F"/>
                </a:solidFill>
                <a:highlight>
                  <a:srgbClr val="FFFFFF"/>
                </a:highlight>
              </a:rPr>
              <a:t>The project's findings will help the property rental company </a:t>
            </a:r>
            <a:r>
              <a:rPr b="1" lang="en" sz="1100">
                <a:solidFill>
                  <a:srgbClr val="1F1F1F"/>
                </a:solidFill>
                <a:highlight>
                  <a:srgbClr val="FFFFFF"/>
                </a:highlight>
              </a:rPr>
              <a:t>understand host behavior better and identify opportunities to improve the host experience.</a:t>
            </a:r>
            <a:endParaRPr b="1" sz="1100">
              <a:solidFill>
                <a:srgbClr val="1F1F1F"/>
              </a:solidFill>
              <a:highlight>
                <a:srgbClr val="FFFFFF"/>
              </a:highlight>
            </a:endParaRPr>
          </a:p>
          <a:p>
            <a:pPr indent="0" lvl="0" marL="0" rtl="0" algn="l">
              <a:spcBef>
                <a:spcPts val="110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grpSp>
        <p:nvGrpSpPr>
          <p:cNvPr id="468" name="Google Shape;468;p20"/>
          <p:cNvGrpSpPr/>
          <p:nvPr/>
        </p:nvGrpSpPr>
        <p:grpSpPr>
          <a:xfrm>
            <a:off x="6578136" y="1735645"/>
            <a:ext cx="601506" cy="2496500"/>
            <a:chOff x="6820225" y="1735650"/>
            <a:chExt cx="507600" cy="2496500"/>
          </a:xfrm>
        </p:grpSpPr>
        <p:cxnSp>
          <p:nvCxnSpPr>
            <p:cNvPr id="469" name="Google Shape;469;p20"/>
            <p:cNvCxnSpPr/>
            <p:nvPr/>
          </p:nvCxnSpPr>
          <p:spPr>
            <a:xfrm>
              <a:off x="6820225" y="1735650"/>
              <a:ext cx="507600" cy="0"/>
            </a:xfrm>
            <a:prstGeom prst="straightConnector1">
              <a:avLst/>
            </a:prstGeom>
            <a:noFill/>
            <a:ln cap="flat" cmpd="sng" w="19050">
              <a:solidFill>
                <a:schemeClr val="dk1"/>
              </a:solidFill>
              <a:prstDash val="solid"/>
              <a:round/>
              <a:headEnd len="med" w="med" type="oval"/>
              <a:tailEnd len="med" w="med" type="none"/>
            </a:ln>
          </p:spPr>
        </p:cxnSp>
        <p:cxnSp>
          <p:nvCxnSpPr>
            <p:cNvPr id="470" name="Google Shape;470;p20"/>
            <p:cNvCxnSpPr/>
            <p:nvPr/>
          </p:nvCxnSpPr>
          <p:spPr>
            <a:xfrm>
              <a:off x="6820225" y="2586475"/>
              <a:ext cx="507600" cy="0"/>
            </a:xfrm>
            <a:prstGeom prst="straightConnector1">
              <a:avLst/>
            </a:prstGeom>
            <a:noFill/>
            <a:ln cap="flat" cmpd="sng" w="19050">
              <a:solidFill>
                <a:schemeClr val="dk1"/>
              </a:solidFill>
              <a:prstDash val="solid"/>
              <a:round/>
              <a:headEnd len="med" w="med" type="oval"/>
              <a:tailEnd len="med" w="med" type="none"/>
            </a:ln>
          </p:spPr>
        </p:cxnSp>
        <p:cxnSp>
          <p:nvCxnSpPr>
            <p:cNvPr id="471" name="Google Shape;471;p20"/>
            <p:cNvCxnSpPr/>
            <p:nvPr/>
          </p:nvCxnSpPr>
          <p:spPr>
            <a:xfrm>
              <a:off x="6820225" y="3393875"/>
              <a:ext cx="507600" cy="0"/>
            </a:xfrm>
            <a:prstGeom prst="straightConnector1">
              <a:avLst/>
            </a:prstGeom>
            <a:noFill/>
            <a:ln cap="flat" cmpd="sng" w="19050">
              <a:solidFill>
                <a:schemeClr val="dk1"/>
              </a:solidFill>
              <a:prstDash val="solid"/>
              <a:round/>
              <a:headEnd len="med" w="med" type="oval"/>
              <a:tailEnd len="med" w="med" type="none"/>
            </a:ln>
          </p:spPr>
        </p:cxnSp>
        <p:cxnSp>
          <p:nvCxnSpPr>
            <p:cNvPr id="472" name="Google Shape;472;p20"/>
            <p:cNvCxnSpPr/>
            <p:nvPr/>
          </p:nvCxnSpPr>
          <p:spPr>
            <a:xfrm>
              <a:off x="6820225" y="4232150"/>
              <a:ext cx="507600" cy="0"/>
            </a:xfrm>
            <a:prstGeom prst="straightConnector1">
              <a:avLst/>
            </a:prstGeom>
            <a:noFill/>
            <a:ln cap="flat" cmpd="sng" w="19050">
              <a:solidFill>
                <a:schemeClr val="dk1"/>
              </a:solidFill>
              <a:prstDash val="solid"/>
              <a:round/>
              <a:headEnd len="med" w="med" type="oval"/>
              <a:tailEnd len="med" w="med" type="none"/>
            </a:ln>
          </p:spPr>
        </p:cxnSp>
      </p:grpSp>
      <p:sp>
        <p:nvSpPr>
          <p:cNvPr id="473" name="Google Shape;473;p20"/>
          <p:cNvSpPr txBox="1"/>
          <p:nvPr>
            <p:ph type="title"/>
          </p:nvPr>
        </p:nvSpPr>
        <p:spPr>
          <a:xfrm>
            <a:off x="658800" y="238400"/>
            <a:ext cx="4609200" cy="77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ROADMAP</a:t>
            </a:r>
            <a:endParaRPr/>
          </a:p>
        </p:txBody>
      </p:sp>
      <p:grpSp>
        <p:nvGrpSpPr>
          <p:cNvPr id="474" name="Google Shape;474;p20"/>
          <p:cNvGrpSpPr/>
          <p:nvPr/>
        </p:nvGrpSpPr>
        <p:grpSpPr>
          <a:xfrm flipH="1">
            <a:off x="7068244" y="2388453"/>
            <a:ext cx="1375110" cy="836122"/>
            <a:chOff x="6053375" y="2466948"/>
            <a:chExt cx="1148701" cy="827680"/>
          </a:xfrm>
        </p:grpSpPr>
        <p:sp>
          <p:nvSpPr>
            <p:cNvPr id="475" name="Google Shape;475;p20"/>
            <p:cNvSpPr/>
            <p:nvPr/>
          </p:nvSpPr>
          <p:spPr>
            <a:xfrm>
              <a:off x="6053375" y="2466948"/>
              <a:ext cx="1148701" cy="827680"/>
            </a:xfrm>
            <a:custGeom>
              <a:rect b="b" l="l" r="r" t="t"/>
              <a:pathLst>
                <a:path extrusionOk="0" h="104209" w="65781">
                  <a:moveTo>
                    <a:pt x="0" y="0"/>
                  </a:moveTo>
                  <a:lnTo>
                    <a:pt x="65781" y="0"/>
                  </a:lnTo>
                  <a:lnTo>
                    <a:pt x="65781" y="104208"/>
                  </a:lnTo>
                  <a:lnTo>
                    <a:pt x="0" y="104208"/>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0"/>
            <p:cNvSpPr/>
            <p:nvPr/>
          </p:nvSpPr>
          <p:spPr>
            <a:xfrm>
              <a:off x="6169304" y="2531077"/>
              <a:ext cx="61171" cy="113017"/>
            </a:xfrm>
            <a:custGeom>
              <a:rect b="b" l="l" r="r" t="t"/>
              <a:pathLst>
                <a:path extrusionOk="0" h="6472"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0"/>
            <p:cNvSpPr/>
            <p:nvPr/>
          </p:nvSpPr>
          <p:spPr>
            <a:xfrm>
              <a:off x="6312017" y="2531077"/>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0"/>
            <p:cNvSpPr/>
            <p:nvPr/>
          </p:nvSpPr>
          <p:spPr>
            <a:xfrm>
              <a:off x="6454748" y="2531077"/>
              <a:ext cx="60595" cy="113017"/>
            </a:xfrm>
            <a:custGeom>
              <a:rect b="b" l="l" r="r" t="t"/>
              <a:pathLst>
                <a:path extrusionOk="0" h="6472" w="3470">
                  <a:moveTo>
                    <a:pt x="0" y="1"/>
                  </a:moveTo>
                  <a:lnTo>
                    <a:pt x="3469" y="1"/>
                  </a:lnTo>
                  <a:lnTo>
                    <a:pt x="3469"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0"/>
            <p:cNvSpPr/>
            <p:nvPr/>
          </p:nvSpPr>
          <p:spPr>
            <a:xfrm>
              <a:off x="6596885" y="2531077"/>
              <a:ext cx="61171" cy="113017"/>
            </a:xfrm>
            <a:custGeom>
              <a:rect b="b" l="l" r="r" t="t"/>
              <a:pathLst>
                <a:path extrusionOk="0" h="6472" w="3503">
                  <a:moveTo>
                    <a:pt x="0" y="1"/>
                  </a:moveTo>
                  <a:lnTo>
                    <a:pt x="3503" y="1"/>
                  </a:lnTo>
                  <a:lnTo>
                    <a:pt x="3503" y="6472"/>
                  </a:lnTo>
                  <a:lnTo>
                    <a:pt x="0" y="6472"/>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0"/>
            <p:cNvSpPr/>
            <p:nvPr/>
          </p:nvSpPr>
          <p:spPr>
            <a:xfrm>
              <a:off x="6739598" y="2531077"/>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0"/>
            <p:cNvSpPr/>
            <p:nvPr/>
          </p:nvSpPr>
          <p:spPr>
            <a:xfrm>
              <a:off x="6882329" y="2531077"/>
              <a:ext cx="61171" cy="113017"/>
            </a:xfrm>
            <a:custGeom>
              <a:rect b="b" l="l" r="r" t="t"/>
              <a:pathLst>
                <a:path extrusionOk="0" h="6472"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0"/>
            <p:cNvSpPr/>
            <p:nvPr/>
          </p:nvSpPr>
          <p:spPr>
            <a:xfrm>
              <a:off x="7025042" y="2531077"/>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0"/>
            <p:cNvSpPr/>
            <p:nvPr/>
          </p:nvSpPr>
          <p:spPr>
            <a:xfrm>
              <a:off x="6169304" y="2728556"/>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0"/>
            <p:cNvSpPr/>
            <p:nvPr/>
          </p:nvSpPr>
          <p:spPr>
            <a:xfrm>
              <a:off x="6312017" y="2728556"/>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0"/>
            <p:cNvSpPr/>
            <p:nvPr/>
          </p:nvSpPr>
          <p:spPr>
            <a:xfrm>
              <a:off x="6454748" y="2728556"/>
              <a:ext cx="60595" cy="113035"/>
            </a:xfrm>
            <a:custGeom>
              <a:rect b="b" l="l" r="r" t="t"/>
              <a:pathLst>
                <a:path extrusionOk="0" h="6473" w="3470">
                  <a:moveTo>
                    <a:pt x="0" y="1"/>
                  </a:moveTo>
                  <a:lnTo>
                    <a:pt x="3469" y="1"/>
                  </a:lnTo>
                  <a:lnTo>
                    <a:pt x="3469"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0"/>
            <p:cNvSpPr/>
            <p:nvPr/>
          </p:nvSpPr>
          <p:spPr>
            <a:xfrm>
              <a:off x="6596885" y="2728556"/>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0"/>
            <p:cNvSpPr/>
            <p:nvPr/>
          </p:nvSpPr>
          <p:spPr>
            <a:xfrm>
              <a:off x="6739598" y="2728556"/>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0"/>
            <p:cNvSpPr/>
            <p:nvPr/>
          </p:nvSpPr>
          <p:spPr>
            <a:xfrm>
              <a:off x="6882329" y="2728556"/>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0"/>
            <p:cNvSpPr/>
            <p:nvPr/>
          </p:nvSpPr>
          <p:spPr>
            <a:xfrm>
              <a:off x="7025042" y="2728556"/>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0"/>
            <p:cNvSpPr/>
            <p:nvPr/>
          </p:nvSpPr>
          <p:spPr>
            <a:xfrm>
              <a:off x="6169304" y="2926035"/>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0"/>
            <p:cNvSpPr/>
            <p:nvPr/>
          </p:nvSpPr>
          <p:spPr>
            <a:xfrm>
              <a:off x="6312017" y="2926035"/>
              <a:ext cx="61189" cy="112441"/>
            </a:xfrm>
            <a:custGeom>
              <a:rect b="b" l="l" r="r" t="t"/>
              <a:pathLst>
                <a:path extrusionOk="0" h="6439" w="3504">
                  <a:moveTo>
                    <a:pt x="1" y="1"/>
                  </a:moveTo>
                  <a:lnTo>
                    <a:pt x="3503" y="1"/>
                  </a:lnTo>
                  <a:lnTo>
                    <a:pt x="3503" y="6439"/>
                  </a:lnTo>
                  <a:lnTo>
                    <a:pt x="1" y="6439"/>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6454748" y="2926035"/>
              <a:ext cx="60595" cy="112441"/>
            </a:xfrm>
            <a:custGeom>
              <a:rect b="b" l="l" r="r" t="t"/>
              <a:pathLst>
                <a:path extrusionOk="0" h="6439" w="3470">
                  <a:moveTo>
                    <a:pt x="0" y="1"/>
                  </a:moveTo>
                  <a:lnTo>
                    <a:pt x="3469" y="1"/>
                  </a:lnTo>
                  <a:lnTo>
                    <a:pt x="3469"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a:off x="6596885" y="2926035"/>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0"/>
            <p:cNvSpPr/>
            <p:nvPr/>
          </p:nvSpPr>
          <p:spPr>
            <a:xfrm>
              <a:off x="6739598" y="2926035"/>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0"/>
            <p:cNvSpPr/>
            <p:nvPr/>
          </p:nvSpPr>
          <p:spPr>
            <a:xfrm>
              <a:off x="6882329" y="2926035"/>
              <a:ext cx="61171" cy="112441"/>
            </a:xfrm>
            <a:custGeom>
              <a:rect b="b" l="l" r="r" t="t"/>
              <a:pathLst>
                <a:path extrusionOk="0" h="6439" w="3503">
                  <a:moveTo>
                    <a:pt x="0" y="1"/>
                  </a:moveTo>
                  <a:lnTo>
                    <a:pt x="3503" y="1"/>
                  </a:lnTo>
                  <a:lnTo>
                    <a:pt x="3503" y="6439"/>
                  </a:lnTo>
                  <a:lnTo>
                    <a:pt x="0" y="6439"/>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0"/>
            <p:cNvSpPr/>
            <p:nvPr/>
          </p:nvSpPr>
          <p:spPr>
            <a:xfrm>
              <a:off x="7025042" y="2926035"/>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a:off x="6169304" y="3123531"/>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a:off x="6312017" y="3123531"/>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a:off x="6454748" y="3123531"/>
              <a:ext cx="60595" cy="112424"/>
            </a:xfrm>
            <a:custGeom>
              <a:rect b="b" l="l" r="r" t="t"/>
              <a:pathLst>
                <a:path extrusionOk="0" h="6438" w="3470">
                  <a:moveTo>
                    <a:pt x="0" y="0"/>
                  </a:moveTo>
                  <a:lnTo>
                    <a:pt x="3469" y="0"/>
                  </a:lnTo>
                  <a:lnTo>
                    <a:pt x="3469"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a:off x="6596885" y="3123531"/>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a:off x="6739598" y="3123531"/>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a:off x="6882329" y="3123531"/>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a:off x="7025042" y="3123531"/>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 name="Google Shape;504;p20"/>
          <p:cNvGrpSpPr/>
          <p:nvPr/>
        </p:nvGrpSpPr>
        <p:grpSpPr>
          <a:xfrm flipH="1">
            <a:off x="7068238" y="3225386"/>
            <a:ext cx="1375110" cy="869153"/>
            <a:chOff x="6053380" y="3297696"/>
            <a:chExt cx="1148701" cy="860377"/>
          </a:xfrm>
        </p:grpSpPr>
        <p:sp>
          <p:nvSpPr>
            <p:cNvPr id="505" name="Google Shape;505;p20"/>
            <p:cNvSpPr/>
            <p:nvPr/>
          </p:nvSpPr>
          <p:spPr>
            <a:xfrm>
              <a:off x="6053380" y="3297696"/>
              <a:ext cx="1148701" cy="860377"/>
            </a:xfrm>
            <a:custGeom>
              <a:rect b="b" l="l" r="r" t="t"/>
              <a:pathLst>
                <a:path extrusionOk="0" h="49270" w="65781">
                  <a:moveTo>
                    <a:pt x="0" y="1"/>
                  </a:moveTo>
                  <a:lnTo>
                    <a:pt x="65781" y="1"/>
                  </a:lnTo>
                  <a:lnTo>
                    <a:pt x="65781" y="49269"/>
                  </a:lnTo>
                  <a:lnTo>
                    <a:pt x="0" y="4926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6169304" y="3380421"/>
              <a:ext cx="61171" cy="113017"/>
            </a:xfrm>
            <a:custGeom>
              <a:rect b="b" l="l" r="r" t="t"/>
              <a:pathLst>
                <a:path extrusionOk="0" h="6472"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a:off x="6312017" y="3380421"/>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a:off x="6454748" y="3380421"/>
              <a:ext cx="60595" cy="113017"/>
            </a:xfrm>
            <a:custGeom>
              <a:rect b="b" l="l" r="r" t="t"/>
              <a:pathLst>
                <a:path extrusionOk="0" h="6472" w="3470">
                  <a:moveTo>
                    <a:pt x="0" y="1"/>
                  </a:moveTo>
                  <a:lnTo>
                    <a:pt x="3469" y="1"/>
                  </a:lnTo>
                  <a:lnTo>
                    <a:pt x="3469" y="6472"/>
                  </a:lnTo>
                  <a:lnTo>
                    <a:pt x="0" y="6472"/>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6596885" y="3380421"/>
              <a:ext cx="61171" cy="113017"/>
            </a:xfrm>
            <a:custGeom>
              <a:rect b="b" l="l" r="r" t="t"/>
              <a:pathLst>
                <a:path extrusionOk="0" h="6472"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6739598" y="3380421"/>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0"/>
            <p:cNvSpPr/>
            <p:nvPr/>
          </p:nvSpPr>
          <p:spPr>
            <a:xfrm>
              <a:off x="6882329" y="3380421"/>
              <a:ext cx="61171" cy="113017"/>
            </a:xfrm>
            <a:custGeom>
              <a:rect b="b" l="l" r="r" t="t"/>
              <a:pathLst>
                <a:path extrusionOk="0" h="6472"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7025042" y="3380421"/>
              <a:ext cx="61189" cy="113017"/>
            </a:xfrm>
            <a:custGeom>
              <a:rect b="b" l="l" r="r" t="t"/>
              <a:pathLst>
                <a:path extrusionOk="0" h="6472"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a:off x="6169304" y="3577900"/>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0"/>
            <p:cNvSpPr/>
            <p:nvPr/>
          </p:nvSpPr>
          <p:spPr>
            <a:xfrm>
              <a:off x="6312017" y="3577900"/>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0"/>
            <p:cNvSpPr/>
            <p:nvPr/>
          </p:nvSpPr>
          <p:spPr>
            <a:xfrm>
              <a:off x="6454748" y="3577900"/>
              <a:ext cx="60595" cy="112441"/>
            </a:xfrm>
            <a:custGeom>
              <a:rect b="b" l="l" r="r" t="t"/>
              <a:pathLst>
                <a:path extrusionOk="0" h="6439" w="3470">
                  <a:moveTo>
                    <a:pt x="0" y="1"/>
                  </a:moveTo>
                  <a:lnTo>
                    <a:pt x="3469" y="1"/>
                  </a:lnTo>
                  <a:lnTo>
                    <a:pt x="3469"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0"/>
            <p:cNvSpPr/>
            <p:nvPr/>
          </p:nvSpPr>
          <p:spPr>
            <a:xfrm>
              <a:off x="6596885" y="3577900"/>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0"/>
            <p:cNvSpPr/>
            <p:nvPr/>
          </p:nvSpPr>
          <p:spPr>
            <a:xfrm>
              <a:off x="6739598" y="3577900"/>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0"/>
            <p:cNvSpPr/>
            <p:nvPr/>
          </p:nvSpPr>
          <p:spPr>
            <a:xfrm>
              <a:off x="6882329" y="3577900"/>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0"/>
            <p:cNvSpPr/>
            <p:nvPr/>
          </p:nvSpPr>
          <p:spPr>
            <a:xfrm>
              <a:off x="7025042" y="3577900"/>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0"/>
            <p:cNvSpPr/>
            <p:nvPr/>
          </p:nvSpPr>
          <p:spPr>
            <a:xfrm>
              <a:off x="6169304" y="3775379"/>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a:off x="6312017" y="3775379"/>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a:off x="6454748" y="3775379"/>
              <a:ext cx="60595" cy="112441"/>
            </a:xfrm>
            <a:custGeom>
              <a:rect b="b" l="l" r="r" t="t"/>
              <a:pathLst>
                <a:path extrusionOk="0" h="6439" w="3470">
                  <a:moveTo>
                    <a:pt x="0" y="1"/>
                  </a:moveTo>
                  <a:lnTo>
                    <a:pt x="3469" y="1"/>
                  </a:lnTo>
                  <a:lnTo>
                    <a:pt x="3469"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0"/>
            <p:cNvSpPr/>
            <p:nvPr/>
          </p:nvSpPr>
          <p:spPr>
            <a:xfrm>
              <a:off x="6596885" y="3775379"/>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a:off x="6739598" y="3775379"/>
              <a:ext cx="61189" cy="112441"/>
            </a:xfrm>
            <a:custGeom>
              <a:rect b="b" l="l" r="r" t="t"/>
              <a:pathLst>
                <a:path extrusionOk="0" h="6439" w="3504">
                  <a:moveTo>
                    <a:pt x="1" y="1"/>
                  </a:moveTo>
                  <a:lnTo>
                    <a:pt x="3503" y="1"/>
                  </a:lnTo>
                  <a:lnTo>
                    <a:pt x="3503" y="6439"/>
                  </a:lnTo>
                  <a:lnTo>
                    <a:pt x="1" y="6439"/>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p:nvPr/>
          </p:nvSpPr>
          <p:spPr>
            <a:xfrm>
              <a:off x="6882329" y="3775379"/>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0"/>
            <p:cNvSpPr/>
            <p:nvPr/>
          </p:nvSpPr>
          <p:spPr>
            <a:xfrm>
              <a:off x="7025042" y="3775379"/>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p:nvPr/>
          </p:nvSpPr>
          <p:spPr>
            <a:xfrm>
              <a:off x="6169304" y="3972858"/>
              <a:ext cx="61171" cy="112441"/>
            </a:xfrm>
            <a:custGeom>
              <a:rect b="b" l="l" r="r" t="t"/>
              <a:pathLst>
                <a:path extrusionOk="0" h="6439" w="3503">
                  <a:moveTo>
                    <a:pt x="0" y="1"/>
                  </a:moveTo>
                  <a:lnTo>
                    <a:pt x="3503" y="1"/>
                  </a:lnTo>
                  <a:lnTo>
                    <a:pt x="3503" y="6439"/>
                  </a:lnTo>
                  <a:lnTo>
                    <a:pt x="0" y="6439"/>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0"/>
            <p:cNvSpPr/>
            <p:nvPr/>
          </p:nvSpPr>
          <p:spPr>
            <a:xfrm>
              <a:off x="6312017" y="3972858"/>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0"/>
            <p:cNvSpPr/>
            <p:nvPr/>
          </p:nvSpPr>
          <p:spPr>
            <a:xfrm>
              <a:off x="6454748" y="3972858"/>
              <a:ext cx="60595" cy="112441"/>
            </a:xfrm>
            <a:custGeom>
              <a:rect b="b" l="l" r="r" t="t"/>
              <a:pathLst>
                <a:path extrusionOk="0" h="6439" w="3470">
                  <a:moveTo>
                    <a:pt x="0" y="1"/>
                  </a:moveTo>
                  <a:lnTo>
                    <a:pt x="3469" y="1"/>
                  </a:lnTo>
                  <a:lnTo>
                    <a:pt x="3469"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a:off x="6596885" y="3972858"/>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0"/>
            <p:cNvSpPr/>
            <p:nvPr/>
          </p:nvSpPr>
          <p:spPr>
            <a:xfrm>
              <a:off x="6739598" y="3972858"/>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0"/>
            <p:cNvSpPr/>
            <p:nvPr/>
          </p:nvSpPr>
          <p:spPr>
            <a:xfrm>
              <a:off x="6882329" y="3972858"/>
              <a:ext cx="61171" cy="112441"/>
            </a:xfrm>
            <a:custGeom>
              <a:rect b="b" l="l" r="r" t="t"/>
              <a:pathLst>
                <a:path extrusionOk="0" h="6439" w="3503">
                  <a:moveTo>
                    <a:pt x="0" y="1"/>
                  </a:moveTo>
                  <a:lnTo>
                    <a:pt x="3503" y="1"/>
                  </a:lnTo>
                  <a:lnTo>
                    <a:pt x="3503" y="6439"/>
                  </a:lnTo>
                  <a:lnTo>
                    <a:pt x="0"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7025042" y="3972858"/>
              <a:ext cx="61189" cy="112441"/>
            </a:xfrm>
            <a:custGeom>
              <a:rect b="b" l="l" r="r" t="t"/>
              <a:pathLst>
                <a:path extrusionOk="0" h="6439" w="3504">
                  <a:moveTo>
                    <a:pt x="1" y="1"/>
                  </a:moveTo>
                  <a:lnTo>
                    <a:pt x="3503" y="1"/>
                  </a:lnTo>
                  <a:lnTo>
                    <a:pt x="3503" y="6439"/>
                  </a:lnTo>
                  <a:lnTo>
                    <a:pt x="1" y="643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20"/>
          <p:cNvGrpSpPr/>
          <p:nvPr/>
        </p:nvGrpSpPr>
        <p:grpSpPr>
          <a:xfrm flipH="1">
            <a:off x="7068244" y="4094543"/>
            <a:ext cx="1375110" cy="994378"/>
            <a:chOff x="6053375" y="4158077"/>
            <a:chExt cx="1148701" cy="984338"/>
          </a:xfrm>
        </p:grpSpPr>
        <p:sp>
          <p:nvSpPr>
            <p:cNvPr id="535" name="Google Shape;535;p20"/>
            <p:cNvSpPr/>
            <p:nvPr/>
          </p:nvSpPr>
          <p:spPr>
            <a:xfrm>
              <a:off x="6053375" y="4158077"/>
              <a:ext cx="1148701" cy="984338"/>
            </a:xfrm>
            <a:custGeom>
              <a:rect b="b" l="l" r="r" t="t"/>
              <a:pathLst>
                <a:path extrusionOk="0" h="105644" w="65781">
                  <a:moveTo>
                    <a:pt x="0" y="1"/>
                  </a:moveTo>
                  <a:lnTo>
                    <a:pt x="65781" y="1"/>
                  </a:lnTo>
                  <a:lnTo>
                    <a:pt x="65781" y="105643"/>
                  </a:lnTo>
                  <a:lnTo>
                    <a:pt x="0" y="105643"/>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6169304" y="4230935"/>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0"/>
            <p:cNvSpPr/>
            <p:nvPr/>
          </p:nvSpPr>
          <p:spPr>
            <a:xfrm>
              <a:off x="6312017" y="4230935"/>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0"/>
            <p:cNvSpPr/>
            <p:nvPr/>
          </p:nvSpPr>
          <p:spPr>
            <a:xfrm>
              <a:off x="6454748" y="4230935"/>
              <a:ext cx="60595" cy="112424"/>
            </a:xfrm>
            <a:custGeom>
              <a:rect b="b" l="l" r="r" t="t"/>
              <a:pathLst>
                <a:path extrusionOk="0" h="6438" w="3470">
                  <a:moveTo>
                    <a:pt x="0" y="0"/>
                  </a:moveTo>
                  <a:lnTo>
                    <a:pt x="3469" y="0"/>
                  </a:lnTo>
                  <a:lnTo>
                    <a:pt x="3469" y="6438"/>
                  </a:lnTo>
                  <a:lnTo>
                    <a:pt x="0" y="6438"/>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6596885" y="4230935"/>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0"/>
            <p:cNvSpPr/>
            <p:nvPr/>
          </p:nvSpPr>
          <p:spPr>
            <a:xfrm>
              <a:off x="6739598" y="4230935"/>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0"/>
            <p:cNvSpPr/>
            <p:nvPr/>
          </p:nvSpPr>
          <p:spPr>
            <a:xfrm>
              <a:off x="6882329" y="4230935"/>
              <a:ext cx="61171" cy="112424"/>
            </a:xfrm>
            <a:custGeom>
              <a:rect b="b" l="l" r="r" t="t"/>
              <a:pathLst>
                <a:path extrusionOk="0" h="6438"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p:nvPr/>
          </p:nvSpPr>
          <p:spPr>
            <a:xfrm>
              <a:off x="7025042" y="4230935"/>
              <a:ext cx="61189" cy="112424"/>
            </a:xfrm>
            <a:custGeom>
              <a:rect b="b" l="l" r="r" t="t"/>
              <a:pathLst>
                <a:path extrusionOk="0" h="6438"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a:off x="6169304" y="4428414"/>
              <a:ext cx="61171" cy="112441"/>
            </a:xfrm>
            <a:custGeom>
              <a:rect b="b" l="l" r="r" t="t"/>
              <a:pathLst>
                <a:path extrusionOk="0" h="6439"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6312017" y="4428414"/>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a:off x="6454748" y="4428414"/>
              <a:ext cx="60595" cy="112441"/>
            </a:xfrm>
            <a:custGeom>
              <a:rect b="b" l="l" r="r" t="t"/>
              <a:pathLst>
                <a:path extrusionOk="0" h="6439" w="3470">
                  <a:moveTo>
                    <a:pt x="0" y="0"/>
                  </a:moveTo>
                  <a:lnTo>
                    <a:pt x="3469" y="0"/>
                  </a:lnTo>
                  <a:lnTo>
                    <a:pt x="3469"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
            <p:cNvSpPr/>
            <p:nvPr/>
          </p:nvSpPr>
          <p:spPr>
            <a:xfrm>
              <a:off x="6596885" y="4428414"/>
              <a:ext cx="61171" cy="112441"/>
            </a:xfrm>
            <a:custGeom>
              <a:rect b="b" l="l" r="r" t="t"/>
              <a:pathLst>
                <a:path extrusionOk="0" h="6439"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a:off x="6739598" y="4428414"/>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0"/>
            <p:cNvSpPr/>
            <p:nvPr/>
          </p:nvSpPr>
          <p:spPr>
            <a:xfrm>
              <a:off x="6882329" y="4428414"/>
              <a:ext cx="61171" cy="112441"/>
            </a:xfrm>
            <a:custGeom>
              <a:rect b="b" l="l" r="r" t="t"/>
              <a:pathLst>
                <a:path extrusionOk="0" h="6439"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0"/>
            <p:cNvSpPr/>
            <p:nvPr/>
          </p:nvSpPr>
          <p:spPr>
            <a:xfrm>
              <a:off x="7025042" y="4428414"/>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a:off x="6169304" y="4625299"/>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p:nvPr/>
          </p:nvSpPr>
          <p:spPr>
            <a:xfrm>
              <a:off x="6312017" y="4625299"/>
              <a:ext cx="61189" cy="113035"/>
            </a:xfrm>
            <a:custGeom>
              <a:rect b="b" l="l" r="r" t="t"/>
              <a:pathLst>
                <a:path extrusionOk="0" h="6473" w="3504">
                  <a:moveTo>
                    <a:pt x="1" y="1"/>
                  </a:moveTo>
                  <a:lnTo>
                    <a:pt x="3503" y="1"/>
                  </a:lnTo>
                  <a:lnTo>
                    <a:pt x="3503" y="6472"/>
                  </a:lnTo>
                  <a:lnTo>
                    <a:pt x="1" y="6472"/>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0"/>
            <p:cNvSpPr/>
            <p:nvPr/>
          </p:nvSpPr>
          <p:spPr>
            <a:xfrm>
              <a:off x="6454748" y="4625299"/>
              <a:ext cx="60595" cy="113035"/>
            </a:xfrm>
            <a:custGeom>
              <a:rect b="b" l="l" r="r" t="t"/>
              <a:pathLst>
                <a:path extrusionOk="0" h="6473" w="3470">
                  <a:moveTo>
                    <a:pt x="0" y="1"/>
                  </a:moveTo>
                  <a:lnTo>
                    <a:pt x="3469" y="1"/>
                  </a:lnTo>
                  <a:lnTo>
                    <a:pt x="3469"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0"/>
            <p:cNvSpPr/>
            <p:nvPr/>
          </p:nvSpPr>
          <p:spPr>
            <a:xfrm>
              <a:off x="6596885" y="4625299"/>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0"/>
            <p:cNvSpPr/>
            <p:nvPr/>
          </p:nvSpPr>
          <p:spPr>
            <a:xfrm>
              <a:off x="6739598" y="4625299"/>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0"/>
            <p:cNvSpPr/>
            <p:nvPr/>
          </p:nvSpPr>
          <p:spPr>
            <a:xfrm>
              <a:off x="6882329" y="4625299"/>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0"/>
            <p:cNvSpPr/>
            <p:nvPr/>
          </p:nvSpPr>
          <p:spPr>
            <a:xfrm>
              <a:off x="7025042" y="4625299"/>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a:off x="6169304" y="4822796"/>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0"/>
            <p:cNvSpPr/>
            <p:nvPr/>
          </p:nvSpPr>
          <p:spPr>
            <a:xfrm>
              <a:off x="6312017" y="4822796"/>
              <a:ext cx="61189" cy="113017"/>
            </a:xfrm>
            <a:custGeom>
              <a:rect b="b" l="l" r="r" t="t"/>
              <a:pathLst>
                <a:path extrusionOk="0" h="6472" w="3504">
                  <a:moveTo>
                    <a:pt x="1" y="0"/>
                  </a:moveTo>
                  <a:lnTo>
                    <a:pt x="3503" y="0"/>
                  </a:lnTo>
                  <a:lnTo>
                    <a:pt x="3503" y="6471"/>
                  </a:lnTo>
                  <a:lnTo>
                    <a:pt x="1"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a:off x="6454748" y="4822796"/>
              <a:ext cx="60595" cy="113017"/>
            </a:xfrm>
            <a:custGeom>
              <a:rect b="b" l="l" r="r" t="t"/>
              <a:pathLst>
                <a:path extrusionOk="0" h="6472" w="3470">
                  <a:moveTo>
                    <a:pt x="0" y="0"/>
                  </a:moveTo>
                  <a:lnTo>
                    <a:pt x="3469" y="0"/>
                  </a:lnTo>
                  <a:lnTo>
                    <a:pt x="3469"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0"/>
            <p:cNvSpPr/>
            <p:nvPr/>
          </p:nvSpPr>
          <p:spPr>
            <a:xfrm>
              <a:off x="6596885" y="4822796"/>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0"/>
            <p:cNvSpPr/>
            <p:nvPr/>
          </p:nvSpPr>
          <p:spPr>
            <a:xfrm>
              <a:off x="6739598" y="4822796"/>
              <a:ext cx="61189" cy="113017"/>
            </a:xfrm>
            <a:custGeom>
              <a:rect b="b" l="l" r="r" t="t"/>
              <a:pathLst>
                <a:path extrusionOk="0" h="6472" w="3504">
                  <a:moveTo>
                    <a:pt x="1" y="0"/>
                  </a:moveTo>
                  <a:lnTo>
                    <a:pt x="3503" y="0"/>
                  </a:lnTo>
                  <a:lnTo>
                    <a:pt x="3503" y="6471"/>
                  </a:lnTo>
                  <a:lnTo>
                    <a:pt x="1"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a:off x="6882329" y="4822796"/>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0"/>
            <p:cNvSpPr/>
            <p:nvPr/>
          </p:nvSpPr>
          <p:spPr>
            <a:xfrm>
              <a:off x="7025042" y="4822796"/>
              <a:ext cx="61189" cy="113017"/>
            </a:xfrm>
            <a:custGeom>
              <a:rect b="b" l="l" r="r" t="t"/>
              <a:pathLst>
                <a:path extrusionOk="0" h="6472" w="3504">
                  <a:moveTo>
                    <a:pt x="1" y="0"/>
                  </a:moveTo>
                  <a:lnTo>
                    <a:pt x="3503" y="0"/>
                  </a:lnTo>
                  <a:lnTo>
                    <a:pt x="3503" y="6471"/>
                  </a:lnTo>
                  <a:lnTo>
                    <a:pt x="1" y="647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4" name="Google Shape;564;p20"/>
          <p:cNvGrpSpPr/>
          <p:nvPr/>
        </p:nvGrpSpPr>
        <p:grpSpPr>
          <a:xfrm flipH="1">
            <a:off x="7026411" y="1119148"/>
            <a:ext cx="1458790" cy="1269313"/>
            <a:chOff x="6018418" y="1210459"/>
            <a:chExt cx="1218603" cy="1256497"/>
          </a:xfrm>
        </p:grpSpPr>
        <p:sp>
          <p:nvSpPr>
            <p:cNvPr id="565" name="Google Shape;565;p20"/>
            <p:cNvSpPr/>
            <p:nvPr/>
          </p:nvSpPr>
          <p:spPr>
            <a:xfrm>
              <a:off x="6053380" y="1474946"/>
              <a:ext cx="1148701" cy="992010"/>
            </a:xfrm>
            <a:custGeom>
              <a:rect b="b" l="l" r="r" t="t"/>
              <a:pathLst>
                <a:path extrusionOk="0" h="56808" w="65781">
                  <a:moveTo>
                    <a:pt x="0" y="0"/>
                  </a:moveTo>
                  <a:lnTo>
                    <a:pt x="65781" y="0"/>
                  </a:lnTo>
                  <a:lnTo>
                    <a:pt x="65781" y="56807"/>
                  </a:lnTo>
                  <a:lnTo>
                    <a:pt x="0" y="5680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a:off x="6169304" y="1681733"/>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0"/>
            <p:cNvSpPr/>
            <p:nvPr/>
          </p:nvSpPr>
          <p:spPr>
            <a:xfrm>
              <a:off x="6312017" y="168173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0"/>
            <p:cNvSpPr/>
            <p:nvPr/>
          </p:nvSpPr>
          <p:spPr>
            <a:xfrm>
              <a:off x="6454748" y="1681733"/>
              <a:ext cx="60595" cy="113035"/>
            </a:xfrm>
            <a:custGeom>
              <a:rect b="b" l="l" r="r" t="t"/>
              <a:pathLst>
                <a:path extrusionOk="0" h="6473" w="3470">
                  <a:moveTo>
                    <a:pt x="0" y="1"/>
                  </a:moveTo>
                  <a:lnTo>
                    <a:pt x="3469" y="1"/>
                  </a:lnTo>
                  <a:lnTo>
                    <a:pt x="3469" y="6472"/>
                  </a:lnTo>
                  <a:lnTo>
                    <a:pt x="0" y="6472"/>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0"/>
            <p:cNvSpPr/>
            <p:nvPr/>
          </p:nvSpPr>
          <p:spPr>
            <a:xfrm>
              <a:off x="6596885" y="1681733"/>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0"/>
            <p:cNvSpPr/>
            <p:nvPr/>
          </p:nvSpPr>
          <p:spPr>
            <a:xfrm>
              <a:off x="6739598" y="168173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0"/>
            <p:cNvSpPr/>
            <p:nvPr/>
          </p:nvSpPr>
          <p:spPr>
            <a:xfrm>
              <a:off x="6882329" y="1681733"/>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0"/>
            <p:cNvSpPr/>
            <p:nvPr/>
          </p:nvSpPr>
          <p:spPr>
            <a:xfrm>
              <a:off x="7025042" y="168173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0"/>
            <p:cNvSpPr/>
            <p:nvPr/>
          </p:nvSpPr>
          <p:spPr>
            <a:xfrm>
              <a:off x="6169304" y="1879229"/>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0"/>
            <p:cNvSpPr/>
            <p:nvPr/>
          </p:nvSpPr>
          <p:spPr>
            <a:xfrm>
              <a:off x="6312017" y="1879229"/>
              <a:ext cx="61189" cy="113017"/>
            </a:xfrm>
            <a:custGeom>
              <a:rect b="b" l="l" r="r" t="t"/>
              <a:pathLst>
                <a:path extrusionOk="0" h="6472" w="3504">
                  <a:moveTo>
                    <a:pt x="1" y="0"/>
                  </a:moveTo>
                  <a:lnTo>
                    <a:pt x="3503" y="0"/>
                  </a:lnTo>
                  <a:lnTo>
                    <a:pt x="3503" y="6471"/>
                  </a:lnTo>
                  <a:lnTo>
                    <a:pt x="1"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0"/>
            <p:cNvSpPr/>
            <p:nvPr/>
          </p:nvSpPr>
          <p:spPr>
            <a:xfrm>
              <a:off x="6454748" y="1879229"/>
              <a:ext cx="60595" cy="113017"/>
            </a:xfrm>
            <a:custGeom>
              <a:rect b="b" l="l" r="r" t="t"/>
              <a:pathLst>
                <a:path extrusionOk="0" h="6472" w="3470">
                  <a:moveTo>
                    <a:pt x="0" y="0"/>
                  </a:moveTo>
                  <a:lnTo>
                    <a:pt x="3469" y="0"/>
                  </a:lnTo>
                  <a:lnTo>
                    <a:pt x="3469"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0"/>
            <p:cNvSpPr/>
            <p:nvPr/>
          </p:nvSpPr>
          <p:spPr>
            <a:xfrm>
              <a:off x="6596885" y="1879229"/>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0"/>
            <p:cNvSpPr/>
            <p:nvPr/>
          </p:nvSpPr>
          <p:spPr>
            <a:xfrm>
              <a:off x="6739598" y="1879229"/>
              <a:ext cx="61189" cy="113017"/>
            </a:xfrm>
            <a:custGeom>
              <a:rect b="b" l="l" r="r" t="t"/>
              <a:pathLst>
                <a:path extrusionOk="0" h="6472" w="3504">
                  <a:moveTo>
                    <a:pt x="1" y="0"/>
                  </a:moveTo>
                  <a:lnTo>
                    <a:pt x="3503" y="0"/>
                  </a:lnTo>
                  <a:lnTo>
                    <a:pt x="3503" y="6471"/>
                  </a:lnTo>
                  <a:lnTo>
                    <a:pt x="1"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a:off x="6882329" y="1879229"/>
              <a:ext cx="61171" cy="113017"/>
            </a:xfrm>
            <a:custGeom>
              <a:rect b="b" l="l" r="r" t="t"/>
              <a:pathLst>
                <a:path extrusionOk="0" h="6472" w="3503">
                  <a:moveTo>
                    <a:pt x="0" y="0"/>
                  </a:moveTo>
                  <a:lnTo>
                    <a:pt x="3503" y="0"/>
                  </a:lnTo>
                  <a:lnTo>
                    <a:pt x="3503" y="6471"/>
                  </a:lnTo>
                  <a:lnTo>
                    <a:pt x="0"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0"/>
            <p:cNvSpPr/>
            <p:nvPr/>
          </p:nvSpPr>
          <p:spPr>
            <a:xfrm>
              <a:off x="7025042" y="1879229"/>
              <a:ext cx="61189" cy="113017"/>
            </a:xfrm>
            <a:custGeom>
              <a:rect b="b" l="l" r="r" t="t"/>
              <a:pathLst>
                <a:path extrusionOk="0" h="6472" w="3504">
                  <a:moveTo>
                    <a:pt x="1" y="0"/>
                  </a:moveTo>
                  <a:lnTo>
                    <a:pt x="3503" y="0"/>
                  </a:lnTo>
                  <a:lnTo>
                    <a:pt x="3503" y="6471"/>
                  </a:lnTo>
                  <a:lnTo>
                    <a:pt x="1" y="647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0"/>
            <p:cNvSpPr/>
            <p:nvPr/>
          </p:nvSpPr>
          <p:spPr>
            <a:xfrm>
              <a:off x="6169304" y="2076708"/>
              <a:ext cx="61171" cy="112441"/>
            </a:xfrm>
            <a:custGeom>
              <a:rect b="b" l="l" r="r" t="t"/>
              <a:pathLst>
                <a:path extrusionOk="0" h="6439"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0"/>
            <p:cNvSpPr/>
            <p:nvPr/>
          </p:nvSpPr>
          <p:spPr>
            <a:xfrm>
              <a:off x="6312017" y="2076708"/>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0"/>
            <p:cNvSpPr/>
            <p:nvPr/>
          </p:nvSpPr>
          <p:spPr>
            <a:xfrm>
              <a:off x="6454748" y="2076708"/>
              <a:ext cx="60595" cy="112441"/>
            </a:xfrm>
            <a:custGeom>
              <a:rect b="b" l="l" r="r" t="t"/>
              <a:pathLst>
                <a:path extrusionOk="0" h="6439" w="3470">
                  <a:moveTo>
                    <a:pt x="0" y="0"/>
                  </a:moveTo>
                  <a:lnTo>
                    <a:pt x="3469" y="0"/>
                  </a:lnTo>
                  <a:lnTo>
                    <a:pt x="3469"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0"/>
            <p:cNvSpPr/>
            <p:nvPr/>
          </p:nvSpPr>
          <p:spPr>
            <a:xfrm>
              <a:off x="6596885" y="2076708"/>
              <a:ext cx="61171" cy="112441"/>
            </a:xfrm>
            <a:custGeom>
              <a:rect b="b" l="l" r="r" t="t"/>
              <a:pathLst>
                <a:path extrusionOk="0" h="6439" w="3503">
                  <a:moveTo>
                    <a:pt x="0" y="0"/>
                  </a:moveTo>
                  <a:lnTo>
                    <a:pt x="3503" y="0"/>
                  </a:lnTo>
                  <a:lnTo>
                    <a:pt x="3503" y="6438"/>
                  </a:lnTo>
                  <a:lnTo>
                    <a:pt x="0"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0"/>
            <p:cNvSpPr/>
            <p:nvPr/>
          </p:nvSpPr>
          <p:spPr>
            <a:xfrm>
              <a:off x="6739598" y="2076708"/>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0"/>
            <p:cNvSpPr/>
            <p:nvPr/>
          </p:nvSpPr>
          <p:spPr>
            <a:xfrm>
              <a:off x="6882329" y="2076708"/>
              <a:ext cx="61171" cy="112441"/>
            </a:xfrm>
            <a:custGeom>
              <a:rect b="b" l="l" r="r" t="t"/>
              <a:pathLst>
                <a:path extrusionOk="0" h="6439" w="3503">
                  <a:moveTo>
                    <a:pt x="0" y="0"/>
                  </a:moveTo>
                  <a:lnTo>
                    <a:pt x="3503" y="0"/>
                  </a:lnTo>
                  <a:lnTo>
                    <a:pt x="3503" y="6438"/>
                  </a:lnTo>
                  <a:lnTo>
                    <a:pt x="0" y="6438"/>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0"/>
            <p:cNvSpPr/>
            <p:nvPr/>
          </p:nvSpPr>
          <p:spPr>
            <a:xfrm>
              <a:off x="7025042" y="2076708"/>
              <a:ext cx="61189" cy="112441"/>
            </a:xfrm>
            <a:custGeom>
              <a:rect b="b" l="l" r="r" t="t"/>
              <a:pathLst>
                <a:path extrusionOk="0" h="6439" w="3504">
                  <a:moveTo>
                    <a:pt x="1" y="0"/>
                  </a:moveTo>
                  <a:lnTo>
                    <a:pt x="3503" y="0"/>
                  </a:lnTo>
                  <a:lnTo>
                    <a:pt x="3503" y="6438"/>
                  </a:lnTo>
                  <a:lnTo>
                    <a:pt x="1" y="643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0"/>
            <p:cNvSpPr/>
            <p:nvPr/>
          </p:nvSpPr>
          <p:spPr>
            <a:xfrm>
              <a:off x="6169304" y="2273593"/>
              <a:ext cx="61171" cy="113035"/>
            </a:xfrm>
            <a:custGeom>
              <a:rect b="b" l="l" r="r" t="t"/>
              <a:pathLst>
                <a:path extrusionOk="0" h="6473" w="3503">
                  <a:moveTo>
                    <a:pt x="0" y="1"/>
                  </a:moveTo>
                  <a:lnTo>
                    <a:pt x="3503" y="1"/>
                  </a:lnTo>
                  <a:lnTo>
                    <a:pt x="3503" y="6472"/>
                  </a:lnTo>
                  <a:lnTo>
                    <a:pt x="0" y="6472"/>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p:nvPr/>
          </p:nvSpPr>
          <p:spPr>
            <a:xfrm>
              <a:off x="6312017" y="227359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0"/>
            <p:cNvSpPr/>
            <p:nvPr/>
          </p:nvSpPr>
          <p:spPr>
            <a:xfrm>
              <a:off x="6454748" y="2273593"/>
              <a:ext cx="60595" cy="113035"/>
            </a:xfrm>
            <a:custGeom>
              <a:rect b="b" l="l" r="r" t="t"/>
              <a:pathLst>
                <a:path extrusionOk="0" h="6473" w="3470">
                  <a:moveTo>
                    <a:pt x="0" y="1"/>
                  </a:moveTo>
                  <a:lnTo>
                    <a:pt x="3469" y="1"/>
                  </a:lnTo>
                  <a:lnTo>
                    <a:pt x="3469"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0"/>
            <p:cNvSpPr/>
            <p:nvPr/>
          </p:nvSpPr>
          <p:spPr>
            <a:xfrm>
              <a:off x="6596885" y="2273593"/>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0"/>
            <p:cNvSpPr/>
            <p:nvPr/>
          </p:nvSpPr>
          <p:spPr>
            <a:xfrm>
              <a:off x="6739598" y="227359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0"/>
            <p:cNvSpPr/>
            <p:nvPr/>
          </p:nvSpPr>
          <p:spPr>
            <a:xfrm>
              <a:off x="6882329" y="2273593"/>
              <a:ext cx="61171" cy="113035"/>
            </a:xfrm>
            <a:custGeom>
              <a:rect b="b" l="l" r="r" t="t"/>
              <a:pathLst>
                <a:path extrusionOk="0" h="6473" w="3503">
                  <a:moveTo>
                    <a:pt x="0" y="1"/>
                  </a:moveTo>
                  <a:lnTo>
                    <a:pt x="3503" y="1"/>
                  </a:lnTo>
                  <a:lnTo>
                    <a:pt x="3503" y="6472"/>
                  </a:lnTo>
                  <a:lnTo>
                    <a:pt x="0"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0"/>
            <p:cNvSpPr/>
            <p:nvPr/>
          </p:nvSpPr>
          <p:spPr>
            <a:xfrm>
              <a:off x="7025042" y="2273593"/>
              <a:ext cx="61189" cy="113035"/>
            </a:xfrm>
            <a:custGeom>
              <a:rect b="b" l="l" r="r" t="t"/>
              <a:pathLst>
                <a:path extrusionOk="0" h="6473" w="3504">
                  <a:moveTo>
                    <a:pt x="1" y="1"/>
                  </a:moveTo>
                  <a:lnTo>
                    <a:pt x="3503" y="1"/>
                  </a:lnTo>
                  <a:lnTo>
                    <a:pt x="3503" y="6472"/>
                  </a:lnTo>
                  <a:lnTo>
                    <a:pt x="1" y="64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0"/>
            <p:cNvSpPr/>
            <p:nvPr/>
          </p:nvSpPr>
          <p:spPr>
            <a:xfrm>
              <a:off x="6074354" y="1210459"/>
              <a:ext cx="1106756" cy="60019"/>
            </a:xfrm>
            <a:custGeom>
              <a:rect b="b" l="l" r="r" t="t"/>
              <a:pathLst>
                <a:path extrusionOk="0" h="3437" w="63379">
                  <a:moveTo>
                    <a:pt x="0" y="1"/>
                  </a:moveTo>
                  <a:lnTo>
                    <a:pt x="63379" y="1"/>
                  </a:lnTo>
                  <a:lnTo>
                    <a:pt x="63379" y="3437"/>
                  </a:lnTo>
                  <a:lnTo>
                    <a:pt x="0" y="343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0"/>
            <p:cNvSpPr/>
            <p:nvPr/>
          </p:nvSpPr>
          <p:spPr>
            <a:xfrm>
              <a:off x="6045225" y="1289115"/>
              <a:ext cx="1165011" cy="59425"/>
            </a:xfrm>
            <a:custGeom>
              <a:rect b="b" l="l" r="r" t="t"/>
              <a:pathLst>
                <a:path extrusionOk="0" h="3403" w="66715">
                  <a:moveTo>
                    <a:pt x="0" y="0"/>
                  </a:moveTo>
                  <a:lnTo>
                    <a:pt x="66715" y="0"/>
                  </a:lnTo>
                  <a:lnTo>
                    <a:pt x="66715" y="3403"/>
                  </a:lnTo>
                  <a:lnTo>
                    <a:pt x="0" y="340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0"/>
            <p:cNvSpPr/>
            <p:nvPr/>
          </p:nvSpPr>
          <p:spPr>
            <a:xfrm>
              <a:off x="6018418" y="1367754"/>
              <a:ext cx="1218603" cy="82144"/>
            </a:xfrm>
            <a:custGeom>
              <a:rect b="b" l="l" r="r" t="t"/>
              <a:pathLst>
                <a:path extrusionOk="0" h="4704" w="69784">
                  <a:moveTo>
                    <a:pt x="1" y="0"/>
                  </a:moveTo>
                  <a:lnTo>
                    <a:pt x="69784" y="0"/>
                  </a:lnTo>
                  <a:lnTo>
                    <a:pt x="69784" y="4704"/>
                  </a:lnTo>
                  <a:lnTo>
                    <a:pt x="1" y="470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20"/>
          <p:cNvGrpSpPr/>
          <p:nvPr/>
        </p:nvGrpSpPr>
        <p:grpSpPr>
          <a:xfrm flipH="1">
            <a:off x="5832406" y="836726"/>
            <a:ext cx="733529" cy="380606"/>
            <a:chOff x="6315950" y="1768200"/>
            <a:chExt cx="840625" cy="436175"/>
          </a:xfrm>
        </p:grpSpPr>
        <p:sp>
          <p:nvSpPr>
            <p:cNvPr id="598" name="Google Shape;598;p20"/>
            <p:cNvSpPr/>
            <p:nvPr/>
          </p:nvSpPr>
          <p:spPr>
            <a:xfrm>
              <a:off x="6315950" y="1985850"/>
              <a:ext cx="840625" cy="218525"/>
            </a:xfrm>
            <a:custGeom>
              <a:rect b="b" l="l" r="r" t="t"/>
              <a:pathLst>
                <a:path extrusionOk="0" h="8741" w="33625">
                  <a:moveTo>
                    <a:pt x="33625" y="4371"/>
                  </a:moveTo>
                  <a:cubicBezTo>
                    <a:pt x="33625" y="6772"/>
                    <a:pt x="31690" y="8741"/>
                    <a:pt x="29255" y="8741"/>
                  </a:cubicBezTo>
                  <a:lnTo>
                    <a:pt x="4370" y="8741"/>
                  </a:lnTo>
                  <a:cubicBezTo>
                    <a:pt x="1935" y="8741"/>
                    <a:pt x="1" y="6772"/>
                    <a:pt x="1" y="4371"/>
                  </a:cubicBezTo>
                  <a:lnTo>
                    <a:pt x="1" y="4371"/>
                  </a:lnTo>
                  <a:cubicBezTo>
                    <a:pt x="1" y="1936"/>
                    <a:pt x="1935" y="1"/>
                    <a:pt x="4370" y="1"/>
                  </a:cubicBezTo>
                  <a:lnTo>
                    <a:pt x="29255" y="1"/>
                  </a:lnTo>
                  <a:cubicBezTo>
                    <a:pt x="31690" y="1"/>
                    <a:pt x="33625" y="1936"/>
                    <a:pt x="33625" y="437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a:off x="6427700" y="1871600"/>
              <a:ext cx="617125" cy="169325"/>
            </a:xfrm>
            <a:custGeom>
              <a:rect b="b" l="l" r="r" t="t"/>
              <a:pathLst>
                <a:path extrusionOk="0" h="6773" w="24685">
                  <a:moveTo>
                    <a:pt x="24685" y="3370"/>
                  </a:moveTo>
                  <a:cubicBezTo>
                    <a:pt x="24685" y="5238"/>
                    <a:pt x="22817" y="6773"/>
                    <a:pt x="20482" y="6773"/>
                  </a:cubicBezTo>
                  <a:lnTo>
                    <a:pt x="4203" y="6773"/>
                  </a:lnTo>
                  <a:cubicBezTo>
                    <a:pt x="1868" y="6773"/>
                    <a:pt x="0" y="5238"/>
                    <a:pt x="0" y="3370"/>
                  </a:cubicBezTo>
                  <a:lnTo>
                    <a:pt x="0" y="3370"/>
                  </a:lnTo>
                  <a:cubicBezTo>
                    <a:pt x="0" y="1502"/>
                    <a:pt x="1868" y="1"/>
                    <a:pt x="4203" y="1"/>
                  </a:cubicBezTo>
                  <a:lnTo>
                    <a:pt x="20482" y="1"/>
                  </a:lnTo>
                  <a:cubicBezTo>
                    <a:pt x="22817" y="1"/>
                    <a:pt x="24685" y="1502"/>
                    <a:pt x="24685" y="33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0"/>
            <p:cNvSpPr/>
            <p:nvPr/>
          </p:nvSpPr>
          <p:spPr>
            <a:xfrm>
              <a:off x="6591150" y="1768200"/>
              <a:ext cx="288575" cy="272725"/>
            </a:xfrm>
            <a:custGeom>
              <a:rect b="b" l="l" r="r" t="t"/>
              <a:pathLst>
                <a:path extrusionOk="0" h="10909" w="11543">
                  <a:moveTo>
                    <a:pt x="11542" y="5438"/>
                  </a:moveTo>
                  <a:cubicBezTo>
                    <a:pt x="11542" y="8473"/>
                    <a:pt x="8974" y="10909"/>
                    <a:pt x="5771" y="10909"/>
                  </a:cubicBezTo>
                  <a:cubicBezTo>
                    <a:pt x="2602" y="10909"/>
                    <a:pt x="0" y="8473"/>
                    <a:pt x="0" y="5438"/>
                  </a:cubicBezTo>
                  <a:cubicBezTo>
                    <a:pt x="0" y="2436"/>
                    <a:pt x="2602" y="1"/>
                    <a:pt x="5771" y="1"/>
                  </a:cubicBezTo>
                  <a:cubicBezTo>
                    <a:pt x="8974" y="1"/>
                    <a:pt x="11542" y="2436"/>
                    <a:pt x="11542" y="54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20"/>
          <p:cNvGrpSpPr/>
          <p:nvPr/>
        </p:nvGrpSpPr>
        <p:grpSpPr>
          <a:xfrm flipH="1">
            <a:off x="7605115" y="802471"/>
            <a:ext cx="416039" cy="215367"/>
            <a:chOff x="4483800" y="1888300"/>
            <a:chExt cx="589625" cy="305225"/>
          </a:xfrm>
        </p:grpSpPr>
        <p:sp>
          <p:nvSpPr>
            <p:cNvPr id="602" name="Google Shape;602;p20"/>
            <p:cNvSpPr/>
            <p:nvPr/>
          </p:nvSpPr>
          <p:spPr>
            <a:xfrm>
              <a:off x="4483800" y="2040075"/>
              <a:ext cx="589625" cy="153450"/>
            </a:xfrm>
            <a:custGeom>
              <a:rect b="b" l="l" r="r" t="t"/>
              <a:pathLst>
                <a:path extrusionOk="0" h="6138" w="23585">
                  <a:moveTo>
                    <a:pt x="23584" y="3069"/>
                  </a:moveTo>
                  <a:cubicBezTo>
                    <a:pt x="23584" y="4770"/>
                    <a:pt x="22183" y="6138"/>
                    <a:pt x="20516" y="6138"/>
                  </a:cubicBezTo>
                  <a:lnTo>
                    <a:pt x="3070" y="6138"/>
                  </a:lnTo>
                  <a:cubicBezTo>
                    <a:pt x="1369" y="6138"/>
                    <a:pt x="1" y="4770"/>
                    <a:pt x="1" y="3069"/>
                  </a:cubicBezTo>
                  <a:lnTo>
                    <a:pt x="1" y="3069"/>
                  </a:lnTo>
                  <a:cubicBezTo>
                    <a:pt x="1" y="1368"/>
                    <a:pt x="1369" y="0"/>
                    <a:pt x="3070" y="0"/>
                  </a:cubicBezTo>
                  <a:lnTo>
                    <a:pt x="20516" y="0"/>
                  </a:lnTo>
                  <a:cubicBezTo>
                    <a:pt x="22183" y="0"/>
                    <a:pt x="23584" y="1368"/>
                    <a:pt x="23584" y="306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0"/>
            <p:cNvSpPr/>
            <p:nvPr/>
          </p:nvSpPr>
          <p:spPr>
            <a:xfrm>
              <a:off x="4562200" y="1960000"/>
              <a:ext cx="432825" cy="118450"/>
            </a:xfrm>
            <a:custGeom>
              <a:rect b="b" l="l" r="r" t="t"/>
              <a:pathLst>
                <a:path extrusionOk="0" h="4738" w="17313">
                  <a:moveTo>
                    <a:pt x="17313" y="2369"/>
                  </a:moveTo>
                  <a:cubicBezTo>
                    <a:pt x="17313" y="3704"/>
                    <a:pt x="15979" y="4738"/>
                    <a:pt x="14344" y="4738"/>
                  </a:cubicBezTo>
                  <a:lnTo>
                    <a:pt x="2936" y="4738"/>
                  </a:lnTo>
                  <a:cubicBezTo>
                    <a:pt x="1335" y="4738"/>
                    <a:pt x="1" y="3704"/>
                    <a:pt x="1" y="2369"/>
                  </a:cubicBezTo>
                  <a:lnTo>
                    <a:pt x="1" y="2369"/>
                  </a:lnTo>
                  <a:cubicBezTo>
                    <a:pt x="1" y="1068"/>
                    <a:pt x="1335" y="1"/>
                    <a:pt x="2936" y="1"/>
                  </a:cubicBezTo>
                  <a:lnTo>
                    <a:pt x="14344" y="1"/>
                  </a:lnTo>
                  <a:cubicBezTo>
                    <a:pt x="15979" y="1"/>
                    <a:pt x="17313" y="1068"/>
                    <a:pt x="17313" y="236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0"/>
            <p:cNvSpPr/>
            <p:nvPr/>
          </p:nvSpPr>
          <p:spPr>
            <a:xfrm>
              <a:off x="4677275" y="1888300"/>
              <a:ext cx="201850" cy="190975"/>
            </a:xfrm>
            <a:custGeom>
              <a:rect b="b" l="l" r="r" t="t"/>
              <a:pathLst>
                <a:path extrusionOk="0" h="7639" w="8074">
                  <a:moveTo>
                    <a:pt x="8073" y="3803"/>
                  </a:moveTo>
                  <a:cubicBezTo>
                    <a:pt x="8073" y="5904"/>
                    <a:pt x="6272" y="7639"/>
                    <a:pt x="4037" y="7639"/>
                  </a:cubicBezTo>
                  <a:cubicBezTo>
                    <a:pt x="1802" y="7639"/>
                    <a:pt x="1" y="5904"/>
                    <a:pt x="1" y="3803"/>
                  </a:cubicBezTo>
                  <a:cubicBezTo>
                    <a:pt x="1" y="1701"/>
                    <a:pt x="1802" y="0"/>
                    <a:pt x="4037" y="0"/>
                  </a:cubicBezTo>
                  <a:cubicBezTo>
                    <a:pt x="6272" y="0"/>
                    <a:pt x="8073" y="1701"/>
                    <a:pt x="8073" y="380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20"/>
          <p:cNvGrpSpPr/>
          <p:nvPr/>
        </p:nvGrpSpPr>
        <p:grpSpPr>
          <a:xfrm flipH="1">
            <a:off x="7130266" y="604547"/>
            <a:ext cx="474869" cy="245972"/>
            <a:chOff x="5620450" y="1593925"/>
            <a:chExt cx="673000" cy="348600"/>
          </a:xfrm>
        </p:grpSpPr>
        <p:sp>
          <p:nvSpPr>
            <p:cNvPr id="606" name="Google Shape;606;p20"/>
            <p:cNvSpPr/>
            <p:nvPr/>
          </p:nvSpPr>
          <p:spPr>
            <a:xfrm>
              <a:off x="5620450" y="1767375"/>
              <a:ext cx="673000" cy="175150"/>
            </a:xfrm>
            <a:custGeom>
              <a:rect b="b" l="l" r="r" t="t"/>
              <a:pathLst>
                <a:path extrusionOk="0" h="7006" w="26920">
                  <a:moveTo>
                    <a:pt x="26920" y="3503"/>
                  </a:moveTo>
                  <a:cubicBezTo>
                    <a:pt x="26920" y="5438"/>
                    <a:pt x="25352" y="7005"/>
                    <a:pt x="23417" y="7005"/>
                  </a:cubicBezTo>
                  <a:lnTo>
                    <a:pt x="3503" y="7005"/>
                  </a:lnTo>
                  <a:cubicBezTo>
                    <a:pt x="1569" y="7005"/>
                    <a:pt x="1" y="5438"/>
                    <a:pt x="1" y="3503"/>
                  </a:cubicBezTo>
                  <a:lnTo>
                    <a:pt x="1" y="3503"/>
                  </a:lnTo>
                  <a:cubicBezTo>
                    <a:pt x="1" y="1568"/>
                    <a:pt x="1569" y="0"/>
                    <a:pt x="3503" y="0"/>
                  </a:cubicBezTo>
                  <a:lnTo>
                    <a:pt x="23417" y="0"/>
                  </a:lnTo>
                  <a:cubicBezTo>
                    <a:pt x="25352" y="0"/>
                    <a:pt x="26920" y="1568"/>
                    <a:pt x="26920" y="350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0"/>
            <p:cNvSpPr/>
            <p:nvPr/>
          </p:nvSpPr>
          <p:spPr>
            <a:xfrm>
              <a:off x="5710525" y="1676475"/>
              <a:ext cx="493700" cy="135125"/>
            </a:xfrm>
            <a:custGeom>
              <a:rect b="b" l="l" r="r" t="t"/>
              <a:pathLst>
                <a:path extrusionOk="0" h="5405" w="19748">
                  <a:moveTo>
                    <a:pt x="19748" y="2702"/>
                  </a:moveTo>
                  <a:cubicBezTo>
                    <a:pt x="19748" y="4203"/>
                    <a:pt x="18247" y="5404"/>
                    <a:pt x="16379" y="5404"/>
                  </a:cubicBezTo>
                  <a:lnTo>
                    <a:pt x="3336" y="5404"/>
                  </a:lnTo>
                  <a:cubicBezTo>
                    <a:pt x="1501" y="5404"/>
                    <a:pt x="0" y="4203"/>
                    <a:pt x="0" y="2702"/>
                  </a:cubicBezTo>
                  <a:lnTo>
                    <a:pt x="0" y="2702"/>
                  </a:lnTo>
                  <a:cubicBezTo>
                    <a:pt x="0" y="1201"/>
                    <a:pt x="1501" y="0"/>
                    <a:pt x="3336" y="0"/>
                  </a:cubicBezTo>
                  <a:lnTo>
                    <a:pt x="16379" y="0"/>
                  </a:lnTo>
                  <a:cubicBezTo>
                    <a:pt x="18247" y="0"/>
                    <a:pt x="19748" y="1201"/>
                    <a:pt x="19748" y="270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0"/>
            <p:cNvSpPr/>
            <p:nvPr/>
          </p:nvSpPr>
          <p:spPr>
            <a:xfrm>
              <a:off x="5841450" y="1593925"/>
              <a:ext cx="231025" cy="217675"/>
            </a:xfrm>
            <a:custGeom>
              <a:rect b="b" l="l" r="r" t="t"/>
              <a:pathLst>
                <a:path extrusionOk="0" h="8707" w="9241">
                  <a:moveTo>
                    <a:pt x="9240" y="4336"/>
                  </a:moveTo>
                  <a:cubicBezTo>
                    <a:pt x="9240" y="6772"/>
                    <a:pt x="7172" y="8706"/>
                    <a:pt x="4604" y="8706"/>
                  </a:cubicBezTo>
                  <a:cubicBezTo>
                    <a:pt x="2069" y="8706"/>
                    <a:pt x="0" y="6772"/>
                    <a:pt x="0" y="4336"/>
                  </a:cubicBezTo>
                  <a:cubicBezTo>
                    <a:pt x="0" y="1935"/>
                    <a:pt x="2069" y="0"/>
                    <a:pt x="4604" y="0"/>
                  </a:cubicBezTo>
                  <a:cubicBezTo>
                    <a:pt x="7172" y="0"/>
                    <a:pt x="9240" y="1935"/>
                    <a:pt x="9240" y="433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9" name="Google Shape;609;p20"/>
          <p:cNvSpPr/>
          <p:nvPr/>
        </p:nvSpPr>
        <p:spPr>
          <a:xfrm>
            <a:off x="5681586" y="3268528"/>
            <a:ext cx="700694" cy="327458"/>
          </a:xfrm>
          <a:custGeom>
            <a:rect b="b" l="l" r="r" t="t"/>
            <a:pathLst>
              <a:path extrusionOk="0" h="26160" w="65409">
                <a:moveTo>
                  <a:pt x="13090" y="0"/>
                </a:moveTo>
                <a:cubicBezTo>
                  <a:pt x="5869" y="0"/>
                  <a:pt x="1" y="5849"/>
                  <a:pt x="1" y="13070"/>
                </a:cubicBezTo>
                <a:cubicBezTo>
                  <a:pt x="1" y="20291"/>
                  <a:pt x="5869" y="26159"/>
                  <a:pt x="13090" y="26159"/>
                </a:cubicBezTo>
                <a:lnTo>
                  <a:pt x="52339" y="26159"/>
                </a:lnTo>
                <a:cubicBezTo>
                  <a:pt x="59560" y="26159"/>
                  <a:pt x="65408" y="20291"/>
                  <a:pt x="65408" y="13070"/>
                </a:cubicBezTo>
                <a:cubicBezTo>
                  <a:pt x="65408" y="5849"/>
                  <a:pt x="59560" y="0"/>
                  <a:pt x="52339"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610" name="Google Shape;610;p20"/>
          <p:cNvSpPr/>
          <p:nvPr/>
        </p:nvSpPr>
        <p:spPr>
          <a:xfrm>
            <a:off x="5681586" y="1573425"/>
            <a:ext cx="700694" cy="327458"/>
          </a:xfrm>
          <a:custGeom>
            <a:rect b="b" l="l" r="r" t="t"/>
            <a:pathLst>
              <a:path extrusionOk="0" h="26160" w="65409">
                <a:moveTo>
                  <a:pt x="13090" y="0"/>
                </a:moveTo>
                <a:cubicBezTo>
                  <a:pt x="5869" y="0"/>
                  <a:pt x="1" y="5849"/>
                  <a:pt x="1" y="13070"/>
                </a:cubicBezTo>
                <a:cubicBezTo>
                  <a:pt x="1" y="20291"/>
                  <a:pt x="5869" y="26159"/>
                  <a:pt x="13090" y="26159"/>
                </a:cubicBezTo>
                <a:lnTo>
                  <a:pt x="52339" y="26159"/>
                </a:lnTo>
                <a:cubicBezTo>
                  <a:pt x="59560" y="26159"/>
                  <a:pt x="65408" y="20291"/>
                  <a:pt x="65408" y="13070"/>
                </a:cubicBezTo>
                <a:cubicBezTo>
                  <a:pt x="65408" y="5849"/>
                  <a:pt x="59560" y="0"/>
                  <a:pt x="52339" y="0"/>
                </a:cubicBezTo>
                <a:close/>
              </a:path>
            </a:pathLst>
          </a:cu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solidFill>
                <a:schemeClr val="dk1"/>
              </a:solidFill>
            </a:endParaRPr>
          </a:p>
        </p:txBody>
      </p:sp>
      <p:grpSp>
        <p:nvGrpSpPr>
          <p:cNvPr id="611" name="Google Shape;611;p20"/>
          <p:cNvGrpSpPr/>
          <p:nvPr/>
        </p:nvGrpSpPr>
        <p:grpSpPr>
          <a:xfrm>
            <a:off x="5702593" y="4750475"/>
            <a:ext cx="2740807" cy="403392"/>
            <a:chOff x="6166634" y="4750480"/>
            <a:chExt cx="2312918" cy="403392"/>
          </a:xfrm>
        </p:grpSpPr>
        <p:sp>
          <p:nvSpPr>
            <p:cNvPr id="612" name="Google Shape;612;p20"/>
            <p:cNvSpPr/>
            <p:nvPr/>
          </p:nvSpPr>
          <p:spPr>
            <a:xfrm flipH="1">
              <a:off x="6340339" y="4989020"/>
              <a:ext cx="33136" cy="121961"/>
            </a:xfrm>
            <a:custGeom>
              <a:rect b="b" l="l" r="r" t="t"/>
              <a:pathLst>
                <a:path extrusionOk="0" h="7798" w="2119">
                  <a:moveTo>
                    <a:pt x="1051" y="0"/>
                  </a:moveTo>
                  <a:cubicBezTo>
                    <a:pt x="534" y="0"/>
                    <a:pt x="17" y="342"/>
                    <a:pt x="17" y="1026"/>
                  </a:cubicBezTo>
                  <a:cubicBezTo>
                    <a:pt x="17" y="2961"/>
                    <a:pt x="50" y="4862"/>
                    <a:pt x="17" y="6797"/>
                  </a:cubicBezTo>
                  <a:cubicBezTo>
                    <a:pt x="0" y="7464"/>
                    <a:pt x="517" y="7798"/>
                    <a:pt x="1038" y="7798"/>
                  </a:cubicBezTo>
                  <a:cubicBezTo>
                    <a:pt x="1560" y="7798"/>
                    <a:pt x="2085" y="7464"/>
                    <a:pt x="2085" y="6797"/>
                  </a:cubicBezTo>
                  <a:cubicBezTo>
                    <a:pt x="2118" y="4862"/>
                    <a:pt x="2085" y="2961"/>
                    <a:pt x="2085" y="1026"/>
                  </a:cubicBezTo>
                  <a:cubicBezTo>
                    <a:pt x="2085" y="342"/>
                    <a:pt x="1568" y="0"/>
                    <a:pt x="1051"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0"/>
            <p:cNvSpPr/>
            <p:nvPr/>
          </p:nvSpPr>
          <p:spPr>
            <a:xfrm flipH="1">
              <a:off x="6277231" y="4750480"/>
              <a:ext cx="161723" cy="270791"/>
            </a:xfrm>
            <a:custGeom>
              <a:rect b="b" l="l" r="r" t="t"/>
              <a:pathLst>
                <a:path extrusionOk="0" h="17314" w="10342">
                  <a:moveTo>
                    <a:pt x="5171" y="1"/>
                  </a:moveTo>
                  <a:cubicBezTo>
                    <a:pt x="2302" y="1"/>
                    <a:pt x="1" y="10175"/>
                    <a:pt x="1" y="12710"/>
                  </a:cubicBezTo>
                  <a:cubicBezTo>
                    <a:pt x="1" y="15245"/>
                    <a:pt x="2302" y="17313"/>
                    <a:pt x="5171" y="17313"/>
                  </a:cubicBezTo>
                  <a:cubicBezTo>
                    <a:pt x="8007" y="17313"/>
                    <a:pt x="10342" y="15245"/>
                    <a:pt x="10342" y="12710"/>
                  </a:cubicBezTo>
                  <a:cubicBezTo>
                    <a:pt x="10342" y="10175"/>
                    <a:pt x="8007" y="1"/>
                    <a:pt x="5171"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0"/>
            <p:cNvSpPr/>
            <p:nvPr/>
          </p:nvSpPr>
          <p:spPr>
            <a:xfrm flipH="1">
              <a:off x="6568303" y="4989020"/>
              <a:ext cx="33402" cy="121961"/>
            </a:xfrm>
            <a:custGeom>
              <a:rect b="b" l="l" r="r" t="t"/>
              <a:pathLst>
                <a:path extrusionOk="0" h="7798" w="2136">
                  <a:moveTo>
                    <a:pt x="1051" y="0"/>
                  </a:moveTo>
                  <a:cubicBezTo>
                    <a:pt x="526" y="0"/>
                    <a:pt x="0" y="342"/>
                    <a:pt x="0" y="1026"/>
                  </a:cubicBezTo>
                  <a:cubicBezTo>
                    <a:pt x="0" y="2961"/>
                    <a:pt x="34" y="4862"/>
                    <a:pt x="0" y="6797"/>
                  </a:cubicBezTo>
                  <a:cubicBezTo>
                    <a:pt x="0" y="7464"/>
                    <a:pt x="517" y="7798"/>
                    <a:pt x="1039" y="7798"/>
                  </a:cubicBezTo>
                  <a:cubicBezTo>
                    <a:pt x="1560" y="7798"/>
                    <a:pt x="2085" y="7464"/>
                    <a:pt x="2102" y="6797"/>
                  </a:cubicBezTo>
                  <a:cubicBezTo>
                    <a:pt x="2135" y="4862"/>
                    <a:pt x="2102" y="2961"/>
                    <a:pt x="2102" y="1026"/>
                  </a:cubicBezTo>
                  <a:cubicBezTo>
                    <a:pt x="2102" y="342"/>
                    <a:pt x="1576" y="0"/>
                    <a:pt x="1051"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0"/>
            <p:cNvSpPr/>
            <p:nvPr/>
          </p:nvSpPr>
          <p:spPr>
            <a:xfrm flipH="1">
              <a:off x="6505711" y="4750480"/>
              <a:ext cx="161723" cy="270791"/>
            </a:xfrm>
            <a:custGeom>
              <a:rect b="b" l="l" r="r" t="t"/>
              <a:pathLst>
                <a:path extrusionOk="0" h="17314" w="10342">
                  <a:moveTo>
                    <a:pt x="5171" y="1"/>
                  </a:moveTo>
                  <a:cubicBezTo>
                    <a:pt x="2335" y="1"/>
                    <a:pt x="0" y="10175"/>
                    <a:pt x="0" y="12710"/>
                  </a:cubicBezTo>
                  <a:cubicBezTo>
                    <a:pt x="0" y="15245"/>
                    <a:pt x="2335" y="17313"/>
                    <a:pt x="5171" y="17313"/>
                  </a:cubicBezTo>
                  <a:cubicBezTo>
                    <a:pt x="8039" y="17313"/>
                    <a:pt x="10341" y="15245"/>
                    <a:pt x="10341" y="12710"/>
                  </a:cubicBezTo>
                  <a:cubicBezTo>
                    <a:pt x="10341" y="10175"/>
                    <a:pt x="8039" y="1"/>
                    <a:pt x="5171"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0"/>
            <p:cNvSpPr/>
            <p:nvPr/>
          </p:nvSpPr>
          <p:spPr>
            <a:xfrm flipH="1">
              <a:off x="6796800" y="4989020"/>
              <a:ext cx="33136" cy="121961"/>
            </a:xfrm>
            <a:custGeom>
              <a:rect b="b" l="l" r="r" t="t"/>
              <a:pathLst>
                <a:path extrusionOk="0" h="7798" w="2119">
                  <a:moveTo>
                    <a:pt x="1051" y="0"/>
                  </a:moveTo>
                  <a:cubicBezTo>
                    <a:pt x="534" y="0"/>
                    <a:pt x="17" y="342"/>
                    <a:pt x="17" y="1026"/>
                  </a:cubicBezTo>
                  <a:cubicBezTo>
                    <a:pt x="17" y="2961"/>
                    <a:pt x="51" y="4862"/>
                    <a:pt x="17" y="6797"/>
                  </a:cubicBezTo>
                  <a:cubicBezTo>
                    <a:pt x="1" y="7464"/>
                    <a:pt x="518" y="7798"/>
                    <a:pt x="1039" y="7798"/>
                  </a:cubicBezTo>
                  <a:cubicBezTo>
                    <a:pt x="1560" y="7798"/>
                    <a:pt x="2085" y="7464"/>
                    <a:pt x="2085" y="6797"/>
                  </a:cubicBezTo>
                  <a:cubicBezTo>
                    <a:pt x="2119" y="4862"/>
                    <a:pt x="2085" y="2961"/>
                    <a:pt x="2085" y="1026"/>
                  </a:cubicBezTo>
                  <a:cubicBezTo>
                    <a:pt x="2085" y="342"/>
                    <a:pt x="1568" y="0"/>
                    <a:pt x="1051"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0"/>
            <p:cNvSpPr/>
            <p:nvPr/>
          </p:nvSpPr>
          <p:spPr>
            <a:xfrm flipH="1">
              <a:off x="6733692" y="4750480"/>
              <a:ext cx="161707" cy="270791"/>
            </a:xfrm>
            <a:custGeom>
              <a:rect b="b" l="l" r="r" t="t"/>
              <a:pathLst>
                <a:path extrusionOk="0" h="17314" w="10341">
                  <a:moveTo>
                    <a:pt x="5171" y="1"/>
                  </a:moveTo>
                  <a:cubicBezTo>
                    <a:pt x="2302" y="1"/>
                    <a:pt x="0" y="10175"/>
                    <a:pt x="0" y="12710"/>
                  </a:cubicBezTo>
                  <a:cubicBezTo>
                    <a:pt x="0" y="15245"/>
                    <a:pt x="2302" y="17313"/>
                    <a:pt x="5171" y="17313"/>
                  </a:cubicBezTo>
                  <a:cubicBezTo>
                    <a:pt x="8006" y="17313"/>
                    <a:pt x="10341" y="15245"/>
                    <a:pt x="10341" y="12710"/>
                  </a:cubicBezTo>
                  <a:cubicBezTo>
                    <a:pt x="10341" y="10175"/>
                    <a:pt x="8006" y="1"/>
                    <a:pt x="5171"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0"/>
            <p:cNvSpPr/>
            <p:nvPr/>
          </p:nvSpPr>
          <p:spPr>
            <a:xfrm flipH="1">
              <a:off x="6229226" y="4989020"/>
              <a:ext cx="33402" cy="121961"/>
            </a:xfrm>
            <a:custGeom>
              <a:rect b="b" l="l" r="r" t="t"/>
              <a:pathLst>
                <a:path extrusionOk="0" h="7798" w="2136">
                  <a:moveTo>
                    <a:pt x="1051" y="0"/>
                  </a:moveTo>
                  <a:cubicBezTo>
                    <a:pt x="526" y="0"/>
                    <a:pt x="1" y="342"/>
                    <a:pt x="1" y="1026"/>
                  </a:cubicBezTo>
                  <a:cubicBezTo>
                    <a:pt x="1" y="2961"/>
                    <a:pt x="34" y="4862"/>
                    <a:pt x="1" y="6797"/>
                  </a:cubicBezTo>
                  <a:cubicBezTo>
                    <a:pt x="1" y="7464"/>
                    <a:pt x="518" y="7798"/>
                    <a:pt x="1039" y="7798"/>
                  </a:cubicBezTo>
                  <a:cubicBezTo>
                    <a:pt x="1560" y="7798"/>
                    <a:pt x="2085" y="7464"/>
                    <a:pt x="2102" y="6797"/>
                  </a:cubicBezTo>
                  <a:cubicBezTo>
                    <a:pt x="2135" y="4862"/>
                    <a:pt x="2102" y="2961"/>
                    <a:pt x="2102" y="1026"/>
                  </a:cubicBezTo>
                  <a:cubicBezTo>
                    <a:pt x="2102" y="342"/>
                    <a:pt x="1577" y="0"/>
                    <a:pt x="1051"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0"/>
            <p:cNvSpPr/>
            <p:nvPr/>
          </p:nvSpPr>
          <p:spPr>
            <a:xfrm flipH="1">
              <a:off x="6166634" y="4750480"/>
              <a:ext cx="161723" cy="270791"/>
            </a:xfrm>
            <a:custGeom>
              <a:rect b="b" l="l" r="r" t="t"/>
              <a:pathLst>
                <a:path extrusionOk="0" h="17314" w="10342">
                  <a:moveTo>
                    <a:pt x="5171" y="1"/>
                  </a:moveTo>
                  <a:cubicBezTo>
                    <a:pt x="2336" y="1"/>
                    <a:pt x="1" y="10175"/>
                    <a:pt x="1" y="12710"/>
                  </a:cubicBezTo>
                  <a:cubicBezTo>
                    <a:pt x="1" y="15245"/>
                    <a:pt x="2336" y="17313"/>
                    <a:pt x="5171" y="17313"/>
                  </a:cubicBezTo>
                  <a:cubicBezTo>
                    <a:pt x="8040" y="17313"/>
                    <a:pt x="10341" y="15245"/>
                    <a:pt x="10341" y="12710"/>
                  </a:cubicBezTo>
                  <a:cubicBezTo>
                    <a:pt x="10341" y="10175"/>
                    <a:pt x="8040" y="1"/>
                    <a:pt x="51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0"/>
            <p:cNvSpPr/>
            <p:nvPr/>
          </p:nvSpPr>
          <p:spPr>
            <a:xfrm flipH="1">
              <a:off x="6457722" y="4989020"/>
              <a:ext cx="33136" cy="121961"/>
            </a:xfrm>
            <a:custGeom>
              <a:rect b="b" l="l" r="r" t="t"/>
              <a:pathLst>
                <a:path extrusionOk="0" h="7798" w="2119">
                  <a:moveTo>
                    <a:pt x="1052" y="0"/>
                  </a:moveTo>
                  <a:cubicBezTo>
                    <a:pt x="534" y="0"/>
                    <a:pt x="17" y="342"/>
                    <a:pt x="17" y="1026"/>
                  </a:cubicBezTo>
                  <a:cubicBezTo>
                    <a:pt x="17" y="2961"/>
                    <a:pt x="51" y="4862"/>
                    <a:pt x="17" y="6797"/>
                  </a:cubicBezTo>
                  <a:cubicBezTo>
                    <a:pt x="1" y="7464"/>
                    <a:pt x="518" y="7798"/>
                    <a:pt x="1039" y="7798"/>
                  </a:cubicBezTo>
                  <a:cubicBezTo>
                    <a:pt x="1560" y="7798"/>
                    <a:pt x="2086" y="7464"/>
                    <a:pt x="2086" y="6797"/>
                  </a:cubicBezTo>
                  <a:cubicBezTo>
                    <a:pt x="2119" y="4862"/>
                    <a:pt x="2086" y="2961"/>
                    <a:pt x="2086" y="1026"/>
                  </a:cubicBezTo>
                  <a:cubicBezTo>
                    <a:pt x="2086" y="342"/>
                    <a:pt x="1569" y="0"/>
                    <a:pt x="1052"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0"/>
            <p:cNvSpPr/>
            <p:nvPr/>
          </p:nvSpPr>
          <p:spPr>
            <a:xfrm flipH="1">
              <a:off x="6394599" y="4750480"/>
              <a:ext cx="161723" cy="270791"/>
            </a:xfrm>
            <a:custGeom>
              <a:rect b="b" l="l" r="r" t="t"/>
              <a:pathLst>
                <a:path extrusionOk="0" h="17314" w="10342">
                  <a:moveTo>
                    <a:pt x="5171" y="1"/>
                  </a:moveTo>
                  <a:cubicBezTo>
                    <a:pt x="2302" y="1"/>
                    <a:pt x="0" y="10175"/>
                    <a:pt x="0" y="12710"/>
                  </a:cubicBezTo>
                  <a:cubicBezTo>
                    <a:pt x="0" y="15245"/>
                    <a:pt x="2302" y="17313"/>
                    <a:pt x="5171" y="17313"/>
                  </a:cubicBezTo>
                  <a:cubicBezTo>
                    <a:pt x="8006" y="17313"/>
                    <a:pt x="10341" y="15245"/>
                    <a:pt x="10341" y="12710"/>
                  </a:cubicBezTo>
                  <a:cubicBezTo>
                    <a:pt x="10341" y="10175"/>
                    <a:pt x="8006" y="1"/>
                    <a:pt x="51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0"/>
            <p:cNvSpPr/>
            <p:nvPr/>
          </p:nvSpPr>
          <p:spPr>
            <a:xfrm flipH="1">
              <a:off x="6685687" y="4989020"/>
              <a:ext cx="33402" cy="121961"/>
            </a:xfrm>
            <a:custGeom>
              <a:rect b="b" l="l" r="r" t="t"/>
              <a:pathLst>
                <a:path extrusionOk="0" h="7798" w="2136">
                  <a:moveTo>
                    <a:pt x="1052" y="0"/>
                  </a:moveTo>
                  <a:cubicBezTo>
                    <a:pt x="526" y="0"/>
                    <a:pt x="1" y="342"/>
                    <a:pt x="1" y="1026"/>
                  </a:cubicBezTo>
                  <a:cubicBezTo>
                    <a:pt x="1" y="2961"/>
                    <a:pt x="34" y="4862"/>
                    <a:pt x="1" y="6797"/>
                  </a:cubicBezTo>
                  <a:cubicBezTo>
                    <a:pt x="1" y="7464"/>
                    <a:pt x="518" y="7798"/>
                    <a:pt x="1039" y="7798"/>
                  </a:cubicBezTo>
                  <a:cubicBezTo>
                    <a:pt x="1560" y="7798"/>
                    <a:pt x="2086" y="7464"/>
                    <a:pt x="2102" y="6797"/>
                  </a:cubicBezTo>
                  <a:cubicBezTo>
                    <a:pt x="2136" y="4862"/>
                    <a:pt x="2102" y="2961"/>
                    <a:pt x="2102" y="1026"/>
                  </a:cubicBezTo>
                  <a:cubicBezTo>
                    <a:pt x="2102" y="342"/>
                    <a:pt x="1577" y="0"/>
                    <a:pt x="1052"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0"/>
            <p:cNvSpPr/>
            <p:nvPr/>
          </p:nvSpPr>
          <p:spPr>
            <a:xfrm flipH="1">
              <a:off x="6623095" y="4750480"/>
              <a:ext cx="161723" cy="270791"/>
            </a:xfrm>
            <a:custGeom>
              <a:rect b="b" l="l" r="r" t="t"/>
              <a:pathLst>
                <a:path extrusionOk="0" h="17314" w="10342">
                  <a:moveTo>
                    <a:pt x="5171" y="1"/>
                  </a:moveTo>
                  <a:cubicBezTo>
                    <a:pt x="2336" y="1"/>
                    <a:pt x="1" y="10175"/>
                    <a:pt x="1" y="12710"/>
                  </a:cubicBezTo>
                  <a:cubicBezTo>
                    <a:pt x="1" y="15245"/>
                    <a:pt x="2336" y="17313"/>
                    <a:pt x="5171" y="17313"/>
                  </a:cubicBezTo>
                  <a:cubicBezTo>
                    <a:pt x="8040" y="17313"/>
                    <a:pt x="10342" y="15245"/>
                    <a:pt x="10342" y="12710"/>
                  </a:cubicBezTo>
                  <a:cubicBezTo>
                    <a:pt x="10342" y="10175"/>
                    <a:pt x="8040" y="1"/>
                    <a:pt x="51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20"/>
            <p:cNvGrpSpPr/>
            <p:nvPr/>
          </p:nvGrpSpPr>
          <p:grpSpPr>
            <a:xfrm flipH="1">
              <a:off x="6835318" y="4750480"/>
              <a:ext cx="500796" cy="360498"/>
              <a:chOff x="6741887" y="4758925"/>
              <a:chExt cx="489202" cy="352152"/>
            </a:xfrm>
          </p:grpSpPr>
          <p:sp>
            <p:nvSpPr>
              <p:cNvPr id="625" name="Google Shape;625;p20"/>
              <p:cNvSpPr/>
              <p:nvPr/>
            </p:nvSpPr>
            <p:spPr>
              <a:xfrm>
                <a:off x="7028781" y="4991942"/>
                <a:ext cx="32627" cy="119134"/>
              </a:xfrm>
              <a:custGeom>
                <a:rect b="b" l="l" r="r" t="t"/>
                <a:pathLst>
                  <a:path extrusionOk="0" h="7798" w="2136">
                    <a:moveTo>
                      <a:pt x="1051" y="0"/>
                    </a:moveTo>
                    <a:cubicBezTo>
                      <a:pt x="526" y="0"/>
                      <a:pt x="0" y="342"/>
                      <a:pt x="0" y="1026"/>
                    </a:cubicBezTo>
                    <a:cubicBezTo>
                      <a:pt x="0" y="2961"/>
                      <a:pt x="34" y="4862"/>
                      <a:pt x="0" y="6797"/>
                    </a:cubicBezTo>
                    <a:cubicBezTo>
                      <a:pt x="0" y="7464"/>
                      <a:pt x="517" y="7798"/>
                      <a:pt x="1039" y="7798"/>
                    </a:cubicBezTo>
                    <a:cubicBezTo>
                      <a:pt x="1560" y="7798"/>
                      <a:pt x="2085" y="7464"/>
                      <a:pt x="2102" y="6797"/>
                    </a:cubicBezTo>
                    <a:cubicBezTo>
                      <a:pt x="2135" y="4862"/>
                      <a:pt x="2102" y="2961"/>
                      <a:pt x="2102" y="1026"/>
                    </a:cubicBezTo>
                    <a:cubicBezTo>
                      <a:pt x="2102" y="342"/>
                      <a:pt x="1576" y="0"/>
                      <a:pt x="1051"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0"/>
              <p:cNvSpPr/>
              <p:nvPr/>
            </p:nvSpPr>
            <p:spPr>
              <a:xfrm>
                <a:off x="6964574" y="4758925"/>
                <a:ext cx="157974" cy="264515"/>
              </a:xfrm>
              <a:custGeom>
                <a:rect b="b" l="l" r="r" t="t"/>
                <a:pathLst>
                  <a:path extrusionOk="0" h="17314" w="10342">
                    <a:moveTo>
                      <a:pt x="5171" y="1"/>
                    </a:moveTo>
                    <a:cubicBezTo>
                      <a:pt x="2335" y="1"/>
                      <a:pt x="0" y="10175"/>
                      <a:pt x="0" y="12710"/>
                    </a:cubicBezTo>
                    <a:cubicBezTo>
                      <a:pt x="0" y="15245"/>
                      <a:pt x="2335" y="17313"/>
                      <a:pt x="5171" y="17313"/>
                    </a:cubicBezTo>
                    <a:cubicBezTo>
                      <a:pt x="8039" y="17313"/>
                      <a:pt x="10341" y="15245"/>
                      <a:pt x="10341" y="12710"/>
                    </a:cubicBezTo>
                    <a:cubicBezTo>
                      <a:pt x="10341" y="10175"/>
                      <a:pt x="8039" y="1"/>
                      <a:pt x="5171"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0"/>
              <p:cNvSpPr/>
              <p:nvPr/>
            </p:nvSpPr>
            <p:spPr>
              <a:xfrm>
                <a:off x="6805834" y="4991942"/>
                <a:ext cx="32368" cy="119134"/>
              </a:xfrm>
              <a:custGeom>
                <a:rect b="b" l="l" r="r" t="t"/>
                <a:pathLst>
                  <a:path extrusionOk="0" h="7798" w="2119">
                    <a:moveTo>
                      <a:pt x="1051" y="0"/>
                    </a:moveTo>
                    <a:cubicBezTo>
                      <a:pt x="534" y="0"/>
                      <a:pt x="17" y="342"/>
                      <a:pt x="17" y="1026"/>
                    </a:cubicBezTo>
                    <a:cubicBezTo>
                      <a:pt x="17" y="2961"/>
                      <a:pt x="51" y="4862"/>
                      <a:pt x="17" y="6797"/>
                    </a:cubicBezTo>
                    <a:cubicBezTo>
                      <a:pt x="1" y="7464"/>
                      <a:pt x="518" y="7798"/>
                      <a:pt x="1039" y="7798"/>
                    </a:cubicBezTo>
                    <a:cubicBezTo>
                      <a:pt x="1560" y="7798"/>
                      <a:pt x="2085" y="7464"/>
                      <a:pt x="2085" y="6797"/>
                    </a:cubicBezTo>
                    <a:cubicBezTo>
                      <a:pt x="2119" y="4862"/>
                      <a:pt x="2085" y="2961"/>
                      <a:pt x="2085" y="1026"/>
                    </a:cubicBezTo>
                    <a:cubicBezTo>
                      <a:pt x="2085" y="342"/>
                      <a:pt x="1568" y="0"/>
                      <a:pt x="1051" y="0"/>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0"/>
              <p:cNvSpPr/>
              <p:nvPr/>
            </p:nvSpPr>
            <p:spPr>
              <a:xfrm>
                <a:off x="6741887" y="4758925"/>
                <a:ext cx="157959" cy="264515"/>
              </a:xfrm>
              <a:custGeom>
                <a:rect b="b" l="l" r="r" t="t"/>
                <a:pathLst>
                  <a:path extrusionOk="0" h="17314" w="10341">
                    <a:moveTo>
                      <a:pt x="5171" y="1"/>
                    </a:moveTo>
                    <a:cubicBezTo>
                      <a:pt x="2302" y="1"/>
                      <a:pt x="0" y="10175"/>
                      <a:pt x="0" y="12710"/>
                    </a:cubicBezTo>
                    <a:cubicBezTo>
                      <a:pt x="0" y="15245"/>
                      <a:pt x="2302" y="17313"/>
                      <a:pt x="5171" y="17313"/>
                    </a:cubicBezTo>
                    <a:cubicBezTo>
                      <a:pt x="8006" y="17313"/>
                      <a:pt x="10341" y="15245"/>
                      <a:pt x="10341" y="12710"/>
                    </a:cubicBezTo>
                    <a:cubicBezTo>
                      <a:pt x="10341" y="10175"/>
                      <a:pt x="8006" y="1"/>
                      <a:pt x="5171" y="1"/>
                    </a:cubicBez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0"/>
              <p:cNvSpPr/>
              <p:nvPr/>
            </p:nvSpPr>
            <p:spPr>
              <a:xfrm>
                <a:off x="7137062" y="4991942"/>
                <a:ext cx="32368" cy="119134"/>
              </a:xfrm>
              <a:custGeom>
                <a:rect b="b" l="l" r="r" t="t"/>
                <a:pathLst>
                  <a:path extrusionOk="0" h="7798" w="2119">
                    <a:moveTo>
                      <a:pt x="1052" y="0"/>
                    </a:moveTo>
                    <a:cubicBezTo>
                      <a:pt x="534" y="0"/>
                      <a:pt x="17" y="342"/>
                      <a:pt x="17" y="1026"/>
                    </a:cubicBezTo>
                    <a:cubicBezTo>
                      <a:pt x="17" y="2961"/>
                      <a:pt x="51" y="4862"/>
                      <a:pt x="17" y="6797"/>
                    </a:cubicBezTo>
                    <a:cubicBezTo>
                      <a:pt x="1" y="7464"/>
                      <a:pt x="518" y="7798"/>
                      <a:pt x="1039" y="7798"/>
                    </a:cubicBezTo>
                    <a:cubicBezTo>
                      <a:pt x="1560" y="7798"/>
                      <a:pt x="2086" y="7464"/>
                      <a:pt x="2086" y="6797"/>
                    </a:cubicBezTo>
                    <a:cubicBezTo>
                      <a:pt x="2119" y="4862"/>
                      <a:pt x="2086" y="2961"/>
                      <a:pt x="2086" y="1026"/>
                    </a:cubicBezTo>
                    <a:cubicBezTo>
                      <a:pt x="2086" y="342"/>
                      <a:pt x="1569" y="0"/>
                      <a:pt x="1052"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0"/>
              <p:cNvSpPr/>
              <p:nvPr/>
            </p:nvSpPr>
            <p:spPr>
              <a:xfrm>
                <a:off x="7073114" y="4758925"/>
                <a:ext cx="157974" cy="264515"/>
              </a:xfrm>
              <a:custGeom>
                <a:rect b="b" l="l" r="r" t="t"/>
                <a:pathLst>
                  <a:path extrusionOk="0" h="17314" w="10342">
                    <a:moveTo>
                      <a:pt x="5171" y="1"/>
                    </a:moveTo>
                    <a:cubicBezTo>
                      <a:pt x="2302" y="1"/>
                      <a:pt x="0" y="10175"/>
                      <a:pt x="0" y="12710"/>
                    </a:cubicBezTo>
                    <a:cubicBezTo>
                      <a:pt x="0" y="15245"/>
                      <a:pt x="2302" y="17313"/>
                      <a:pt x="5171" y="17313"/>
                    </a:cubicBezTo>
                    <a:cubicBezTo>
                      <a:pt x="8006" y="17313"/>
                      <a:pt x="10341" y="15245"/>
                      <a:pt x="10341" y="12710"/>
                    </a:cubicBezTo>
                    <a:cubicBezTo>
                      <a:pt x="10341" y="10175"/>
                      <a:pt x="8006" y="1"/>
                      <a:pt x="51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0"/>
              <p:cNvSpPr/>
              <p:nvPr/>
            </p:nvSpPr>
            <p:spPr>
              <a:xfrm>
                <a:off x="6914115" y="4991942"/>
                <a:ext cx="32627" cy="119134"/>
              </a:xfrm>
              <a:custGeom>
                <a:rect b="b" l="l" r="r" t="t"/>
                <a:pathLst>
                  <a:path extrusionOk="0" h="7798" w="2136">
                    <a:moveTo>
                      <a:pt x="1052" y="0"/>
                    </a:moveTo>
                    <a:cubicBezTo>
                      <a:pt x="526" y="0"/>
                      <a:pt x="1" y="342"/>
                      <a:pt x="1" y="1026"/>
                    </a:cubicBezTo>
                    <a:cubicBezTo>
                      <a:pt x="1" y="2961"/>
                      <a:pt x="34" y="4862"/>
                      <a:pt x="1" y="6797"/>
                    </a:cubicBezTo>
                    <a:cubicBezTo>
                      <a:pt x="1" y="7464"/>
                      <a:pt x="518" y="7798"/>
                      <a:pt x="1039" y="7798"/>
                    </a:cubicBezTo>
                    <a:cubicBezTo>
                      <a:pt x="1560" y="7798"/>
                      <a:pt x="2086" y="7464"/>
                      <a:pt x="2102" y="6797"/>
                    </a:cubicBezTo>
                    <a:cubicBezTo>
                      <a:pt x="2136" y="4862"/>
                      <a:pt x="2102" y="2961"/>
                      <a:pt x="2102" y="1026"/>
                    </a:cubicBezTo>
                    <a:cubicBezTo>
                      <a:pt x="2102" y="342"/>
                      <a:pt x="1577" y="0"/>
                      <a:pt x="1052" y="0"/>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0"/>
              <p:cNvSpPr/>
              <p:nvPr/>
            </p:nvSpPr>
            <p:spPr>
              <a:xfrm>
                <a:off x="6849907" y="4758925"/>
                <a:ext cx="157974" cy="264515"/>
              </a:xfrm>
              <a:custGeom>
                <a:rect b="b" l="l" r="r" t="t"/>
                <a:pathLst>
                  <a:path extrusionOk="0" h="17314" w="10342">
                    <a:moveTo>
                      <a:pt x="5171" y="1"/>
                    </a:moveTo>
                    <a:cubicBezTo>
                      <a:pt x="2336" y="1"/>
                      <a:pt x="1" y="10175"/>
                      <a:pt x="1" y="12710"/>
                    </a:cubicBezTo>
                    <a:cubicBezTo>
                      <a:pt x="1" y="15245"/>
                      <a:pt x="2336" y="17313"/>
                      <a:pt x="5171" y="17313"/>
                    </a:cubicBezTo>
                    <a:cubicBezTo>
                      <a:pt x="8040" y="17313"/>
                      <a:pt x="10342" y="15245"/>
                      <a:pt x="10342" y="12710"/>
                    </a:cubicBezTo>
                    <a:cubicBezTo>
                      <a:pt x="10342" y="10175"/>
                      <a:pt x="8040" y="1"/>
                      <a:pt x="5171" y="1"/>
                    </a:cubicBez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20"/>
            <p:cNvSpPr/>
            <p:nvPr/>
          </p:nvSpPr>
          <p:spPr>
            <a:xfrm flipH="1">
              <a:off x="6229195" y="5090175"/>
              <a:ext cx="2250356" cy="63697"/>
            </a:xfrm>
            <a:custGeom>
              <a:rect b="b" l="l" r="r" t="t"/>
              <a:pathLst>
                <a:path extrusionOk="0" h="4170" w="246277">
                  <a:moveTo>
                    <a:pt x="1" y="0"/>
                  </a:moveTo>
                  <a:lnTo>
                    <a:pt x="246277" y="0"/>
                  </a:lnTo>
                  <a:lnTo>
                    <a:pt x="246277" y="4170"/>
                  </a:lnTo>
                  <a:lnTo>
                    <a:pt x="1" y="417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20"/>
          <p:cNvSpPr txBox="1"/>
          <p:nvPr/>
        </p:nvSpPr>
        <p:spPr>
          <a:xfrm>
            <a:off x="407325" y="1061925"/>
            <a:ext cx="5975100" cy="360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b="1" lang="en" sz="1100">
                <a:solidFill>
                  <a:srgbClr val="1F1F1F"/>
                </a:solidFill>
                <a:highlight>
                  <a:srgbClr val="FFFFFF"/>
                </a:highlight>
              </a:rPr>
              <a:t>PHASE 1</a:t>
            </a:r>
            <a:endParaRPr b="1" sz="1100">
              <a:solidFill>
                <a:srgbClr val="1F1F1F"/>
              </a:solidFill>
              <a:highlight>
                <a:srgbClr val="FFFFFF"/>
              </a:highlight>
            </a:endParaRPr>
          </a:p>
          <a:p>
            <a:pPr indent="-298450" lvl="0" marL="457200" rtl="0" algn="l">
              <a:lnSpc>
                <a:spcPct val="115000"/>
              </a:lnSpc>
              <a:spcBef>
                <a:spcPts val="1100"/>
              </a:spcBef>
              <a:spcAft>
                <a:spcPts val="0"/>
              </a:spcAft>
              <a:buClr>
                <a:srgbClr val="1F1F1F"/>
              </a:buClr>
              <a:buSzPts val="1100"/>
              <a:buChar char="●"/>
            </a:pPr>
            <a:r>
              <a:rPr b="1" lang="en" sz="1100">
                <a:solidFill>
                  <a:srgbClr val="1F1F1F"/>
                </a:solidFill>
                <a:highlight>
                  <a:srgbClr val="FFFFFF"/>
                </a:highlight>
              </a:rPr>
              <a:t>Clean data:</a:t>
            </a:r>
            <a:r>
              <a:rPr lang="en" sz="1100">
                <a:solidFill>
                  <a:srgbClr val="1F1F1F"/>
                </a:solidFill>
                <a:highlight>
                  <a:srgbClr val="FFFFFF"/>
                </a:highlight>
              </a:rPr>
              <a:t> Clean the data by removing any errors or inconsistencies.</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b="1" lang="en" sz="1100">
                <a:solidFill>
                  <a:srgbClr val="1F1F1F"/>
                </a:solidFill>
                <a:highlight>
                  <a:srgbClr val="FFFFFF"/>
                </a:highlight>
              </a:rPr>
              <a:t>Explore data:</a:t>
            </a:r>
            <a:r>
              <a:rPr lang="en" sz="1100">
                <a:solidFill>
                  <a:srgbClr val="1F1F1F"/>
                </a:solidFill>
                <a:highlight>
                  <a:srgbClr val="FFFFFF"/>
                </a:highlight>
              </a:rPr>
              <a:t> Explore the data to get a better understanding of the distribution of values for each metric.</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b="1" lang="en" sz="1100">
                <a:solidFill>
                  <a:srgbClr val="1F1F1F"/>
                </a:solidFill>
                <a:highlight>
                  <a:srgbClr val="FFFFFF"/>
                </a:highlight>
              </a:rPr>
              <a:t>Compare Super Hosts and other hosts:</a:t>
            </a:r>
            <a:r>
              <a:rPr lang="en" sz="1100">
                <a:solidFill>
                  <a:srgbClr val="1F1F1F"/>
                </a:solidFill>
                <a:highlight>
                  <a:srgbClr val="FFFFFF"/>
                </a:highlight>
              </a:rPr>
              <a:t> Compare the key metrics for Super Hosts and other hosts to identify any key differences.</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b="1" lang="en" sz="1100">
                <a:solidFill>
                  <a:srgbClr val="1F1F1F"/>
                </a:solidFill>
                <a:highlight>
                  <a:srgbClr val="FFFFFF"/>
                </a:highlight>
              </a:rPr>
              <a:t>Identify top 3 crucial metrics:</a:t>
            </a:r>
            <a:r>
              <a:rPr lang="en" sz="1100">
                <a:solidFill>
                  <a:srgbClr val="1F1F1F"/>
                </a:solidFill>
                <a:highlight>
                  <a:srgbClr val="FFFFFF"/>
                </a:highlight>
              </a:rPr>
              <a:t> Identify the top 3 crucial metrics that one needs to maintain in order to become a </a:t>
            </a:r>
            <a:r>
              <a:rPr b="1" lang="en" sz="1100">
                <a:solidFill>
                  <a:srgbClr val="1F1F1F"/>
                </a:solidFill>
                <a:highlight>
                  <a:srgbClr val="FFFFFF"/>
                </a:highlight>
              </a:rPr>
              <a:t>Superhost</a:t>
            </a:r>
            <a:r>
              <a:rPr b="1" lang="en" sz="1100">
                <a:solidFill>
                  <a:srgbClr val="1F1F1F"/>
                </a:solidFill>
                <a:highlight>
                  <a:srgbClr val="FFFFFF"/>
                </a:highlight>
              </a:rPr>
              <a:t>.</a:t>
            </a:r>
            <a:endParaRPr b="1" sz="1100">
              <a:solidFill>
                <a:srgbClr val="1F1F1F"/>
              </a:solidFill>
              <a:highlight>
                <a:srgbClr val="FFFFFF"/>
              </a:highlight>
            </a:endParaRPr>
          </a:p>
          <a:p>
            <a:pPr indent="0" lvl="0" marL="0" rtl="0" algn="l">
              <a:lnSpc>
                <a:spcPct val="115000"/>
              </a:lnSpc>
              <a:spcBef>
                <a:spcPts val="1100"/>
              </a:spcBef>
              <a:spcAft>
                <a:spcPts val="0"/>
              </a:spcAft>
              <a:buNone/>
            </a:pPr>
            <a:r>
              <a:rPr b="1" lang="en" sz="1100">
                <a:solidFill>
                  <a:srgbClr val="1F1F1F"/>
                </a:solidFill>
                <a:highlight>
                  <a:srgbClr val="FFFFFF"/>
                </a:highlight>
              </a:rPr>
              <a:t>PHASE 2</a:t>
            </a:r>
            <a:endParaRPr b="1" sz="1100">
              <a:solidFill>
                <a:srgbClr val="1F1F1F"/>
              </a:solidFill>
              <a:highlight>
                <a:srgbClr val="FFFFFF"/>
              </a:highlight>
            </a:endParaRPr>
          </a:p>
          <a:p>
            <a:pPr indent="-304800" lvl="0" marL="457200" rtl="0" algn="l">
              <a:lnSpc>
                <a:spcPct val="115000"/>
              </a:lnSpc>
              <a:spcBef>
                <a:spcPts val="1100"/>
              </a:spcBef>
              <a:spcAft>
                <a:spcPts val="0"/>
              </a:spcAft>
              <a:buClr>
                <a:srgbClr val="1F1F1F"/>
              </a:buClr>
              <a:buSzPts val="1200"/>
              <a:buChar char="●"/>
            </a:pPr>
            <a:r>
              <a:rPr b="1" lang="en" sz="1200">
                <a:solidFill>
                  <a:srgbClr val="1F1F1F"/>
                </a:solidFill>
                <a:highlight>
                  <a:srgbClr val="FFFFFF"/>
                </a:highlight>
              </a:rPr>
              <a:t>Identify top 3 crucial metrics:</a:t>
            </a:r>
            <a:r>
              <a:rPr lang="en" sz="1200">
                <a:solidFill>
                  <a:srgbClr val="1F1F1F"/>
                </a:solidFill>
                <a:highlight>
                  <a:srgbClr val="FFFFFF"/>
                </a:highlight>
              </a:rPr>
              <a:t> Identify the top 3 crucial metrics that one needs to maintain in order to become a Super Host.</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b="1" lang="en" sz="1200">
                <a:solidFill>
                  <a:srgbClr val="1F1F1F"/>
                </a:solidFill>
                <a:highlight>
                  <a:srgbClr val="FFFFFF"/>
                </a:highlight>
              </a:rPr>
              <a:t>Find average values:</a:t>
            </a:r>
            <a:r>
              <a:rPr lang="en" sz="1200">
                <a:solidFill>
                  <a:srgbClr val="1F1F1F"/>
                </a:solidFill>
                <a:highlight>
                  <a:srgbClr val="FFFFFF"/>
                </a:highlight>
              </a:rPr>
              <a:t> Find the average values for the top 3 crucial metrics.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b="1" lang="en" sz="1200">
                <a:solidFill>
                  <a:srgbClr val="1F1F1F"/>
                </a:solidFill>
                <a:highlight>
                  <a:srgbClr val="FFFFFF"/>
                </a:highlight>
              </a:rPr>
              <a:t>Analyze reviewer comments:</a:t>
            </a:r>
            <a:r>
              <a:rPr lang="en" sz="1200">
                <a:solidFill>
                  <a:srgbClr val="1F1F1F"/>
                </a:solidFill>
                <a:highlight>
                  <a:srgbClr val="FFFFFF"/>
                </a:highlight>
              </a:rPr>
              <a:t> Analyze the comments of reviewers for listings of Super Hosts and other hosts.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b="1" lang="en" sz="1200">
                <a:solidFill>
                  <a:srgbClr val="1F1F1F"/>
                </a:solidFill>
                <a:highlight>
                  <a:srgbClr val="FFFFFF"/>
                </a:highlight>
              </a:rPr>
              <a:t>Draw conclusions:</a:t>
            </a:r>
            <a:r>
              <a:rPr lang="en" sz="1200">
                <a:solidFill>
                  <a:srgbClr val="1F1F1F"/>
                </a:solidFill>
                <a:highlight>
                  <a:srgbClr val="FFFFFF"/>
                </a:highlight>
              </a:rPr>
              <a:t> Draw conclusions from the analysis.</a:t>
            </a:r>
            <a:endParaRPr sz="1100">
              <a:solidFill>
                <a:srgbClr val="1F1F1F"/>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21"/>
          <p:cNvSpPr txBox="1"/>
          <p:nvPr>
            <p:ph type="title"/>
          </p:nvPr>
        </p:nvSpPr>
        <p:spPr>
          <a:xfrm>
            <a:off x="3007575" y="329800"/>
            <a:ext cx="5477400" cy="68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Tools USED for the project </a:t>
            </a:r>
            <a:endParaRPr/>
          </a:p>
        </p:txBody>
      </p:sp>
      <p:sp>
        <p:nvSpPr>
          <p:cNvPr id="640" name="Google Shape;640;p21"/>
          <p:cNvSpPr/>
          <p:nvPr/>
        </p:nvSpPr>
        <p:spPr>
          <a:xfrm>
            <a:off x="1275972" y="1927314"/>
            <a:ext cx="867230" cy="231386"/>
          </a:xfrm>
          <a:custGeom>
            <a:rect b="b" l="l" r="r" t="t"/>
            <a:pathLst>
              <a:path extrusionOk="0" h="14945" w="55141">
                <a:moveTo>
                  <a:pt x="1" y="0"/>
                </a:moveTo>
                <a:lnTo>
                  <a:pt x="1" y="14944"/>
                </a:lnTo>
                <a:lnTo>
                  <a:pt x="55140" y="14944"/>
                </a:lnTo>
                <a:lnTo>
                  <a:pt x="55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1"/>
          <p:cNvSpPr/>
          <p:nvPr/>
        </p:nvSpPr>
        <p:spPr>
          <a:xfrm>
            <a:off x="1395579" y="2050209"/>
            <a:ext cx="639527" cy="530415"/>
          </a:xfrm>
          <a:custGeom>
            <a:rect b="b" l="l" r="r" t="t"/>
            <a:pathLst>
              <a:path extrusionOk="0" h="34259" w="40663">
                <a:moveTo>
                  <a:pt x="0" y="0"/>
                </a:moveTo>
                <a:lnTo>
                  <a:pt x="0" y="34258"/>
                </a:lnTo>
                <a:lnTo>
                  <a:pt x="40662" y="20982"/>
                </a:lnTo>
                <a:lnTo>
                  <a:pt x="406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1"/>
          <p:cNvSpPr/>
          <p:nvPr/>
        </p:nvSpPr>
        <p:spPr>
          <a:xfrm>
            <a:off x="1453795" y="3692250"/>
            <a:ext cx="492648" cy="803294"/>
          </a:xfrm>
          <a:custGeom>
            <a:rect b="b" l="l" r="r" t="t"/>
            <a:pathLst>
              <a:path extrusionOk="0" h="51884" w="31324">
                <a:moveTo>
                  <a:pt x="31323" y="0"/>
                </a:moveTo>
                <a:lnTo>
                  <a:pt x="1" y="10241"/>
                </a:lnTo>
                <a:lnTo>
                  <a:pt x="6105" y="15912"/>
                </a:lnTo>
                <a:lnTo>
                  <a:pt x="6105" y="37627"/>
                </a:lnTo>
                <a:lnTo>
                  <a:pt x="16779" y="50336"/>
                </a:lnTo>
                <a:cubicBezTo>
                  <a:pt x="17674" y="51405"/>
                  <a:pt x="18860" y="51883"/>
                  <a:pt x="20026" y="51883"/>
                </a:cubicBezTo>
                <a:cubicBezTo>
                  <a:pt x="22207" y="51883"/>
                  <a:pt x="24318" y="50210"/>
                  <a:pt x="24318" y="47601"/>
                </a:cubicBezTo>
                <a:lnTo>
                  <a:pt x="24318" y="38328"/>
                </a:lnTo>
                <a:cubicBezTo>
                  <a:pt x="24318" y="33357"/>
                  <a:pt x="27187" y="29088"/>
                  <a:pt x="31323" y="27020"/>
                </a:cubicBezTo>
                <a:lnTo>
                  <a:pt x="313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1"/>
          <p:cNvSpPr/>
          <p:nvPr/>
        </p:nvSpPr>
        <p:spPr>
          <a:xfrm>
            <a:off x="1395579" y="2374991"/>
            <a:ext cx="639527" cy="796915"/>
          </a:xfrm>
          <a:custGeom>
            <a:rect b="b" l="l" r="r" t="t"/>
            <a:pathLst>
              <a:path extrusionOk="0" h="51472" w="40663">
                <a:moveTo>
                  <a:pt x="40662" y="1"/>
                </a:moveTo>
                <a:lnTo>
                  <a:pt x="0" y="13277"/>
                </a:lnTo>
                <a:lnTo>
                  <a:pt x="0" y="32991"/>
                </a:lnTo>
                <a:cubicBezTo>
                  <a:pt x="5804" y="32991"/>
                  <a:pt x="10508" y="37695"/>
                  <a:pt x="10508" y="43499"/>
                </a:cubicBezTo>
                <a:lnTo>
                  <a:pt x="10508" y="51471"/>
                </a:lnTo>
                <a:lnTo>
                  <a:pt x="35058" y="43465"/>
                </a:lnTo>
                <a:lnTo>
                  <a:pt x="35058" y="34392"/>
                </a:lnTo>
                <a:lnTo>
                  <a:pt x="40662" y="34392"/>
                </a:lnTo>
                <a:lnTo>
                  <a:pt x="406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1"/>
          <p:cNvSpPr/>
          <p:nvPr/>
        </p:nvSpPr>
        <p:spPr>
          <a:xfrm>
            <a:off x="1395579" y="3047823"/>
            <a:ext cx="550871" cy="803093"/>
          </a:xfrm>
          <a:custGeom>
            <a:rect b="b" l="l" r="r" t="t"/>
            <a:pathLst>
              <a:path extrusionOk="0" h="51871" w="35026">
                <a:moveTo>
                  <a:pt x="35025" y="0"/>
                </a:moveTo>
                <a:lnTo>
                  <a:pt x="10508" y="8006"/>
                </a:lnTo>
                <a:lnTo>
                  <a:pt x="10508" y="19681"/>
                </a:lnTo>
                <a:lnTo>
                  <a:pt x="0" y="28087"/>
                </a:lnTo>
                <a:lnTo>
                  <a:pt x="0" y="48402"/>
                </a:lnTo>
                <a:lnTo>
                  <a:pt x="3703" y="51871"/>
                </a:lnTo>
                <a:lnTo>
                  <a:pt x="35025" y="41630"/>
                </a:lnTo>
                <a:lnTo>
                  <a:pt x="35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1"/>
          <p:cNvSpPr/>
          <p:nvPr/>
        </p:nvSpPr>
        <p:spPr>
          <a:xfrm>
            <a:off x="861575" y="632270"/>
            <a:ext cx="1685107" cy="1511804"/>
          </a:xfrm>
          <a:custGeom>
            <a:rect b="b" l="l" r="r" t="t"/>
            <a:pathLst>
              <a:path extrusionOk="0" h="97646" w="107144">
                <a:moveTo>
                  <a:pt x="53572" y="0"/>
                </a:moveTo>
                <a:cubicBezTo>
                  <a:pt x="41080" y="0"/>
                  <a:pt x="28588" y="4770"/>
                  <a:pt x="19047" y="14311"/>
                </a:cubicBezTo>
                <a:cubicBezTo>
                  <a:pt x="1" y="33358"/>
                  <a:pt x="1" y="64280"/>
                  <a:pt x="19047" y="83360"/>
                </a:cubicBezTo>
                <a:cubicBezTo>
                  <a:pt x="28588" y="92884"/>
                  <a:pt x="41080" y="97645"/>
                  <a:pt x="53572" y="97645"/>
                </a:cubicBezTo>
                <a:cubicBezTo>
                  <a:pt x="66064" y="97645"/>
                  <a:pt x="78557" y="92884"/>
                  <a:pt x="88097" y="83360"/>
                </a:cubicBezTo>
                <a:cubicBezTo>
                  <a:pt x="107144" y="64280"/>
                  <a:pt x="107144" y="33358"/>
                  <a:pt x="88097" y="14311"/>
                </a:cubicBezTo>
                <a:cubicBezTo>
                  <a:pt x="78557" y="4770"/>
                  <a:pt x="66064" y="0"/>
                  <a:pt x="535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1"/>
          <p:cNvSpPr/>
          <p:nvPr/>
        </p:nvSpPr>
        <p:spPr>
          <a:xfrm>
            <a:off x="1443306" y="2302190"/>
            <a:ext cx="117532" cy="746287"/>
          </a:xfrm>
          <a:custGeom>
            <a:rect b="b" l="l" r="r" t="t"/>
            <a:pathLst>
              <a:path extrusionOk="0" h="48202" w="7473">
                <a:moveTo>
                  <a:pt x="7473" y="48202"/>
                </a:moveTo>
                <a:lnTo>
                  <a:pt x="7473" y="3770"/>
                </a:lnTo>
                <a:cubicBezTo>
                  <a:pt x="7473" y="1702"/>
                  <a:pt x="5805" y="1"/>
                  <a:pt x="3737" y="1"/>
                </a:cubicBezTo>
                <a:lnTo>
                  <a:pt x="3737" y="1"/>
                </a:lnTo>
                <a:cubicBezTo>
                  <a:pt x="1668" y="1"/>
                  <a:pt x="1" y="1702"/>
                  <a:pt x="1" y="3770"/>
                </a:cubicBezTo>
                <a:lnTo>
                  <a:pt x="1" y="38161"/>
                </a:lnTo>
                <a:cubicBezTo>
                  <a:pt x="4304" y="39462"/>
                  <a:pt x="7473" y="43465"/>
                  <a:pt x="7473" y="48202"/>
                </a:cubicBezTo>
                <a:close/>
              </a:path>
            </a:pathLst>
          </a:custGeom>
          <a:solidFill>
            <a:srgbClr val="595959">
              <a:alpha val="38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1"/>
          <p:cNvSpPr/>
          <p:nvPr/>
        </p:nvSpPr>
        <p:spPr>
          <a:xfrm>
            <a:off x="1718706" y="2652282"/>
            <a:ext cx="117532" cy="1866477"/>
          </a:xfrm>
          <a:custGeom>
            <a:rect b="b" l="l" r="r" t="t"/>
            <a:pathLst>
              <a:path extrusionOk="0" h="120554" w="7473">
                <a:moveTo>
                  <a:pt x="7472" y="114783"/>
                </a:moveTo>
                <a:lnTo>
                  <a:pt x="7472" y="105510"/>
                </a:lnTo>
                <a:lnTo>
                  <a:pt x="7472" y="3737"/>
                </a:lnTo>
                <a:cubicBezTo>
                  <a:pt x="7472" y="1669"/>
                  <a:pt x="5804" y="1"/>
                  <a:pt x="3736" y="1"/>
                </a:cubicBezTo>
                <a:lnTo>
                  <a:pt x="3736" y="1"/>
                </a:lnTo>
                <a:cubicBezTo>
                  <a:pt x="1668" y="1"/>
                  <a:pt x="0" y="1669"/>
                  <a:pt x="0" y="3737"/>
                </a:cubicBezTo>
                <a:lnTo>
                  <a:pt x="0" y="117618"/>
                </a:lnTo>
                <a:cubicBezTo>
                  <a:pt x="2602" y="120554"/>
                  <a:pt x="7472" y="118752"/>
                  <a:pt x="7472" y="114783"/>
                </a:cubicBezTo>
                <a:close/>
              </a:path>
            </a:pathLst>
          </a:custGeom>
          <a:solidFill>
            <a:srgbClr val="595959">
              <a:alpha val="38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1"/>
          <p:cNvSpPr/>
          <p:nvPr/>
        </p:nvSpPr>
        <p:spPr>
          <a:xfrm>
            <a:off x="1559753" y="3032328"/>
            <a:ext cx="550" cy="3638"/>
          </a:xfrm>
          <a:custGeom>
            <a:rect b="b" l="l" r="r" t="t"/>
            <a:pathLst>
              <a:path extrusionOk="0" h="235" w="35">
                <a:moveTo>
                  <a:pt x="34" y="234"/>
                </a:moveTo>
                <a:cubicBezTo>
                  <a:pt x="34" y="167"/>
                  <a:pt x="1" y="67"/>
                  <a:pt x="1" y="1"/>
                </a:cubicBezTo>
                <a:cubicBezTo>
                  <a:pt x="1" y="67"/>
                  <a:pt x="34" y="167"/>
                  <a:pt x="34" y="2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1"/>
          <p:cNvSpPr/>
          <p:nvPr/>
        </p:nvSpPr>
        <p:spPr>
          <a:xfrm>
            <a:off x="1558180" y="3019418"/>
            <a:ext cx="550" cy="4149"/>
          </a:xfrm>
          <a:custGeom>
            <a:rect b="b" l="l" r="r" t="t"/>
            <a:pathLst>
              <a:path extrusionOk="0" h="268" w="35">
                <a:moveTo>
                  <a:pt x="34" y="268"/>
                </a:moveTo>
                <a:cubicBezTo>
                  <a:pt x="34" y="201"/>
                  <a:pt x="1" y="101"/>
                  <a:pt x="1" y="1"/>
                </a:cubicBezTo>
                <a:cubicBezTo>
                  <a:pt x="1" y="101"/>
                  <a:pt x="34" y="201"/>
                  <a:pt x="34" y="2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1"/>
          <p:cNvSpPr/>
          <p:nvPr/>
        </p:nvSpPr>
        <p:spPr>
          <a:xfrm>
            <a:off x="936586" y="632270"/>
            <a:ext cx="1126907" cy="3841394"/>
          </a:xfrm>
          <a:custGeom>
            <a:rect b="b" l="l" r="r" t="t"/>
            <a:pathLst>
              <a:path extrusionOk="0" h="248112" w="71652">
                <a:moveTo>
                  <a:pt x="48802" y="0"/>
                </a:moveTo>
                <a:cubicBezTo>
                  <a:pt x="21850" y="0"/>
                  <a:pt x="1" y="21883"/>
                  <a:pt x="1" y="48835"/>
                </a:cubicBezTo>
                <a:cubicBezTo>
                  <a:pt x="1" y="65714"/>
                  <a:pt x="8540" y="80591"/>
                  <a:pt x="21583" y="89364"/>
                </a:cubicBezTo>
                <a:lnTo>
                  <a:pt x="21583" y="98604"/>
                </a:lnTo>
                <a:lnTo>
                  <a:pt x="23684" y="98604"/>
                </a:lnTo>
                <a:lnTo>
                  <a:pt x="23684" y="90398"/>
                </a:lnTo>
                <a:cubicBezTo>
                  <a:pt x="10642" y="81625"/>
                  <a:pt x="2102" y="66748"/>
                  <a:pt x="2102" y="49869"/>
                </a:cubicBezTo>
                <a:cubicBezTo>
                  <a:pt x="2102" y="22917"/>
                  <a:pt x="23951" y="1068"/>
                  <a:pt x="50904" y="1068"/>
                </a:cubicBezTo>
                <a:cubicBezTo>
                  <a:pt x="58309" y="1068"/>
                  <a:pt x="65347" y="2736"/>
                  <a:pt x="71652" y="5671"/>
                </a:cubicBezTo>
                <a:cubicBezTo>
                  <a:pt x="64847" y="2069"/>
                  <a:pt x="57075" y="0"/>
                  <a:pt x="48802" y="0"/>
                </a:cubicBezTo>
                <a:close/>
                <a:moveTo>
                  <a:pt x="29188" y="98604"/>
                </a:moveTo>
                <a:lnTo>
                  <a:pt x="29188" y="145571"/>
                </a:lnTo>
                <a:cubicBezTo>
                  <a:pt x="29889" y="145571"/>
                  <a:pt x="30589" y="145638"/>
                  <a:pt x="31290" y="145771"/>
                </a:cubicBezTo>
                <a:lnTo>
                  <a:pt x="31290" y="100706"/>
                </a:lnTo>
                <a:cubicBezTo>
                  <a:pt x="31290" y="99538"/>
                  <a:pt x="30322" y="98604"/>
                  <a:pt x="29188" y="98604"/>
                </a:cubicBezTo>
                <a:close/>
                <a:moveTo>
                  <a:pt x="56975" y="133329"/>
                </a:moveTo>
                <a:lnTo>
                  <a:pt x="56975" y="246710"/>
                </a:lnTo>
                <a:cubicBezTo>
                  <a:pt x="57141" y="246277"/>
                  <a:pt x="57208" y="245776"/>
                  <a:pt x="57208" y="245276"/>
                </a:cubicBezTo>
                <a:lnTo>
                  <a:pt x="57208" y="236003"/>
                </a:lnTo>
                <a:cubicBezTo>
                  <a:pt x="57208" y="234568"/>
                  <a:pt x="57475" y="233167"/>
                  <a:pt x="57909" y="231866"/>
                </a:cubicBezTo>
                <a:lnTo>
                  <a:pt x="57909" y="139634"/>
                </a:lnTo>
                <a:cubicBezTo>
                  <a:pt x="57909" y="137265"/>
                  <a:pt x="58309" y="135064"/>
                  <a:pt x="56975" y="133329"/>
                </a:cubicBezTo>
                <a:close/>
                <a:moveTo>
                  <a:pt x="39696" y="111147"/>
                </a:moveTo>
                <a:lnTo>
                  <a:pt x="39696" y="175726"/>
                </a:lnTo>
                <a:lnTo>
                  <a:pt x="29188" y="184132"/>
                </a:lnTo>
                <a:lnTo>
                  <a:pt x="29188" y="204447"/>
                </a:lnTo>
                <a:lnTo>
                  <a:pt x="32891" y="207916"/>
                </a:lnTo>
                <a:lnTo>
                  <a:pt x="38995" y="213587"/>
                </a:lnTo>
                <a:lnTo>
                  <a:pt x="38995" y="235302"/>
                </a:lnTo>
                <a:lnTo>
                  <a:pt x="49669" y="248011"/>
                </a:lnTo>
                <a:cubicBezTo>
                  <a:pt x="49669" y="248045"/>
                  <a:pt x="49703" y="248078"/>
                  <a:pt x="49736" y="248111"/>
                </a:cubicBezTo>
                <a:lnTo>
                  <a:pt x="49736" y="246677"/>
                </a:lnTo>
                <a:lnTo>
                  <a:pt x="40396" y="235569"/>
                </a:lnTo>
                <a:lnTo>
                  <a:pt x="40396" y="213820"/>
                </a:lnTo>
                <a:lnTo>
                  <a:pt x="34992" y="208950"/>
                </a:lnTo>
                <a:lnTo>
                  <a:pt x="31290" y="205514"/>
                </a:lnTo>
                <a:lnTo>
                  <a:pt x="31290" y="183765"/>
                </a:lnTo>
                <a:lnTo>
                  <a:pt x="40396" y="176427"/>
                </a:lnTo>
                <a:lnTo>
                  <a:pt x="40396" y="117418"/>
                </a:lnTo>
                <a:cubicBezTo>
                  <a:pt x="40396" y="115049"/>
                  <a:pt x="40997" y="112881"/>
                  <a:pt x="39696" y="11114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1"/>
          <p:cNvSpPr txBox="1"/>
          <p:nvPr/>
        </p:nvSpPr>
        <p:spPr>
          <a:xfrm>
            <a:off x="6024000" y="3822301"/>
            <a:ext cx="2461200" cy="58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t/>
            </a:r>
            <a:endParaRPr sz="1200">
              <a:solidFill>
                <a:schemeClr val="dk1"/>
              </a:solidFill>
              <a:latin typeface="Roboto"/>
              <a:ea typeface="Roboto"/>
              <a:cs typeface="Roboto"/>
              <a:sym typeface="Roboto"/>
            </a:endParaRPr>
          </a:p>
        </p:txBody>
      </p:sp>
      <p:sp>
        <p:nvSpPr>
          <p:cNvPr id="652" name="Google Shape;652;p21"/>
          <p:cNvSpPr txBox="1"/>
          <p:nvPr/>
        </p:nvSpPr>
        <p:spPr>
          <a:xfrm>
            <a:off x="6024000" y="1631775"/>
            <a:ext cx="2461200" cy="58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1"/>
                </a:solidFill>
                <a:latin typeface="Roboto"/>
                <a:ea typeface="Roboto"/>
                <a:cs typeface="Roboto"/>
                <a:sym typeface="Roboto"/>
              </a:rPr>
              <a:t>FOR Data </a:t>
            </a:r>
            <a:r>
              <a:rPr lang="en" sz="1200">
                <a:solidFill>
                  <a:schemeClr val="dk1"/>
                </a:solidFill>
                <a:latin typeface="Roboto"/>
                <a:ea typeface="Roboto"/>
                <a:cs typeface="Roboto"/>
                <a:sym typeface="Roboto"/>
              </a:rPr>
              <a:t>extraction ,DATA cleaning </a:t>
            </a:r>
            <a:r>
              <a:rPr lang="en" sz="1200">
                <a:solidFill>
                  <a:schemeClr val="dk1"/>
                </a:solidFill>
                <a:latin typeface="Roboto"/>
                <a:ea typeface="Roboto"/>
                <a:cs typeface="Roboto"/>
                <a:sym typeface="Roboto"/>
              </a:rPr>
              <a:t> &amp; normalizing</a:t>
            </a:r>
            <a:endParaRPr sz="1200">
              <a:solidFill>
                <a:schemeClr val="dk1"/>
              </a:solidFill>
              <a:latin typeface="Roboto"/>
              <a:ea typeface="Roboto"/>
              <a:cs typeface="Roboto"/>
              <a:sym typeface="Roboto"/>
            </a:endParaRPr>
          </a:p>
        </p:txBody>
      </p:sp>
      <p:sp>
        <p:nvSpPr>
          <p:cNvPr id="653" name="Google Shape;653;p21"/>
          <p:cNvSpPr txBox="1"/>
          <p:nvPr/>
        </p:nvSpPr>
        <p:spPr>
          <a:xfrm>
            <a:off x="6024000" y="2361950"/>
            <a:ext cx="2461200" cy="58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Data </a:t>
            </a:r>
            <a:r>
              <a:rPr lang="en" sz="1200">
                <a:solidFill>
                  <a:schemeClr val="dk1"/>
                </a:solidFill>
                <a:latin typeface="Roboto"/>
                <a:ea typeface="Roboto"/>
                <a:cs typeface="Roboto"/>
                <a:sym typeface="Roboto"/>
              </a:rPr>
              <a:t>manipulation</a:t>
            </a:r>
            <a:r>
              <a:rPr lang="en" sz="1200">
                <a:solidFill>
                  <a:schemeClr val="dk1"/>
                </a:solidFill>
                <a:latin typeface="Roboto"/>
                <a:ea typeface="Roboto"/>
                <a:cs typeface="Roboto"/>
                <a:sym typeface="Roboto"/>
              </a:rPr>
              <a:t> and </a:t>
            </a:r>
            <a:r>
              <a:rPr lang="en" sz="1200">
                <a:solidFill>
                  <a:schemeClr val="dk1"/>
                </a:solidFill>
                <a:latin typeface="Roboto"/>
                <a:ea typeface="Roboto"/>
                <a:cs typeface="Roboto"/>
                <a:sym typeface="Roboto"/>
              </a:rPr>
              <a:t>relevant</a:t>
            </a:r>
            <a:r>
              <a:rPr lang="en" sz="1200">
                <a:solidFill>
                  <a:schemeClr val="dk1"/>
                </a:solidFill>
                <a:latin typeface="Roboto"/>
                <a:ea typeface="Roboto"/>
                <a:cs typeface="Roboto"/>
                <a:sym typeface="Roboto"/>
              </a:rPr>
              <a:t> data extraction </a:t>
            </a:r>
            <a:endParaRPr sz="1200">
              <a:solidFill>
                <a:schemeClr val="dk1"/>
              </a:solidFill>
              <a:latin typeface="Roboto"/>
              <a:ea typeface="Roboto"/>
              <a:cs typeface="Roboto"/>
              <a:sym typeface="Roboto"/>
            </a:endParaRPr>
          </a:p>
          <a:p>
            <a:pPr indent="0" lvl="0" marL="0" rtl="0" algn="r">
              <a:lnSpc>
                <a:spcPct val="115000"/>
              </a:lnSpc>
              <a:spcBef>
                <a:spcPts val="1600"/>
              </a:spcBef>
              <a:spcAft>
                <a:spcPts val="1600"/>
              </a:spcAft>
              <a:buNone/>
            </a:pPr>
            <a:r>
              <a:t/>
            </a:r>
            <a:endParaRPr sz="1200">
              <a:solidFill>
                <a:schemeClr val="dk1"/>
              </a:solidFill>
              <a:latin typeface="Roboto"/>
              <a:ea typeface="Roboto"/>
              <a:cs typeface="Roboto"/>
              <a:sym typeface="Roboto"/>
            </a:endParaRPr>
          </a:p>
        </p:txBody>
      </p:sp>
      <p:sp>
        <p:nvSpPr>
          <p:cNvPr id="654" name="Google Shape;654;p21"/>
          <p:cNvSpPr txBox="1"/>
          <p:nvPr/>
        </p:nvSpPr>
        <p:spPr>
          <a:xfrm>
            <a:off x="6024000" y="3092126"/>
            <a:ext cx="2461200" cy="58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1"/>
                </a:solidFill>
                <a:latin typeface="Roboto"/>
                <a:ea typeface="Roboto"/>
                <a:cs typeface="Roboto"/>
                <a:sym typeface="Roboto"/>
              </a:rPr>
              <a:t>DATA visualization and DASHBOARD</a:t>
            </a:r>
            <a:endParaRPr sz="1200">
              <a:solidFill>
                <a:schemeClr val="dk1"/>
              </a:solidFill>
              <a:latin typeface="Roboto"/>
              <a:ea typeface="Roboto"/>
              <a:cs typeface="Roboto"/>
              <a:sym typeface="Roboto"/>
            </a:endParaRPr>
          </a:p>
        </p:txBody>
      </p:sp>
      <p:sp>
        <p:nvSpPr>
          <p:cNvPr id="655" name="Google Shape;655;p21"/>
          <p:cNvSpPr txBox="1"/>
          <p:nvPr/>
        </p:nvSpPr>
        <p:spPr>
          <a:xfrm>
            <a:off x="3683293" y="1703002"/>
            <a:ext cx="330300" cy="44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1</a:t>
            </a:r>
            <a:endParaRPr b="1" sz="1800">
              <a:solidFill>
                <a:schemeClr val="dk1"/>
              </a:solidFill>
              <a:latin typeface="Roboto"/>
              <a:ea typeface="Roboto"/>
              <a:cs typeface="Roboto"/>
              <a:sym typeface="Roboto"/>
            </a:endParaRPr>
          </a:p>
        </p:txBody>
      </p:sp>
      <p:sp>
        <p:nvSpPr>
          <p:cNvPr id="656" name="Google Shape;656;p21"/>
          <p:cNvSpPr txBox="1"/>
          <p:nvPr/>
        </p:nvSpPr>
        <p:spPr>
          <a:xfrm>
            <a:off x="3683293" y="2433587"/>
            <a:ext cx="330300" cy="44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solidFill>
                  <a:schemeClr val="dk1"/>
                </a:solidFill>
                <a:latin typeface="Roboto"/>
                <a:ea typeface="Roboto"/>
                <a:cs typeface="Roboto"/>
                <a:sym typeface="Roboto"/>
              </a:rPr>
              <a:t>2</a:t>
            </a:r>
            <a:endParaRPr b="1" sz="1800">
              <a:solidFill>
                <a:schemeClr val="dk1"/>
              </a:solidFill>
              <a:latin typeface="Roboto"/>
              <a:ea typeface="Roboto"/>
              <a:cs typeface="Roboto"/>
              <a:sym typeface="Roboto"/>
            </a:endParaRPr>
          </a:p>
        </p:txBody>
      </p:sp>
      <p:sp>
        <p:nvSpPr>
          <p:cNvPr id="657" name="Google Shape;657;p21"/>
          <p:cNvSpPr txBox="1"/>
          <p:nvPr/>
        </p:nvSpPr>
        <p:spPr>
          <a:xfrm>
            <a:off x="3683293" y="3164172"/>
            <a:ext cx="330300" cy="44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3</a:t>
            </a:r>
            <a:endParaRPr b="1" sz="1800">
              <a:solidFill>
                <a:schemeClr val="dk1"/>
              </a:solidFill>
              <a:latin typeface="Roboto"/>
              <a:ea typeface="Roboto"/>
              <a:cs typeface="Roboto"/>
              <a:sym typeface="Roboto"/>
            </a:endParaRPr>
          </a:p>
        </p:txBody>
      </p:sp>
      <p:sp>
        <p:nvSpPr>
          <p:cNvPr id="658" name="Google Shape;658;p21"/>
          <p:cNvSpPr txBox="1"/>
          <p:nvPr/>
        </p:nvSpPr>
        <p:spPr>
          <a:xfrm>
            <a:off x="3683293" y="3891477"/>
            <a:ext cx="330300" cy="44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latin typeface="Roboto"/>
              <a:ea typeface="Roboto"/>
              <a:cs typeface="Roboto"/>
              <a:sym typeface="Roboto"/>
            </a:endParaRPr>
          </a:p>
        </p:txBody>
      </p:sp>
      <p:cxnSp>
        <p:nvCxnSpPr>
          <p:cNvPr id="659" name="Google Shape;659;p21"/>
          <p:cNvCxnSpPr/>
          <p:nvPr/>
        </p:nvCxnSpPr>
        <p:spPr>
          <a:xfrm rot="10800000">
            <a:off x="2601493" y="1927281"/>
            <a:ext cx="1081800" cy="0"/>
          </a:xfrm>
          <a:prstGeom prst="straightConnector1">
            <a:avLst/>
          </a:prstGeom>
          <a:noFill/>
          <a:ln cap="flat" cmpd="sng" w="19050">
            <a:solidFill>
              <a:schemeClr val="accent1"/>
            </a:solidFill>
            <a:prstDash val="solid"/>
            <a:round/>
            <a:headEnd len="med" w="med" type="oval"/>
            <a:tailEnd len="med" w="med" type="none"/>
          </a:ln>
        </p:spPr>
      </p:cxnSp>
      <p:cxnSp>
        <p:nvCxnSpPr>
          <p:cNvPr id="660" name="Google Shape;660;p21"/>
          <p:cNvCxnSpPr/>
          <p:nvPr/>
        </p:nvCxnSpPr>
        <p:spPr>
          <a:xfrm rot="10800000">
            <a:off x="2363893" y="2657866"/>
            <a:ext cx="1319400" cy="0"/>
          </a:xfrm>
          <a:prstGeom prst="straightConnector1">
            <a:avLst/>
          </a:prstGeom>
          <a:noFill/>
          <a:ln cap="flat" cmpd="sng" w="19050">
            <a:solidFill>
              <a:schemeClr val="accent2"/>
            </a:solidFill>
            <a:prstDash val="solid"/>
            <a:round/>
            <a:headEnd len="med" w="med" type="oval"/>
            <a:tailEnd len="med" w="med" type="none"/>
          </a:ln>
        </p:spPr>
      </p:cxnSp>
      <p:cxnSp>
        <p:nvCxnSpPr>
          <p:cNvPr id="661" name="Google Shape;661;p21"/>
          <p:cNvCxnSpPr/>
          <p:nvPr/>
        </p:nvCxnSpPr>
        <p:spPr>
          <a:xfrm rot="10800000">
            <a:off x="2368093" y="3388451"/>
            <a:ext cx="1315200" cy="0"/>
          </a:xfrm>
          <a:prstGeom prst="straightConnector1">
            <a:avLst/>
          </a:prstGeom>
          <a:noFill/>
          <a:ln cap="flat" cmpd="sng" w="19050">
            <a:solidFill>
              <a:schemeClr val="accent3"/>
            </a:solidFill>
            <a:prstDash val="solid"/>
            <a:round/>
            <a:headEnd len="med" w="med" type="oval"/>
            <a:tailEnd len="med" w="med" type="none"/>
          </a:ln>
        </p:spPr>
      </p:cxnSp>
      <p:sp>
        <p:nvSpPr>
          <p:cNvPr id="662" name="Google Shape;662;p21"/>
          <p:cNvSpPr txBox="1"/>
          <p:nvPr/>
        </p:nvSpPr>
        <p:spPr>
          <a:xfrm>
            <a:off x="5106809" y="3894744"/>
            <a:ext cx="989400" cy="44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dk1"/>
              </a:solidFill>
              <a:latin typeface="Roboto"/>
              <a:ea typeface="Roboto"/>
              <a:cs typeface="Roboto"/>
              <a:sym typeface="Roboto"/>
            </a:endParaRPr>
          </a:p>
        </p:txBody>
      </p:sp>
      <p:sp>
        <p:nvSpPr>
          <p:cNvPr id="663" name="Google Shape;663;p21"/>
          <p:cNvSpPr txBox="1"/>
          <p:nvPr/>
        </p:nvSpPr>
        <p:spPr>
          <a:xfrm>
            <a:off x="5106809" y="3164172"/>
            <a:ext cx="989400" cy="44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Excel</a:t>
            </a:r>
            <a:endParaRPr b="1" sz="1600">
              <a:solidFill>
                <a:schemeClr val="dk1"/>
              </a:solidFill>
              <a:latin typeface="Roboto"/>
              <a:ea typeface="Roboto"/>
              <a:cs typeface="Roboto"/>
              <a:sym typeface="Roboto"/>
            </a:endParaRPr>
          </a:p>
        </p:txBody>
      </p:sp>
      <p:sp>
        <p:nvSpPr>
          <p:cNvPr id="664" name="Google Shape;664;p21"/>
          <p:cNvSpPr txBox="1"/>
          <p:nvPr/>
        </p:nvSpPr>
        <p:spPr>
          <a:xfrm>
            <a:off x="5106809" y="2433587"/>
            <a:ext cx="989400" cy="44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600">
                <a:solidFill>
                  <a:schemeClr val="dk1"/>
                </a:solidFill>
                <a:latin typeface="Roboto"/>
                <a:ea typeface="Roboto"/>
                <a:cs typeface="Roboto"/>
                <a:sym typeface="Roboto"/>
              </a:rPr>
              <a:t>SQL</a:t>
            </a:r>
            <a:endParaRPr b="1" sz="1600">
              <a:solidFill>
                <a:schemeClr val="dk1"/>
              </a:solidFill>
              <a:latin typeface="Roboto"/>
              <a:ea typeface="Roboto"/>
              <a:cs typeface="Roboto"/>
              <a:sym typeface="Roboto"/>
            </a:endParaRPr>
          </a:p>
        </p:txBody>
      </p:sp>
      <p:sp>
        <p:nvSpPr>
          <p:cNvPr id="665" name="Google Shape;665;p21"/>
          <p:cNvSpPr txBox="1"/>
          <p:nvPr/>
        </p:nvSpPr>
        <p:spPr>
          <a:xfrm>
            <a:off x="5106800" y="1703000"/>
            <a:ext cx="1041900" cy="44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PYTHON</a:t>
            </a:r>
            <a:endParaRPr b="1" sz="1600">
              <a:solidFill>
                <a:schemeClr val="dk1"/>
              </a:solidFill>
              <a:latin typeface="Roboto"/>
              <a:ea typeface="Roboto"/>
              <a:cs typeface="Roboto"/>
              <a:sym typeface="Roboto"/>
            </a:endParaRPr>
          </a:p>
        </p:txBody>
      </p:sp>
      <p:cxnSp>
        <p:nvCxnSpPr>
          <p:cNvPr id="666" name="Google Shape;666;p21"/>
          <p:cNvCxnSpPr>
            <a:stCxn id="655" idx="3"/>
          </p:cNvCxnSpPr>
          <p:nvPr/>
        </p:nvCxnSpPr>
        <p:spPr>
          <a:xfrm flipH="1" rot="10800000">
            <a:off x="4013593" y="1908052"/>
            <a:ext cx="918000" cy="19200"/>
          </a:xfrm>
          <a:prstGeom prst="straightConnector1">
            <a:avLst/>
          </a:prstGeom>
          <a:noFill/>
          <a:ln cap="flat" cmpd="sng" w="19050">
            <a:solidFill>
              <a:schemeClr val="accent1"/>
            </a:solidFill>
            <a:prstDash val="solid"/>
            <a:round/>
            <a:headEnd len="med" w="med" type="oval"/>
            <a:tailEnd len="med" w="med" type="none"/>
          </a:ln>
        </p:spPr>
      </p:cxnSp>
      <p:cxnSp>
        <p:nvCxnSpPr>
          <p:cNvPr id="667" name="Google Shape;667;p21"/>
          <p:cNvCxnSpPr>
            <a:stCxn id="656" idx="3"/>
          </p:cNvCxnSpPr>
          <p:nvPr/>
        </p:nvCxnSpPr>
        <p:spPr>
          <a:xfrm>
            <a:off x="4013593" y="2657837"/>
            <a:ext cx="933600" cy="4200"/>
          </a:xfrm>
          <a:prstGeom prst="straightConnector1">
            <a:avLst/>
          </a:prstGeom>
          <a:noFill/>
          <a:ln cap="flat" cmpd="sng" w="19050">
            <a:solidFill>
              <a:schemeClr val="accent2"/>
            </a:solidFill>
            <a:prstDash val="solid"/>
            <a:round/>
            <a:headEnd len="med" w="med" type="oval"/>
            <a:tailEnd len="med" w="med" type="none"/>
          </a:ln>
        </p:spPr>
      </p:cxnSp>
      <p:cxnSp>
        <p:nvCxnSpPr>
          <p:cNvPr id="668" name="Google Shape;668;p21"/>
          <p:cNvCxnSpPr>
            <a:stCxn id="657" idx="3"/>
          </p:cNvCxnSpPr>
          <p:nvPr/>
        </p:nvCxnSpPr>
        <p:spPr>
          <a:xfrm flipH="1" rot="10800000">
            <a:off x="4013593" y="3376722"/>
            <a:ext cx="957300" cy="11700"/>
          </a:xfrm>
          <a:prstGeom prst="straightConnector1">
            <a:avLst/>
          </a:prstGeom>
          <a:noFill/>
          <a:ln cap="flat" cmpd="sng" w="19050">
            <a:solidFill>
              <a:schemeClr val="accent3"/>
            </a:solidFill>
            <a:prstDash val="solid"/>
            <a:round/>
            <a:headEnd len="med" w="med" type="oval"/>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22"/>
          <p:cNvSpPr txBox="1"/>
          <p:nvPr>
            <p:ph type="title"/>
          </p:nvPr>
        </p:nvSpPr>
        <p:spPr>
          <a:xfrm>
            <a:off x="1845600" y="536650"/>
            <a:ext cx="47577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INSTANT BOOKING OPTION</a:t>
            </a:r>
            <a:endParaRPr/>
          </a:p>
        </p:txBody>
      </p:sp>
      <p:grpSp>
        <p:nvGrpSpPr>
          <p:cNvPr id="674" name="Google Shape;674;p22"/>
          <p:cNvGrpSpPr/>
          <p:nvPr/>
        </p:nvGrpSpPr>
        <p:grpSpPr>
          <a:xfrm>
            <a:off x="7537347" y="68317"/>
            <a:ext cx="1030634" cy="1315497"/>
            <a:chOff x="6388507" y="1776413"/>
            <a:chExt cx="1551927" cy="1806256"/>
          </a:xfrm>
        </p:grpSpPr>
        <p:sp>
          <p:nvSpPr>
            <p:cNvPr id="675" name="Google Shape;675;p22"/>
            <p:cNvSpPr/>
            <p:nvPr/>
          </p:nvSpPr>
          <p:spPr>
            <a:xfrm>
              <a:off x="6388507" y="1776413"/>
              <a:ext cx="1551927" cy="651409"/>
            </a:xfrm>
            <a:custGeom>
              <a:rect b="b" l="l" r="r" t="t"/>
              <a:pathLst>
                <a:path extrusionOk="0" h="47635" w="90032">
                  <a:moveTo>
                    <a:pt x="44999" y="1"/>
                  </a:moveTo>
                  <a:lnTo>
                    <a:pt x="0" y="43532"/>
                  </a:lnTo>
                  <a:lnTo>
                    <a:pt x="4103" y="47635"/>
                  </a:lnTo>
                  <a:lnTo>
                    <a:pt x="44999" y="8173"/>
                  </a:lnTo>
                  <a:lnTo>
                    <a:pt x="85929" y="47635"/>
                  </a:lnTo>
                  <a:lnTo>
                    <a:pt x="90031" y="43532"/>
                  </a:lnTo>
                  <a:lnTo>
                    <a:pt x="449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22"/>
            <p:cNvGrpSpPr/>
            <p:nvPr/>
          </p:nvGrpSpPr>
          <p:grpSpPr>
            <a:xfrm>
              <a:off x="6537466" y="1917083"/>
              <a:ext cx="1249722" cy="1001698"/>
              <a:chOff x="1510700" y="1726228"/>
              <a:chExt cx="1447275" cy="1462547"/>
            </a:xfrm>
          </p:grpSpPr>
          <p:sp>
            <p:nvSpPr>
              <p:cNvPr id="677" name="Google Shape;677;p22"/>
              <p:cNvSpPr/>
              <p:nvPr/>
            </p:nvSpPr>
            <p:spPr>
              <a:xfrm>
                <a:off x="1510700" y="1726228"/>
                <a:ext cx="1447200" cy="6960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2"/>
              <p:cNvSpPr/>
              <p:nvPr/>
            </p:nvSpPr>
            <p:spPr>
              <a:xfrm>
                <a:off x="1510775" y="2412675"/>
                <a:ext cx="1447200" cy="776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22"/>
            <p:cNvGrpSpPr/>
            <p:nvPr/>
          </p:nvGrpSpPr>
          <p:grpSpPr>
            <a:xfrm>
              <a:off x="6888317" y="2237646"/>
              <a:ext cx="543983" cy="520253"/>
              <a:chOff x="5045500" y="842250"/>
              <a:chExt cx="503875" cy="481850"/>
            </a:xfrm>
          </p:grpSpPr>
          <p:sp>
            <p:nvSpPr>
              <p:cNvPr id="680" name="Google Shape;680;p22"/>
              <p:cNvSpPr/>
              <p:nvPr/>
            </p:nvSpPr>
            <p:spPr>
              <a:xfrm>
                <a:off x="5045500" y="842250"/>
                <a:ext cx="503875" cy="481850"/>
              </a:xfrm>
              <a:custGeom>
                <a:rect b="b" l="l" r="r" t="t"/>
                <a:pathLst>
                  <a:path extrusionOk="0" h="19274" w="20155">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81" name="Google Shape;681;p22"/>
              <p:cNvSpPr/>
              <p:nvPr/>
            </p:nvSpPr>
            <p:spPr>
              <a:xfrm>
                <a:off x="5221050" y="898625"/>
                <a:ext cx="254100" cy="254100"/>
              </a:xfrm>
              <a:custGeom>
                <a:rect b="b" l="l" r="r" t="t"/>
                <a:pathLst>
                  <a:path extrusionOk="0" h="10164" w="10164">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682" name="Google Shape;682;p22"/>
            <p:cNvSpPr/>
            <p:nvPr/>
          </p:nvSpPr>
          <p:spPr>
            <a:xfrm>
              <a:off x="6537436" y="3449843"/>
              <a:ext cx="1254080" cy="132826"/>
            </a:xfrm>
            <a:custGeom>
              <a:rect b="b" l="l" r="r" t="t"/>
              <a:pathLst>
                <a:path extrusionOk="0" h="9107" w="72753">
                  <a:moveTo>
                    <a:pt x="1" y="0"/>
                  </a:moveTo>
                  <a:lnTo>
                    <a:pt x="1" y="9107"/>
                  </a:lnTo>
                  <a:lnTo>
                    <a:pt x="72753" y="9107"/>
                  </a:lnTo>
                  <a:lnTo>
                    <a:pt x="72753" y="0"/>
                  </a:lnTo>
                  <a:close/>
                </a:path>
              </a:pathLst>
            </a:custGeom>
            <a:solidFill>
              <a:schemeClr val="accent4"/>
            </a:solid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2"/>
            <p:cNvSpPr/>
            <p:nvPr/>
          </p:nvSpPr>
          <p:spPr>
            <a:xfrm>
              <a:off x="6538022" y="3317011"/>
              <a:ext cx="1252925" cy="132840"/>
            </a:xfrm>
            <a:custGeom>
              <a:rect b="b" l="l" r="r" t="t"/>
              <a:pathLst>
                <a:path extrusionOk="0" h="9108" w="72686">
                  <a:moveTo>
                    <a:pt x="0" y="1"/>
                  </a:moveTo>
                  <a:lnTo>
                    <a:pt x="0" y="9107"/>
                  </a:lnTo>
                  <a:lnTo>
                    <a:pt x="72686" y="9107"/>
                  </a:lnTo>
                  <a:lnTo>
                    <a:pt x="72686" y="1"/>
                  </a:lnTo>
                  <a:close/>
                </a:path>
              </a:pathLst>
            </a:custGeom>
            <a:solidFill>
              <a:schemeClr val="accent4"/>
            </a:solid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2"/>
            <p:cNvSpPr/>
            <p:nvPr/>
          </p:nvSpPr>
          <p:spPr>
            <a:xfrm>
              <a:off x="6538022" y="3184193"/>
              <a:ext cx="1252925" cy="132826"/>
            </a:xfrm>
            <a:custGeom>
              <a:rect b="b" l="l" r="r" t="t"/>
              <a:pathLst>
                <a:path extrusionOk="0" h="9107" w="72686">
                  <a:moveTo>
                    <a:pt x="0" y="0"/>
                  </a:moveTo>
                  <a:lnTo>
                    <a:pt x="0" y="9107"/>
                  </a:lnTo>
                  <a:lnTo>
                    <a:pt x="72686" y="9107"/>
                  </a:lnTo>
                  <a:lnTo>
                    <a:pt x="72686" y="0"/>
                  </a:lnTo>
                  <a:close/>
                </a:path>
              </a:pathLst>
            </a:custGeom>
            <a:solidFill>
              <a:schemeClr val="accent1"/>
            </a:solid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2"/>
            <p:cNvSpPr/>
            <p:nvPr/>
          </p:nvSpPr>
          <p:spPr>
            <a:xfrm>
              <a:off x="6538022" y="3051857"/>
              <a:ext cx="1252925" cy="132344"/>
            </a:xfrm>
            <a:custGeom>
              <a:rect b="b" l="l" r="r" t="t"/>
              <a:pathLst>
                <a:path extrusionOk="0" h="9074" w="72686">
                  <a:moveTo>
                    <a:pt x="0" y="0"/>
                  </a:moveTo>
                  <a:lnTo>
                    <a:pt x="0" y="9073"/>
                  </a:lnTo>
                  <a:lnTo>
                    <a:pt x="72686" y="9073"/>
                  </a:lnTo>
                  <a:lnTo>
                    <a:pt x="72686" y="0"/>
                  </a:lnTo>
                  <a:close/>
                </a:path>
              </a:pathLst>
            </a:custGeom>
            <a:solidFill>
              <a:schemeClr val="accent1"/>
            </a:solid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2"/>
            <p:cNvSpPr/>
            <p:nvPr/>
          </p:nvSpPr>
          <p:spPr>
            <a:xfrm>
              <a:off x="6538022" y="2919025"/>
              <a:ext cx="1252925" cy="132840"/>
            </a:xfrm>
            <a:custGeom>
              <a:rect b="b" l="l" r="r" t="t"/>
              <a:pathLst>
                <a:path extrusionOk="0" h="9108" w="72686">
                  <a:moveTo>
                    <a:pt x="0" y="1"/>
                  </a:moveTo>
                  <a:lnTo>
                    <a:pt x="0" y="9107"/>
                  </a:lnTo>
                  <a:lnTo>
                    <a:pt x="72686" y="9107"/>
                  </a:lnTo>
                  <a:lnTo>
                    <a:pt x="72686" y="1"/>
                  </a:lnTo>
                  <a:close/>
                </a:path>
              </a:pathLst>
            </a:custGeom>
            <a:solidFill>
              <a:schemeClr val="accent1"/>
            </a:solid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7" name="Google Shape;687;p22"/>
          <p:cNvSpPr txBox="1"/>
          <p:nvPr/>
        </p:nvSpPr>
        <p:spPr>
          <a:xfrm>
            <a:off x="281725" y="1285875"/>
            <a:ext cx="7751400" cy="1856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300"/>
              </a:spcBef>
              <a:spcAft>
                <a:spcPts val="0"/>
              </a:spcAft>
              <a:buClr>
                <a:srgbClr val="1F1F1F"/>
              </a:buClr>
              <a:buSzPts val="1200"/>
              <a:buChar char="●"/>
            </a:pPr>
            <a:r>
              <a:rPr lang="en" sz="1200">
                <a:solidFill>
                  <a:srgbClr val="1F1F1F"/>
                </a:solidFill>
                <a:highlight>
                  <a:srgbClr val="FFFFFF"/>
                </a:highlight>
              </a:rPr>
              <a:t>Super Hosts are more likely to have </a:t>
            </a:r>
            <a:r>
              <a:rPr b="1" lang="en" sz="1200">
                <a:solidFill>
                  <a:srgbClr val="1F1F1F"/>
                </a:solidFill>
                <a:highlight>
                  <a:srgbClr val="FFFFFF"/>
                </a:highlight>
              </a:rPr>
              <a:t>instant booking enabled</a:t>
            </a:r>
            <a:r>
              <a:rPr lang="en" sz="1200">
                <a:solidFill>
                  <a:srgbClr val="1F1F1F"/>
                </a:solidFill>
                <a:highlight>
                  <a:srgbClr val="FFFFFF"/>
                </a:highlight>
              </a:rPr>
              <a:t>, </a:t>
            </a:r>
            <a:r>
              <a:rPr b="1" lang="en" sz="1200">
                <a:solidFill>
                  <a:srgbClr val="1F1F1F"/>
                </a:solidFill>
                <a:highlight>
                  <a:srgbClr val="FFFFFF"/>
                </a:highlight>
              </a:rPr>
              <a:t>a profile picture</a:t>
            </a:r>
            <a:r>
              <a:rPr lang="en" sz="1200">
                <a:solidFill>
                  <a:srgbClr val="1F1F1F"/>
                </a:solidFill>
                <a:highlight>
                  <a:srgbClr val="FFFFFF"/>
                </a:highlight>
              </a:rPr>
              <a:t>, and </a:t>
            </a:r>
            <a:r>
              <a:rPr b="1" lang="en" sz="1200">
                <a:solidFill>
                  <a:srgbClr val="1F1F1F"/>
                </a:solidFill>
                <a:highlight>
                  <a:srgbClr val="FFFFFF"/>
                </a:highlight>
              </a:rPr>
              <a:t>identity verified</a:t>
            </a:r>
            <a:r>
              <a:rPr lang="en" sz="1200">
                <a:solidFill>
                  <a:srgbClr val="1F1F1F"/>
                </a:solidFill>
                <a:highlight>
                  <a:srgbClr val="FFFFFF"/>
                </a:highlight>
              </a:rPr>
              <a:t>. This suggests that these factors are </a:t>
            </a:r>
            <a:r>
              <a:rPr b="1" lang="en" sz="1200">
                <a:solidFill>
                  <a:srgbClr val="1F1F1F"/>
                </a:solidFill>
                <a:highlight>
                  <a:srgbClr val="FFFFFF"/>
                </a:highlight>
              </a:rPr>
              <a:t>important for guests when choosing a listing</a:t>
            </a:r>
            <a:r>
              <a:rPr lang="en" sz="1200">
                <a:solidFill>
                  <a:srgbClr val="1F1F1F"/>
                </a:solidFill>
                <a:highlight>
                  <a:srgbClr val="FFFFFF"/>
                </a:highlight>
              </a:rPr>
              <a:t>.</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Super Hosts have </a:t>
            </a:r>
            <a:r>
              <a:rPr b="1" lang="en" sz="1200">
                <a:solidFill>
                  <a:srgbClr val="1F1F1F"/>
                </a:solidFill>
                <a:highlight>
                  <a:srgbClr val="FFFFFF"/>
                </a:highlight>
              </a:rPr>
              <a:t>higher average </a:t>
            </a:r>
            <a:r>
              <a:rPr lang="en" sz="1200">
                <a:solidFill>
                  <a:srgbClr val="1F1F1F"/>
                </a:solidFill>
                <a:highlight>
                  <a:srgbClr val="FFFFFF"/>
                </a:highlight>
              </a:rPr>
              <a:t>bookings per month than</a:t>
            </a:r>
            <a:r>
              <a:rPr b="1" lang="en" sz="1200">
                <a:solidFill>
                  <a:srgbClr val="1F1F1F"/>
                </a:solidFill>
                <a:highlight>
                  <a:srgbClr val="FFFFFF"/>
                </a:highlight>
              </a:rPr>
              <a:t> other hosts</a:t>
            </a:r>
            <a:r>
              <a:rPr lang="en" sz="1200">
                <a:solidFill>
                  <a:srgbClr val="1F1F1F"/>
                </a:solidFill>
                <a:highlight>
                  <a:srgbClr val="FFFFFF"/>
                </a:highlight>
              </a:rPr>
              <a:t>. This suggests that they are </a:t>
            </a:r>
            <a:r>
              <a:rPr b="1" lang="en" sz="1200">
                <a:solidFill>
                  <a:srgbClr val="1F1F1F"/>
                </a:solidFill>
                <a:highlight>
                  <a:srgbClr val="FFFFFF"/>
                </a:highlight>
              </a:rPr>
              <a:t>more successful at attracting guests</a:t>
            </a:r>
            <a:r>
              <a:rPr lang="en" sz="1200">
                <a:solidFill>
                  <a:srgbClr val="1F1F1F"/>
                </a:solidFill>
                <a:highlight>
                  <a:srgbClr val="FFFFFF"/>
                </a:highlight>
              </a:rPr>
              <a:t> and filling their listings.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Super Hosts have </a:t>
            </a:r>
            <a:r>
              <a:rPr b="1" lang="en" sz="1200">
                <a:solidFill>
                  <a:srgbClr val="1F1F1F"/>
                </a:solidFill>
                <a:highlight>
                  <a:srgbClr val="FFFFFF"/>
                </a:highlight>
              </a:rPr>
              <a:t>higher acceptance </a:t>
            </a:r>
            <a:r>
              <a:rPr lang="en" sz="1200">
                <a:solidFill>
                  <a:srgbClr val="1F1F1F"/>
                </a:solidFill>
                <a:highlight>
                  <a:srgbClr val="FFFFFF"/>
                </a:highlight>
              </a:rPr>
              <a:t>rates and response times than other hosts. This suggests that they are more responsive to guests and are more likely to accept their booking requests.</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Super Hosts have </a:t>
            </a:r>
            <a:r>
              <a:rPr b="1" lang="en" sz="1200">
                <a:solidFill>
                  <a:srgbClr val="1F1F1F"/>
                </a:solidFill>
                <a:highlight>
                  <a:srgbClr val="FFFFFF"/>
                </a:highlight>
              </a:rPr>
              <a:t>higher average review scores than other hosts</a:t>
            </a:r>
            <a:r>
              <a:rPr lang="en" sz="1200">
                <a:solidFill>
                  <a:srgbClr val="1F1F1F"/>
                </a:solidFill>
                <a:highlight>
                  <a:srgbClr val="FFFFFF"/>
                </a:highlight>
              </a:rPr>
              <a:t>. This suggests that guests are more satisfied with their experiences at Super Host listings.</a:t>
            </a:r>
            <a:endParaRPr>
              <a:latin typeface="Roboto"/>
              <a:ea typeface="Roboto"/>
              <a:cs typeface="Roboto"/>
              <a:sym typeface="Roboto"/>
            </a:endParaRPr>
          </a:p>
        </p:txBody>
      </p:sp>
      <p:grpSp>
        <p:nvGrpSpPr>
          <p:cNvPr id="688" name="Google Shape;688;p22"/>
          <p:cNvGrpSpPr/>
          <p:nvPr/>
        </p:nvGrpSpPr>
        <p:grpSpPr>
          <a:xfrm>
            <a:off x="281726" y="166222"/>
            <a:ext cx="960798" cy="1119698"/>
            <a:chOff x="1205500" y="1776413"/>
            <a:chExt cx="1551927" cy="1806256"/>
          </a:xfrm>
        </p:grpSpPr>
        <p:sp>
          <p:nvSpPr>
            <p:cNvPr id="689" name="Google Shape;689;p22"/>
            <p:cNvSpPr/>
            <p:nvPr/>
          </p:nvSpPr>
          <p:spPr>
            <a:xfrm>
              <a:off x="1205500" y="1776413"/>
              <a:ext cx="1551927" cy="651409"/>
            </a:xfrm>
            <a:custGeom>
              <a:rect b="b" l="l" r="r" t="t"/>
              <a:pathLst>
                <a:path extrusionOk="0" h="47635" w="90032">
                  <a:moveTo>
                    <a:pt x="44999" y="1"/>
                  </a:moveTo>
                  <a:lnTo>
                    <a:pt x="0" y="43532"/>
                  </a:lnTo>
                  <a:lnTo>
                    <a:pt x="4103" y="47635"/>
                  </a:lnTo>
                  <a:lnTo>
                    <a:pt x="44999" y="8173"/>
                  </a:lnTo>
                  <a:lnTo>
                    <a:pt x="85928" y="47635"/>
                  </a:lnTo>
                  <a:lnTo>
                    <a:pt x="90031" y="43532"/>
                  </a:lnTo>
                  <a:lnTo>
                    <a:pt x="449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0" name="Google Shape;690;p22"/>
            <p:cNvGrpSpPr/>
            <p:nvPr/>
          </p:nvGrpSpPr>
          <p:grpSpPr>
            <a:xfrm>
              <a:off x="1358991" y="1917083"/>
              <a:ext cx="1249722" cy="1001698"/>
              <a:chOff x="1510700" y="1726228"/>
              <a:chExt cx="1447275" cy="1462547"/>
            </a:xfrm>
          </p:grpSpPr>
          <p:sp>
            <p:nvSpPr>
              <p:cNvPr id="691" name="Google Shape;691;p22"/>
              <p:cNvSpPr/>
              <p:nvPr/>
            </p:nvSpPr>
            <p:spPr>
              <a:xfrm>
                <a:off x="1510700" y="1726228"/>
                <a:ext cx="1447200" cy="6960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2"/>
              <p:cNvSpPr/>
              <p:nvPr/>
            </p:nvSpPr>
            <p:spPr>
              <a:xfrm>
                <a:off x="1510775" y="2412675"/>
                <a:ext cx="1447200" cy="776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3" name="Google Shape;693;p22"/>
            <p:cNvSpPr/>
            <p:nvPr/>
          </p:nvSpPr>
          <p:spPr>
            <a:xfrm>
              <a:off x="1737874" y="2252083"/>
              <a:ext cx="491248" cy="491403"/>
            </a:xfrm>
            <a:custGeom>
              <a:rect b="b" l="l" r="r" t="t"/>
              <a:pathLst>
                <a:path extrusionOk="0" h="11721" w="11718">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94" name="Google Shape;694;p22"/>
            <p:cNvSpPr/>
            <p:nvPr/>
          </p:nvSpPr>
          <p:spPr>
            <a:xfrm>
              <a:off x="1354435" y="3449843"/>
              <a:ext cx="1254080" cy="132826"/>
            </a:xfrm>
            <a:custGeom>
              <a:rect b="b" l="l" r="r" t="t"/>
              <a:pathLst>
                <a:path extrusionOk="0" h="9107" w="72753">
                  <a:moveTo>
                    <a:pt x="1" y="0"/>
                  </a:moveTo>
                  <a:lnTo>
                    <a:pt x="1" y="9107"/>
                  </a:lnTo>
                  <a:lnTo>
                    <a:pt x="72753" y="9107"/>
                  </a:lnTo>
                  <a:lnTo>
                    <a:pt x="72753" y="0"/>
                  </a:lnTo>
                  <a:close/>
                </a:path>
              </a:pathLst>
            </a:custGeom>
            <a:solidFill>
              <a:schemeClr val="accent4"/>
            </a:solid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2"/>
            <p:cNvSpPr/>
            <p:nvPr/>
          </p:nvSpPr>
          <p:spPr>
            <a:xfrm>
              <a:off x="1355021" y="3317011"/>
              <a:ext cx="1252925" cy="132840"/>
            </a:xfrm>
            <a:custGeom>
              <a:rect b="b" l="l" r="r" t="t"/>
              <a:pathLst>
                <a:path extrusionOk="0" h="9108" w="72686">
                  <a:moveTo>
                    <a:pt x="0" y="1"/>
                  </a:moveTo>
                  <a:lnTo>
                    <a:pt x="0" y="9107"/>
                  </a:lnTo>
                  <a:lnTo>
                    <a:pt x="72686" y="9107"/>
                  </a:lnTo>
                  <a:lnTo>
                    <a:pt x="72686" y="1"/>
                  </a:lnTo>
                  <a:close/>
                </a:path>
              </a:pathLst>
            </a:custGeom>
            <a:solidFill>
              <a:schemeClr val="accent4"/>
            </a:solid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2"/>
            <p:cNvSpPr/>
            <p:nvPr/>
          </p:nvSpPr>
          <p:spPr>
            <a:xfrm>
              <a:off x="1355021" y="3184193"/>
              <a:ext cx="1252925" cy="132826"/>
            </a:xfrm>
            <a:custGeom>
              <a:rect b="b" l="l" r="r" t="t"/>
              <a:pathLst>
                <a:path extrusionOk="0" h="9107" w="72686">
                  <a:moveTo>
                    <a:pt x="0" y="0"/>
                  </a:moveTo>
                  <a:lnTo>
                    <a:pt x="0" y="9107"/>
                  </a:lnTo>
                  <a:lnTo>
                    <a:pt x="72686" y="9107"/>
                  </a:lnTo>
                  <a:lnTo>
                    <a:pt x="72686" y="0"/>
                  </a:lnTo>
                  <a:close/>
                </a:path>
              </a:pathLst>
            </a:custGeom>
            <a:solidFill>
              <a:schemeClr val="accent4"/>
            </a:solid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2"/>
            <p:cNvSpPr/>
            <p:nvPr/>
          </p:nvSpPr>
          <p:spPr>
            <a:xfrm>
              <a:off x="1355021" y="3051857"/>
              <a:ext cx="1252925" cy="132344"/>
            </a:xfrm>
            <a:custGeom>
              <a:rect b="b" l="l" r="r" t="t"/>
              <a:pathLst>
                <a:path extrusionOk="0" h="9074" w="72686">
                  <a:moveTo>
                    <a:pt x="0" y="0"/>
                  </a:moveTo>
                  <a:lnTo>
                    <a:pt x="0" y="9073"/>
                  </a:lnTo>
                  <a:lnTo>
                    <a:pt x="72686" y="9073"/>
                  </a:lnTo>
                  <a:lnTo>
                    <a:pt x="72686" y="0"/>
                  </a:lnTo>
                  <a:close/>
                </a:path>
              </a:pathLst>
            </a:custGeom>
            <a:solidFill>
              <a:schemeClr val="accent1"/>
            </a:solid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2"/>
            <p:cNvSpPr/>
            <p:nvPr/>
          </p:nvSpPr>
          <p:spPr>
            <a:xfrm>
              <a:off x="1355021" y="2919025"/>
              <a:ext cx="1252925" cy="132840"/>
            </a:xfrm>
            <a:custGeom>
              <a:rect b="b" l="l" r="r" t="t"/>
              <a:pathLst>
                <a:path extrusionOk="0" h="9108" w="72686">
                  <a:moveTo>
                    <a:pt x="0" y="1"/>
                  </a:moveTo>
                  <a:lnTo>
                    <a:pt x="0" y="9107"/>
                  </a:lnTo>
                  <a:lnTo>
                    <a:pt x="72686" y="9107"/>
                  </a:lnTo>
                  <a:lnTo>
                    <a:pt x="72686" y="1"/>
                  </a:lnTo>
                  <a:close/>
                </a:path>
              </a:pathLst>
            </a:custGeom>
            <a:solidFill>
              <a:schemeClr val="accent1"/>
            </a:solid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99" name="Google Shape;699;p22"/>
          <p:cNvPicPr preferRelativeResize="0"/>
          <p:nvPr/>
        </p:nvPicPr>
        <p:blipFill>
          <a:blip r:embed="rId3">
            <a:alphaModFix/>
          </a:blip>
          <a:stretch>
            <a:fillRect/>
          </a:stretch>
        </p:blipFill>
        <p:spPr>
          <a:xfrm>
            <a:off x="504075" y="3160550"/>
            <a:ext cx="3612026" cy="1838450"/>
          </a:xfrm>
          <a:prstGeom prst="rect">
            <a:avLst/>
          </a:prstGeom>
          <a:noFill/>
          <a:ln>
            <a:noFill/>
          </a:ln>
        </p:spPr>
      </p:pic>
      <p:pic>
        <p:nvPicPr>
          <p:cNvPr id="700" name="Google Shape;700;p22"/>
          <p:cNvPicPr preferRelativeResize="0"/>
          <p:nvPr/>
        </p:nvPicPr>
        <p:blipFill>
          <a:blip r:embed="rId4">
            <a:alphaModFix/>
          </a:blip>
          <a:stretch>
            <a:fillRect/>
          </a:stretch>
        </p:blipFill>
        <p:spPr>
          <a:xfrm>
            <a:off x="4477900" y="3075550"/>
            <a:ext cx="4163575" cy="1886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23"/>
          <p:cNvSpPr/>
          <p:nvPr/>
        </p:nvSpPr>
        <p:spPr>
          <a:xfrm>
            <a:off x="5794000" y="4663926"/>
            <a:ext cx="3331200" cy="479700"/>
          </a:xfrm>
          <a:prstGeom prst="cube">
            <a:avLst>
              <a:gd fmla="val 3654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3"/>
          <p:cNvSpPr txBox="1"/>
          <p:nvPr>
            <p:ph type="title"/>
          </p:nvPr>
        </p:nvSpPr>
        <p:spPr>
          <a:xfrm>
            <a:off x="1580875" y="536650"/>
            <a:ext cx="5929800" cy="481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800"/>
              </a:spcAft>
              <a:buClr>
                <a:schemeClr val="dk1"/>
              </a:buClr>
              <a:buSzPts val="1100"/>
              <a:buFont typeface="Arial"/>
              <a:buNone/>
            </a:pPr>
            <a:r>
              <a:rPr b="1" lang="en" sz="1800">
                <a:solidFill>
                  <a:srgbClr val="1F1F1F"/>
                </a:solidFill>
                <a:highlight>
                  <a:srgbClr val="FFFFFF"/>
                </a:highlight>
                <a:latin typeface="Arial"/>
                <a:ea typeface="Arial"/>
                <a:cs typeface="Arial"/>
                <a:sym typeface="Arial"/>
              </a:rPr>
              <a:t> TOP 3 Crucial Metrics One Needs to maintain to become a </a:t>
            </a:r>
            <a:r>
              <a:rPr b="1" lang="en" sz="1800">
                <a:solidFill>
                  <a:srgbClr val="1F1F1F"/>
                </a:solidFill>
                <a:highlight>
                  <a:srgbClr val="FFFFFF"/>
                </a:highlight>
                <a:latin typeface="Arial"/>
                <a:ea typeface="Arial"/>
                <a:cs typeface="Arial"/>
                <a:sym typeface="Arial"/>
              </a:rPr>
              <a:t>Superhost</a:t>
            </a:r>
            <a:r>
              <a:rPr b="1" lang="en" sz="1800">
                <a:solidFill>
                  <a:srgbClr val="1F1F1F"/>
                </a:solidFill>
                <a:highlight>
                  <a:srgbClr val="FFFFFF"/>
                </a:highlight>
                <a:latin typeface="Arial"/>
                <a:ea typeface="Arial"/>
                <a:cs typeface="Arial"/>
                <a:sym typeface="Arial"/>
              </a:rPr>
              <a:t> are:</a:t>
            </a:r>
            <a:endParaRPr b="1" sz="3400">
              <a:latin typeface="Fira Sans Extra Condensed"/>
              <a:ea typeface="Fira Sans Extra Condensed"/>
              <a:cs typeface="Fira Sans Extra Condensed"/>
              <a:sym typeface="Fira Sans Extra Condensed"/>
            </a:endParaRPr>
          </a:p>
        </p:txBody>
      </p:sp>
      <p:sp>
        <p:nvSpPr>
          <p:cNvPr id="707" name="Google Shape;707;p23"/>
          <p:cNvSpPr/>
          <p:nvPr/>
        </p:nvSpPr>
        <p:spPr>
          <a:xfrm>
            <a:off x="6061875" y="3578460"/>
            <a:ext cx="698700" cy="1263900"/>
          </a:xfrm>
          <a:prstGeom prst="cube">
            <a:avLst>
              <a:gd fmla="val 25000" name="adj"/>
            </a:avLst>
          </a:prstGeom>
          <a:solidFill>
            <a:srgbClr val="EB7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8" name="Google Shape;708;p23"/>
          <p:cNvGrpSpPr/>
          <p:nvPr/>
        </p:nvGrpSpPr>
        <p:grpSpPr>
          <a:xfrm>
            <a:off x="6059952" y="3287128"/>
            <a:ext cx="700460" cy="454842"/>
            <a:chOff x="2578305" y="1095126"/>
            <a:chExt cx="755620" cy="514004"/>
          </a:xfrm>
        </p:grpSpPr>
        <p:sp>
          <p:nvSpPr>
            <p:cNvPr id="709" name="Google Shape;709;p23"/>
            <p:cNvSpPr/>
            <p:nvPr/>
          </p:nvSpPr>
          <p:spPr>
            <a:xfrm rot="-2700000">
              <a:off x="2943332" y="1122337"/>
              <a:ext cx="267286" cy="459478"/>
            </a:xfrm>
            <a:prstGeom prst="rect">
              <a:avLst/>
            </a:prstGeom>
            <a:solidFill>
              <a:srgbClr val="4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3"/>
            <p:cNvSpPr/>
            <p:nvPr/>
          </p:nvSpPr>
          <p:spPr>
            <a:xfrm>
              <a:off x="3126575" y="1134525"/>
              <a:ext cx="114600" cy="226200"/>
            </a:xfrm>
            <a:prstGeom prst="cube">
              <a:avLst>
                <a:gd fmla="val 25000" name="adj"/>
              </a:avLst>
            </a:prstGeom>
            <a:solidFill>
              <a:srgbClr val="EEB2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3"/>
            <p:cNvSpPr/>
            <p:nvPr/>
          </p:nvSpPr>
          <p:spPr>
            <a:xfrm>
              <a:off x="2578305" y="1282905"/>
              <a:ext cx="568525" cy="326225"/>
            </a:xfrm>
            <a:custGeom>
              <a:rect b="b" l="l" r="r" t="t"/>
              <a:pathLst>
                <a:path extrusionOk="0" h="13049" w="22741">
                  <a:moveTo>
                    <a:pt x="9715" y="0"/>
                  </a:moveTo>
                  <a:lnTo>
                    <a:pt x="22741" y="13049"/>
                  </a:lnTo>
                  <a:lnTo>
                    <a:pt x="0" y="13049"/>
                  </a:lnTo>
                  <a:close/>
                </a:path>
              </a:pathLst>
            </a:custGeom>
            <a:solidFill>
              <a:srgbClr val="595959"/>
            </a:solidFill>
            <a:ln>
              <a:noFill/>
            </a:ln>
          </p:spPr>
        </p:sp>
      </p:grpSp>
      <p:sp>
        <p:nvSpPr>
          <p:cNvPr id="712" name="Google Shape;712;p23"/>
          <p:cNvSpPr/>
          <p:nvPr/>
        </p:nvSpPr>
        <p:spPr>
          <a:xfrm>
            <a:off x="6759770" y="3271406"/>
            <a:ext cx="698700" cy="1570800"/>
          </a:xfrm>
          <a:prstGeom prst="cube">
            <a:avLst>
              <a:gd fmla="val 25000" name="adj"/>
            </a:avLst>
          </a:prstGeom>
          <a:solidFill>
            <a:srgbClr val="EB7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3" name="Google Shape;713;p23"/>
          <p:cNvGrpSpPr/>
          <p:nvPr/>
        </p:nvGrpSpPr>
        <p:grpSpPr>
          <a:xfrm>
            <a:off x="6757835" y="2981406"/>
            <a:ext cx="700460" cy="454842"/>
            <a:chOff x="2578305" y="1095126"/>
            <a:chExt cx="755620" cy="514004"/>
          </a:xfrm>
        </p:grpSpPr>
        <p:sp>
          <p:nvSpPr>
            <p:cNvPr id="714" name="Google Shape;714;p23"/>
            <p:cNvSpPr/>
            <p:nvPr/>
          </p:nvSpPr>
          <p:spPr>
            <a:xfrm rot="-2700000">
              <a:off x="2943332" y="1122337"/>
              <a:ext cx="267286" cy="459478"/>
            </a:xfrm>
            <a:prstGeom prst="rect">
              <a:avLst/>
            </a:prstGeom>
            <a:solidFill>
              <a:srgbClr val="4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3"/>
            <p:cNvSpPr/>
            <p:nvPr/>
          </p:nvSpPr>
          <p:spPr>
            <a:xfrm>
              <a:off x="3126575" y="1134525"/>
              <a:ext cx="114600" cy="226200"/>
            </a:xfrm>
            <a:prstGeom prst="cube">
              <a:avLst>
                <a:gd fmla="val 25000" name="adj"/>
              </a:avLst>
            </a:prstGeom>
            <a:solidFill>
              <a:srgbClr val="EEB2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3"/>
            <p:cNvSpPr/>
            <p:nvPr/>
          </p:nvSpPr>
          <p:spPr>
            <a:xfrm>
              <a:off x="2578305" y="1282905"/>
              <a:ext cx="568525" cy="326225"/>
            </a:xfrm>
            <a:custGeom>
              <a:rect b="b" l="l" r="r" t="t"/>
              <a:pathLst>
                <a:path extrusionOk="0" h="13049" w="22741">
                  <a:moveTo>
                    <a:pt x="9715" y="0"/>
                  </a:moveTo>
                  <a:lnTo>
                    <a:pt x="22741" y="13049"/>
                  </a:lnTo>
                  <a:lnTo>
                    <a:pt x="0" y="13049"/>
                  </a:lnTo>
                  <a:close/>
                </a:path>
              </a:pathLst>
            </a:custGeom>
            <a:solidFill>
              <a:srgbClr val="595959"/>
            </a:solidFill>
            <a:ln>
              <a:noFill/>
            </a:ln>
          </p:spPr>
        </p:sp>
      </p:grpSp>
      <p:sp>
        <p:nvSpPr>
          <p:cNvPr id="717" name="Google Shape;717;p23"/>
          <p:cNvSpPr/>
          <p:nvPr/>
        </p:nvSpPr>
        <p:spPr>
          <a:xfrm>
            <a:off x="7458731" y="2753370"/>
            <a:ext cx="698700" cy="2088900"/>
          </a:xfrm>
          <a:prstGeom prst="cube">
            <a:avLst>
              <a:gd fmla="val 25000" name="adj"/>
            </a:avLst>
          </a:prstGeom>
          <a:solidFill>
            <a:srgbClr val="EB7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8" name="Google Shape;718;p23"/>
          <p:cNvGrpSpPr/>
          <p:nvPr/>
        </p:nvGrpSpPr>
        <p:grpSpPr>
          <a:xfrm>
            <a:off x="7456808" y="2465852"/>
            <a:ext cx="700460" cy="454842"/>
            <a:chOff x="2578305" y="1095126"/>
            <a:chExt cx="755620" cy="514004"/>
          </a:xfrm>
        </p:grpSpPr>
        <p:sp>
          <p:nvSpPr>
            <p:cNvPr id="719" name="Google Shape;719;p23"/>
            <p:cNvSpPr/>
            <p:nvPr/>
          </p:nvSpPr>
          <p:spPr>
            <a:xfrm rot="-2700000">
              <a:off x="2943332" y="1122337"/>
              <a:ext cx="267286" cy="459478"/>
            </a:xfrm>
            <a:prstGeom prst="rect">
              <a:avLst/>
            </a:prstGeom>
            <a:solidFill>
              <a:srgbClr val="4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3"/>
            <p:cNvSpPr/>
            <p:nvPr/>
          </p:nvSpPr>
          <p:spPr>
            <a:xfrm>
              <a:off x="3126575" y="1134525"/>
              <a:ext cx="114600" cy="226200"/>
            </a:xfrm>
            <a:prstGeom prst="cube">
              <a:avLst>
                <a:gd fmla="val 25000" name="adj"/>
              </a:avLst>
            </a:prstGeom>
            <a:solidFill>
              <a:srgbClr val="EEB2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3"/>
            <p:cNvSpPr/>
            <p:nvPr/>
          </p:nvSpPr>
          <p:spPr>
            <a:xfrm>
              <a:off x="2578305" y="1282905"/>
              <a:ext cx="568525" cy="326225"/>
            </a:xfrm>
            <a:custGeom>
              <a:rect b="b" l="l" r="r" t="t"/>
              <a:pathLst>
                <a:path extrusionOk="0" h="13049" w="22741">
                  <a:moveTo>
                    <a:pt x="9715" y="0"/>
                  </a:moveTo>
                  <a:lnTo>
                    <a:pt x="22741" y="13049"/>
                  </a:lnTo>
                  <a:lnTo>
                    <a:pt x="0" y="13049"/>
                  </a:lnTo>
                  <a:close/>
                </a:path>
              </a:pathLst>
            </a:custGeom>
            <a:solidFill>
              <a:srgbClr val="595959"/>
            </a:solidFill>
            <a:ln>
              <a:noFill/>
            </a:ln>
          </p:spPr>
        </p:sp>
      </p:grpSp>
      <p:sp>
        <p:nvSpPr>
          <p:cNvPr id="722" name="Google Shape;722;p23"/>
          <p:cNvSpPr/>
          <p:nvPr/>
        </p:nvSpPr>
        <p:spPr>
          <a:xfrm>
            <a:off x="8158006" y="3884181"/>
            <a:ext cx="698700" cy="957900"/>
          </a:xfrm>
          <a:prstGeom prst="cube">
            <a:avLst>
              <a:gd fmla="val 25000" name="adj"/>
            </a:avLst>
          </a:prstGeom>
          <a:solidFill>
            <a:srgbClr val="EB7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23"/>
          <p:cNvGrpSpPr/>
          <p:nvPr/>
        </p:nvGrpSpPr>
        <p:grpSpPr>
          <a:xfrm>
            <a:off x="8156073" y="3606654"/>
            <a:ext cx="700460" cy="454842"/>
            <a:chOff x="2578305" y="1095126"/>
            <a:chExt cx="755620" cy="514004"/>
          </a:xfrm>
        </p:grpSpPr>
        <p:sp>
          <p:nvSpPr>
            <p:cNvPr id="724" name="Google Shape;724;p23"/>
            <p:cNvSpPr/>
            <p:nvPr/>
          </p:nvSpPr>
          <p:spPr>
            <a:xfrm rot="-2700000">
              <a:off x="2943332" y="1122337"/>
              <a:ext cx="267286" cy="459478"/>
            </a:xfrm>
            <a:prstGeom prst="rect">
              <a:avLst/>
            </a:prstGeom>
            <a:solidFill>
              <a:srgbClr val="4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3"/>
            <p:cNvSpPr/>
            <p:nvPr/>
          </p:nvSpPr>
          <p:spPr>
            <a:xfrm>
              <a:off x="3126575" y="1134525"/>
              <a:ext cx="114600" cy="226200"/>
            </a:xfrm>
            <a:prstGeom prst="cube">
              <a:avLst>
                <a:gd fmla="val 25000" name="adj"/>
              </a:avLst>
            </a:prstGeom>
            <a:solidFill>
              <a:srgbClr val="EEB2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3"/>
            <p:cNvSpPr/>
            <p:nvPr/>
          </p:nvSpPr>
          <p:spPr>
            <a:xfrm>
              <a:off x="2578305" y="1282905"/>
              <a:ext cx="568525" cy="326225"/>
            </a:xfrm>
            <a:custGeom>
              <a:rect b="b" l="l" r="r" t="t"/>
              <a:pathLst>
                <a:path extrusionOk="0" h="13049" w="22741">
                  <a:moveTo>
                    <a:pt x="9715" y="0"/>
                  </a:moveTo>
                  <a:lnTo>
                    <a:pt x="22741" y="13049"/>
                  </a:lnTo>
                  <a:lnTo>
                    <a:pt x="0" y="13049"/>
                  </a:lnTo>
                  <a:close/>
                </a:path>
              </a:pathLst>
            </a:custGeom>
            <a:solidFill>
              <a:srgbClr val="595959"/>
            </a:solidFill>
            <a:ln>
              <a:noFill/>
            </a:ln>
          </p:spPr>
        </p:sp>
      </p:grpSp>
      <p:sp>
        <p:nvSpPr>
          <p:cNvPr id="727" name="Google Shape;727;p23"/>
          <p:cNvSpPr txBox="1"/>
          <p:nvPr/>
        </p:nvSpPr>
        <p:spPr>
          <a:xfrm>
            <a:off x="431150" y="1353950"/>
            <a:ext cx="7084500" cy="1785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300"/>
              </a:spcBef>
              <a:spcAft>
                <a:spcPts val="0"/>
              </a:spcAft>
              <a:buClr>
                <a:srgbClr val="1F1F1F"/>
              </a:buClr>
              <a:buSzPts val="1200"/>
              <a:buAutoNum type="arabicPeriod"/>
            </a:pPr>
            <a:r>
              <a:rPr b="1" lang="en" sz="1200">
                <a:solidFill>
                  <a:srgbClr val="1F1F1F"/>
                </a:solidFill>
                <a:highlight>
                  <a:srgbClr val="FFFFFF"/>
                </a:highlight>
              </a:rPr>
              <a:t>Response rate:</a:t>
            </a:r>
            <a:r>
              <a:rPr lang="en" sz="1200">
                <a:solidFill>
                  <a:srgbClr val="1F1F1F"/>
                </a:solidFill>
                <a:highlight>
                  <a:srgbClr val="FFFFFF"/>
                </a:highlight>
              </a:rPr>
              <a:t> This is the percentage of time that you respond to guest inquiries within 24 hours. The average response rate for </a:t>
            </a:r>
            <a:r>
              <a:rPr b="1" lang="en" sz="1200">
                <a:solidFill>
                  <a:srgbClr val="1F1F1F"/>
                </a:solidFill>
                <a:highlight>
                  <a:srgbClr val="FFFFFF"/>
                </a:highlight>
              </a:rPr>
              <a:t>Super Hosts is 98.55%</a:t>
            </a:r>
            <a:r>
              <a:rPr lang="en" sz="1200">
                <a:solidFill>
                  <a:srgbClr val="1F1F1F"/>
                </a:solidFill>
                <a:highlight>
                  <a:srgbClr val="FFFFFF"/>
                </a:highlight>
              </a:rPr>
              <a:t>.</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AutoNum type="arabicPeriod"/>
            </a:pPr>
            <a:r>
              <a:rPr b="1" lang="en" sz="1200">
                <a:solidFill>
                  <a:srgbClr val="1F1F1F"/>
                </a:solidFill>
                <a:highlight>
                  <a:srgbClr val="FFFFFF"/>
                </a:highlight>
              </a:rPr>
              <a:t>Acceptance rate:</a:t>
            </a:r>
            <a:r>
              <a:rPr lang="en" sz="1200">
                <a:solidFill>
                  <a:srgbClr val="1F1F1F"/>
                </a:solidFill>
                <a:highlight>
                  <a:srgbClr val="FFFFFF"/>
                </a:highlight>
              </a:rPr>
              <a:t> This is the percentage of guest booking requests that you accept. The average acceptance rate for </a:t>
            </a:r>
            <a:r>
              <a:rPr b="1" lang="en" sz="1200">
                <a:solidFill>
                  <a:srgbClr val="1F1F1F"/>
                </a:solidFill>
                <a:highlight>
                  <a:srgbClr val="FFFFFF"/>
                </a:highlight>
              </a:rPr>
              <a:t>Super Hosts is 92.59%.</a:t>
            </a:r>
            <a:endParaRPr b="1"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AutoNum type="arabicPeriod"/>
            </a:pPr>
            <a:r>
              <a:rPr b="1" lang="en" sz="1200">
                <a:solidFill>
                  <a:srgbClr val="1F1F1F"/>
                </a:solidFill>
                <a:highlight>
                  <a:srgbClr val="FFFFFF"/>
                </a:highlight>
              </a:rPr>
              <a:t>Review score: </a:t>
            </a:r>
            <a:r>
              <a:rPr lang="en" sz="1200">
                <a:solidFill>
                  <a:srgbClr val="1F1F1F"/>
                </a:solidFill>
                <a:highlight>
                  <a:srgbClr val="FFFFFF"/>
                </a:highlight>
              </a:rPr>
              <a:t>This is the average rating that guests give your listing. The average review score for Super Hosts is </a:t>
            </a:r>
            <a:r>
              <a:rPr b="1" lang="en" sz="1200">
                <a:solidFill>
                  <a:srgbClr val="1F1F1F"/>
                </a:solidFill>
                <a:highlight>
                  <a:srgbClr val="FFFFFF"/>
                </a:highlight>
              </a:rPr>
              <a:t>4.87 out of 5 stars.</a:t>
            </a:r>
            <a:endParaRPr b="1" sz="1200">
              <a:solidFill>
                <a:srgbClr val="1F1F1F"/>
              </a:solidFill>
              <a:highlight>
                <a:srgbClr val="FFFFFF"/>
              </a:highlight>
            </a:endParaRPr>
          </a:p>
          <a:p>
            <a:pPr indent="0" lvl="0" marL="0" rtl="0" algn="l">
              <a:spcBef>
                <a:spcPts val="1100"/>
              </a:spcBef>
              <a:spcAft>
                <a:spcPts val="0"/>
              </a:spcAft>
              <a:buNone/>
            </a:pPr>
            <a:r>
              <a:rPr lang="en" sz="1200">
                <a:solidFill>
                  <a:srgbClr val="1F1F1F"/>
                </a:solidFill>
                <a:highlight>
                  <a:srgbClr val="FFFFFF"/>
                </a:highlight>
              </a:rPr>
              <a:t>If </a:t>
            </a:r>
            <a:r>
              <a:rPr lang="en" sz="1200">
                <a:solidFill>
                  <a:srgbClr val="1F1F1F"/>
                </a:solidFill>
                <a:highlight>
                  <a:srgbClr val="FFFFFF"/>
                </a:highlight>
              </a:rPr>
              <a:t>you </a:t>
            </a:r>
            <a:r>
              <a:rPr lang="en" sz="1200">
                <a:solidFill>
                  <a:srgbClr val="1F1F1F"/>
                </a:solidFill>
                <a:highlight>
                  <a:srgbClr val="FFFFFF"/>
                </a:highlight>
              </a:rPr>
              <a:t>can maintain these metrics, you will be well on your way to becoming a Super Host.</a:t>
            </a:r>
            <a:endParaRPr>
              <a:latin typeface="Roboto"/>
              <a:ea typeface="Roboto"/>
              <a:cs typeface="Roboto"/>
              <a:sym typeface="Roboto"/>
            </a:endParaRPr>
          </a:p>
        </p:txBody>
      </p:sp>
      <p:pic>
        <p:nvPicPr>
          <p:cNvPr id="728" name="Google Shape;728;p23"/>
          <p:cNvPicPr preferRelativeResize="0"/>
          <p:nvPr/>
        </p:nvPicPr>
        <p:blipFill>
          <a:blip r:embed="rId3">
            <a:alphaModFix/>
          </a:blip>
          <a:stretch>
            <a:fillRect/>
          </a:stretch>
        </p:blipFill>
        <p:spPr>
          <a:xfrm>
            <a:off x="870975" y="3147625"/>
            <a:ext cx="4461625" cy="1852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24"/>
          <p:cNvSpPr txBox="1"/>
          <p:nvPr>
            <p:ph type="title"/>
          </p:nvPr>
        </p:nvSpPr>
        <p:spPr>
          <a:xfrm>
            <a:off x="839925" y="327975"/>
            <a:ext cx="7323300" cy="63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700"/>
              <a:t>Analysis of Reviewer Comments for Super Hosts v/s Other Hosts Listings</a:t>
            </a:r>
            <a:endParaRPr sz="2700"/>
          </a:p>
        </p:txBody>
      </p:sp>
      <p:sp>
        <p:nvSpPr>
          <p:cNvPr id="734" name="Google Shape;734;p24"/>
          <p:cNvSpPr/>
          <p:nvPr/>
        </p:nvSpPr>
        <p:spPr>
          <a:xfrm>
            <a:off x="7107259" y="1788270"/>
            <a:ext cx="641165" cy="3348781"/>
          </a:xfrm>
          <a:custGeom>
            <a:rect b="b" l="l" r="r" t="t"/>
            <a:pathLst>
              <a:path extrusionOk="0" h="157146" w="40029">
                <a:moveTo>
                  <a:pt x="0" y="0"/>
                </a:moveTo>
                <a:lnTo>
                  <a:pt x="0" y="157146"/>
                </a:lnTo>
                <a:lnTo>
                  <a:pt x="40029" y="157146"/>
                </a:lnTo>
                <a:lnTo>
                  <a:pt x="400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4"/>
          <p:cNvSpPr/>
          <p:nvPr/>
        </p:nvSpPr>
        <p:spPr>
          <a:xfrm>
            <a:off x="7894802" y="2513994"/>
            <a:ext cx="488358" cy="2623027"/>
          </a:xfrm>
          <a:custGeom>
            <a:rect b="b" l="l" r="r" t="t"/>
            <a:pathLst>
              <a:path extrusionOk="0" h="123089" w="30489">
                <a:moveTo>
                  <a:pt x="1" y="1"/>
                </a:moveTo>
                <a:lnTo>
                  <a:pt x="1" y="123089"/>
                </a:lnTo>
                <a:lnTo>
                  <a:pt x="30489" y="123089"/>
                </a:lnTo>
                <a:lnTo>
                  <a:pt x="30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6" name="Google Shape;736;p24"/>
          <p:cNvGrpSpPr/>
          <p:nvPr/>
        </p:nvGrpSpPr>
        <p:grpSpPr>
          <a:xfrm>
            <a:off x="7284797" y="977164"/>
            <a:ext cx="878421" cy="4159852"/>
            <a:chOff x="4073870" y="1591942"/>
            <a:chExt cx="996169" cy="3546033"/>
          </a:xfrm>
        </p:grpSpPr>
        <p:sp>
          <p:nvSpPr>
            <p:cNvPr id="737" name="Google Shape;737;p24"/>
            <p:cNvSpPr/>
            <p:nvPr/>
          </p:nvSpPr>
          <p:spPr>
            <a:xfrm>
              <a:off x="4774963" y="3376496"/>
              <a:ext cx="11" cy="11"/>
            </a:xfrm>
            <a:custGeom>
              <a:rect b="b" l="l" r="r" t="t"/>
              <a:pathLst>
                <a:path extrusionOk="0" fill="none" h="1" w="1">
                  <a:moveTo>
                    <a:pt x="1" y="1"/>
                  </a:moveTo>
                  <a:close/>
                </a:path>
              </a:pathLst>
            </a:custGeom>
            <a:no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4"/>
            <p:cNvSpPr/>
            <p:nvPr/>
          </p:nvSpPr>
          <p:spPr>
            <a:xfrm>
              <a:off x="4073870" y="1775633"/>
              <a:ext cx="996169" cy="3362342"/>
            </a:xfrm>
            <a:custGeom>
              <a:rect b="b" l="l" r="r" t="t"/>
              <a:pathLst>
                <a:path extrusionOk="0" h="185100" w="54840">
                  <a:moveTo>
                    <a:pt x="1" y="1"/>
                  </a:moveTo>
                  <a:lnTo>
                    <a:pt x="1" y="185100"/>
                  </a:lnTo>
                  <a:lnTo>
                    <a:pt x="54840" y="185100"/>
                  </a:lnTo>
                  <a:lnTo>
                    <a:pt x="548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4"/>
            <p:cNvSpPr/>
            <p:nvPr/>
          </p:nvSpPr>
          <p:spPr>
            <a:xfrm>
              <a:off x="4073870" y="1925315"/>
              <a:ext cx="996169" cy="3029068"/>
            </a:xfrm>
            <a:custGeom>
              <a:rect b="b" l="l" r="r" t="t"/>
              <a:pathLst>
                <a:path extrusionOk="0" h="166753" w="54840">
                  <a:moveTo>
                    <a:pt x="1" y="0"/>
                  </a:moveTo>
                  <a:lnTo>
                    <a:pt x="1" y="166753"/>
                  </a:lnTo>
                  <a:lnTo>
                    <a:pt x="54840" y="166753"/>
                  </a:lnTo>
                  <a:lnTo>
                    <a:pt x="54840" y="0"/>
                  </a:lnTo>
                  <a:close/>
                </a:path>
              </a:pathLst>
            </a:custGeom>
            <a:solidFill>
              <a:srgbClr val="F6D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4"/>
            <p:cNvSpPr/>
            <p:nvPr/>
          </p:nvSpPr>
          <p:spPr>
            <a:xfrm>
              <a:off x="4261717" y="1824716"/>
              <a:ext cx="434470" cy="3115733"/>
            </a:xfrm>
            <a:custGeom>
              <a:rect b="b" l="l" r="r" t="t"/>
              <a:pathLst>
                <a:path extrusionOk="0" h="171524" w="23918">
                  <a:moveTo>
                    <a:pt x="23918" y="1"/>
                  </a:moveTo>
                  <a:lnTo>
                    <a:pt x="20782" y="368"/>
                  </a:lnTo>
                  <a:lnTo>
                    <a:pt x="1" y="171524"/>
                  </a:lnTo>
                  <a:lnTo>
                    <a:pt x="3103" y="171524"/>
                  </a:lnTo>
                  <a:lnTo>
                    <a:pt x="23918" y="1"/>
                  </a:lnTo>
                  <a:close/>
                </a:path>
              </a:pathLst>
            </a:custGeom>
            <a:solidFill>
              <a:srgbClr val="FC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4"/>
            <p:cNvSpPr/>
            <p:nvPr/>
          </p:nvSpPr>
          <p:spPr>
            <a:xfrm>
              <a:off x="4399864" y="1824716"/>
              <a:ext cx="434470" cy="3115733"/>
            </a:xfrm>
            <a:custGeom>
              <a:rect b="b" l="l" r="r" t="t"/>
              <a:pathLst>
                <a:path extrusionOk="0" h="171524" w="23918">
                  <a:moveTo>
                    <a:pt x="23918" y="1"/>
                  </a:moveTo>
                  <a:lnTo>
                    <a:pt x="20816" y="368"/>
                  </a:lnTo>
                  <a:lnTo>
                    <a:pt x="1" y="171524"/>
                  </a:lnTo>
                  <a:lnTo>
                    <a:pt x="3137" y="171524"/>
                  </a:lnTo>
                  <a:lnTo>
                    <a:pt x="23918" y="1"/>
                  </a:lnTo>
                  <a:close/>
                </a:path>
              </a:pathLst>
            </a:custGeom>
            <a:solidFill>
              <a:srgbClr val="FC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4"/>
            <p:cNvSpPr/>
            <p:nvPr/>
          </p:nvSpPr>
          <p:spPr>
            <a:xfrm>
              <a:off x="4073870" y="2120429"/>
              <a:ext cx="996169" cy="95148"/>
            </a:xfrm>
            <a:custGeom>
              <a:rect b="b" l="l" r="r" t="t"/>
              <a:pathLst>
                <a:path extrusionOk="0" h="5238" w="54840">
                  <a:moveTo>
                    <a:pt x="1" y="0"/>
                  </a:moveTo>
                  <a:lnTo>
                    <a:pt x="1" y="5237"/>
                  </a:lnTo>
                  <a:lnTo>
                    <a:pt x="54840" y="5237"/>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4"/>
            <p:cNvSpPr/>
            <p:nvPr/>
          </p:nvSpPr>
          <p:spPr>
            <a:xfrm>
              <a:off x="4073870" y="2316142"/>
              <a:ext cx="996169" cy="95148"/>
            </a:xfrm>
            <a:custGeom>
              <a:rect b="b" l="l" r="r" t="t"/>
              <a:pathLst>
                <a:path extrusionOk="0" h="5238" w="54840">
                  <a:moveTo>
                    <a:pt x="1" y="0"/>
                  </a:moveTo>
                  <a:lnTo>
                    <a:pt x="1" y="5238"/>
                  </a:lnTo>
                  <a:lnTo>
                    <a:pt x="54840" y="5238"/>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4"/>
            <p:cNvSpPr/>
            <p:nvPr/>
          </p:nvSpPr>
          <p:spPr>
            <a:xfrm>
              <a:off x="4073870" y="2511255"/>
              <a:ext cx="996169" cy="95148"/>
            </a:xfrm>
            <a:custGeom>
              <a:rect b="b" l="l" r="r" t="t"/>
              <a:pathLst>
                <a:path extrusionOk="0" h="5238" w="54840">
                  <a:moveTo>
                    <a:pt x="1" y="0"/>
                  </a:moveTo>
                  <a:lnTo>
                    <a:pt x="1" y="5238"/>
                  </a:lnTo>
                  <a:lnTo>
                    <a:pt x="54840" y="5238"/>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4"/>
            <p:cNvSpPr/>
            <p:nvPr/>
          </p:nvSpPr>
          <p:spPr>
            <a:xfrm>
              <a:off x="4073870" y="2706968"/>
              <a:ext cx="996169" cy="95148"/>
            </a:xfrm>
            <a:custGeom>
              <a:rect b="b" l="l" r="r" t="t"/>
              <a:pathLst>
                <a:path extrusionOk="0" h="5238" w="54840">
                  <a:moveTo>
                    <a:pt x="1" y="1"/>
                  </a:moveTo>
                  <a:lnTo>
                    <a:pt x="1" y="5238"/>
                  </a:lnTo>
                  <a:lnTo>
                    <a:pt x="54840" y="5238"/>
                  </a:lnTo>
                  <a:lnTo>
                    <a:pt x="548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4"/>
            <p:cNvSpPr/>
            <p:nvPr/>
          </p:nvSpPr>
          <p:spPr>
            <a:xfrm>
              <a:off x="4073870" y="2902082"/>
              <a:ext cx="996169" cy="95148"/>
            </a:xfrm>
            <a:custGeom>
              <a:rect b="b" l="l" r="r" t="t"/>
              <a:pathLst>
                <a:path extrusionOk="0" h="5238" w="54840">
                  <a:moveTo>
                    <a:pt x="1" y="1"/>
                  </a:moveTo>
                  <a:lnTo>
                    <a:pt x="1" y="5238"/>
                  </a:lnTo>
                  <a:lnTo>
                    <a:pt x="54840" y="5238"/>
                  </a:lnTo>
                  <a:lnTo>
                    <a:pt x="548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4"/>
            <p:cNvSpPr/>
            <p:nvPr/>
          </p:nvSpPr>
          <p:spPr>
            <a:xfrm>
              <a:off x="4073870" y="3097195"/>
              <a:ext cx="996169" cy="95148"/>
            </a:xfrm>
            <a:custGeom>
              <a:rect b="b" l="l" r="r" t="t"/>
              <a:pathLst>
                <a:path extrusionOk="0" h="5238" w="54840">
                  <a:moveTo>
                    <a:pt x="1" y="1"/>
                  </a:moveTo>
                  <a:lnTo>
                    <a:pt x="1" y="5238"/>
                  </a:lnTo>
                  <a:lnTo>
                    <a:pt x="54840" y="5238"/>
                  </a:lnTo>
                  <a:lnTo>
                    <a:pt x="548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4"/>
            <p:cNvSpPr/>
            <p:nvPr/>
          </p:nvSpPr>
          <p:spPr>
            <a:xfrm>
              <a:off x="4073870" y="3292926"/>
              <a:ext cx="996169" cy="95148"/>
            </a:xfrm>
            <a:custGeom>
              <a:rect b="b" l="l" r="r" t="t"/>
              <a:pathLst>
                <a:path extrusionOk="0" h="5238" w="54840">
                  <a:moveTo>
                    <a:pt x="1" y="0"/>
                  </a:moveTo>
                  <a:lnTo>
                    <a:pt x="1" y="5237"/>
                  </a:lnTo>
                  <a:lnTo>
                    <a:pt x="54840" y="5237"/>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4"/>
            <p:cNvSpPr/>
            <p:nvPr/>
          </p:nvSpPr>
          <p:spPr>
            <a:xfrm>
              <a:off x="4073870" y="3488040"/>
              <a:ext cx="996169" cy="95148"/>
            </a:xfrm>
            <a:custGeom>
              <a:rect b="b" l="l" r="r" t="t"/>
              <a:pathLst>
                <a:path extrusionOk="0" h="5238" w="54840">
                  <a:moveTo>
                    <a:pt x="1" y="0"/>
                  </a:moveTo>
                  <a:lnTo>
                    <a:pt x="1" y="5237"/>
                  </a:lnTo>
                  <a:lnTo>
                    <a:pt x="54840" y="5237"/>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4"/>
            <p:cNvSpPr/>
            <p:nvPr/>
          </p:nvSpPr>
          <p:spPr>
            <a:xfrm>
              <a:off x="4073870" y="3683153"/>
              <a:ext cx="996169" cy="95748"/>
            </a:xfrm>
            <a:custGeom>
              <a:rect b="b" l="l" r="r" t="t"/>
              <a:pathLst>
                <a:path extrusionOk="0" h="5271" w="54840">
                  <a:moveTo>
                    <a:pt x="1" y="0"/>
                  </a:moveTo>
                  <a:lnTo>
                    <a:pt x="1" y="5271"/>
                  </a:lnTo>
                  <a:lnTo>
                    <a:pt x="54840" y="5271"/>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4"/>
            <p:cNvSpPr/>
            <p:nvPr/>
          </p:nvSpPr>
          <p:spPr>
            <a:xfrm>
              <a:off x="4073870" y="3878866"/>
              <a:ext cx="996169" cy="95148"/>
            </a:xfrm>
            <a:custGeom>
              <a:rect b="b" l="l" r="r" t="t"/>
              <a:pathLst>
                <a:path extrusionOk="0" h="5238" w="54840">
                  <a:moveTo>
                    <a:pt x="1" y="1"/>
                  </a:moveTo>
                  <a:lnTo>
                    <a:pt x="1" y="5238"/>
                  </a:lnTo>
                  <a:lnTo>
                    <a:pt x="54840" y="5238"/>
                  </a:lnTo>
                  <a:lnTo>
                    <a:pt x="548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4"/>
            <p:cNvSpPr/>
            <p:nvPr/>
          </p:nvSpPr>
          <p:spPr>
            <a:xfrm>
              <a:off x="4073870" y="4073980"/>
              <a:ext cx="996169" cy="95148"/>
            </a:xfrm>
            <a:custGeom>
              <a:rect b="b" l="l" r="r" t="t"/>
              <a:pathLst>
                <a:path extrusionOk="0" h="5238" w="54840">
                  <a:moveTo>
                    <a:pt x="1" y="1"/>
                  </a:moveTo>
                  <a:lnTo>
                    <a:pt x="1" y="5238"/>
                  </a:lnTo>
                  <a:lnTo>
                    <a:pt x="54840" y="5238"/>
                  </a:lnTo>
                  <a:lnTo>
                    <a:pt x="548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4"/>
            <p:cNvSpPr/>
            <p:nvPr/>
          </p:nvSpPr>
          <p:spPr>
            <a:xfrm>
              <a:off x="4073870" y="4269711"/>
              <a:ext cx="996169" cy="95148"/>
            </a:xfrm>
            <a:custGeom>
              <a:rect b="b" l="l" r="r" t="t"/>
              <a:pathLst>
                <a:path extrusionOk="0" h="5238" w="54840">
                  <a:moveTo>
                    <a:pt x="1" y="0"/>
                  </a:moveTo>
                  <a:lnTo>
                    <a:pt x="1" y="5237"/>
                  </a:lnTo>
                  <a:lnTo>
                    <a:pt x="54840" y="5237"/>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4"/>
            <p:cNvSpPr/>
            <p:nvPr/>
          </p:nvSpPr>
          <p:spPr>
            <a:xfrm>
              <a:off x="4073870" y="4464824"/>
              <a:ext cx="996169" cy="95148"/>
            </a:xfrm>
            <a:custGeom>
              <a:rect b="b" l="l" r="r" t="t"/>
              <a:pathLst>
                <a:path extrusionOk="0" h="5238" w="54840">
                  <a:moveTo>
                    <a:pt x="1" y="0"/>
                  </a:moveTo>
                  <a:lnTo>
                    <a:pt x="1" y="5237"/>
                  </a:lnTo>
                  <a:lnTo>
                    <a:pt x="54840" y="5237"/>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4"/>
            <p:cNvSpPr/>
            <p:nvPr/>
          </p:nvSpPr>
          <p:spPr>
            <a:xfrm>
              <a:off x="4073870" y="4660537"/>
              <a:ext cx="996169" cy="95148"/>
            </a:xfrm>
            <a:custGeom>
              <a:rect b="b" l="l" r="r" t="t"/>
              <a:pathLst>
                <a:path extrusionOk="0" h="5238" w="54840">
                  <a:moveTo>
                    <a:pt x="1" y="0"/>
                  </a:moveTo>
                  <a:lnTo>
                    <a:pt x="1" y="5238"/>
                  </a:lnTo>
                  <a:lnTo>
                    <a:pt x="54840" y="5238"/>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4"/>
            <p:cNvSpPr/>
            <p:nvPr/>
          </p:nvSpPr>
          <p:spPr>
            <a:xfrm>
              <a:off x="4199301" y="1888349"/>
              <a:ext cx="11535" cy="3064218"/>
            </a:xfrm>
            <a:custGeom>
              <a:rect b="b" l="l" r="r" t="t"/>
              <a:pathLst>
                <a:path extrusionOk="0" h="168688" w="635">
                  <a:moveTo>
                    <a:pt x="1" y="0"/>
                  </a:moveTo>
                  <a:lnTo>
                    <a:pt x="1" y="168688"/>
                  </a:lnTo>
                  <a:lnTo>
                    <a:pt x="635" y="168688"/>
                  </a:lnTo>
                  <a:lnTo>
                    <a:pt x="635"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4"/>
            <p:cNvSpPr/>
            <p:nvPr/>
          </p:nvSpPr>
          <p:spPr>
            <a:xfrm>
              <a:off x="4381081" y="1888349"/>
              <a:ext cx="11535" cy="3064218"/>
            </a:xfrm>
            <a:custGeom>
              <a:rect b="b" l="l" r="r" t="t"/>
              <a:pathLst>
                <a:path extrusionOk="0" h="168688" w="635">
                  <a:moveTo>
                    <a:pt x="1" y="0"/>
                  </a:moveTo>
                  <a:lnTo>
                    <a:pt x="1" y="168688"/>
                  </a:lnTo>
                  <a:lnTo>
                    <a:pt x="635" y="168688"/>
                  </a:lnTo>
                  <a:lnTo>
                    <a:pt x="635"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4"/>
            <p:cNvSpPr/>
            <p:nvPr/>
          </p:nvSpPr>
          <p:spPr>
            <a:xfrm>
              <a:off x="4562879" y="1888349"/>
              <a:ext cx="11517" cy="3064218"/>
            </a:xfrm>
            <a:custGeom>
              <a:rect b="b" l="l" r="r" t="t"/>
              <a:pathLst>
                <a:path extrusionOk="0" h="168688" w="634">
                  <a:moveTo>
                    <a:pt x="0" y="0"/>
                  </a:moveTo>
                  <a:lnTo>
                    <a:pt x="0" y="168688"/>
                  </a:lnTo>
                  <a:lnTo>
                    <a:pt x="634" y="168688"/>
                  </a:lnTo>
                  <a:lnTo>
                    <a:pt x="634"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4"/>
            <p:cNvSpPr/>
            <p:nvPr/>
          </p:nvSpPr>
          <p:spPr>
            <a:xfrm>
              <a:off x="4745258" y="1888349"/>
              <a:ext cx="10917" cy="3064218"/>
            </a:xfrm>
            <a:custGeom>
              <a:rect b="b" l="l" r="r" t="t"/>
              <a:pathLst>
                <a:path extrusionOk="0" h="168688" w="601">
                  <a:moveTo>
                    <a:pt x="1" y="0"/>
                  </a:moveTo>
                  <a:lnTo>
                    <a:pt x="1" y="168688"/>
                  </a:lnTo>
                  <a:lnTo>
                    <a:pt x="601" y="168688"/>
                  </a:lnTo>
                  <a:lnTo>
                    <a:pt x="601"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4"/>
            <p:cNvSpPr/>
            <p:nvPr/>
          </p:nvSpPr>
          <p:spPr>
            <a:xfrm>
              <a:off x="4927038" y="1888349"/>
              <a:ext cx="10917" cy="3064218"/>
            </a:xfrm>
            <a:custGeom>
              <a:rect b="b" l="l" r="r" t="t"/>
              <a:pathLst>
                <a:path extrusionOk="0" h="168688" w="601">
                  <a:moveTo>
                    <a:pt x="1" y="0"/>
                  </a:moveTo>
                  <a:lnTo>
                    <a:pt x="1" y="168688"/>
                  </a:lnTo>
                  <a:lnTo>
                    <a:pt x="601" y="168688"/>
                  </a:lnTo>
                  <a:lnTo>
                    <a:pt x="601"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4"/>
            <p:cNvSpPr/>
            <p:nvPr/>
          </p:nvSpPr>
          <p:spPr>
            <a:xfrm>
              <a:off x="4189619" y="1888349"/>
              <a:ext cx="10917" cy="3064218"/>
            </a:xfrm>
            <a:custGeom>
              <a:rect b="b" l="l" r="r" t="t"/>
              <a:pathLst>
                <a:path extrusionOk="0" h="168688" w="601">
                  <a:moveTo>
                    <a:pt x="0" y="0"/>
                  </a:moveTo>
                  <a:lnTo>
                    <a:pt x="0" y="168688"/>
                  </a:lnTo>
                  <a:lnTo>
                    <a:pt x="600" y="168688"/>
                  </a:lnTo>
                  <a:lnTo>
                    <a:pt x="60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4"/>
            <p:cNvSpPr/>
            <p:nvPr/>
          </p:nvSpPr>
          <p:spPr>
            <a:xfrm>
              <a:off x="4371399" y="1888349"/>
              <a:ext cx="11517" cy="3064218"/>
            </a:xfrm>
            <a:custGeom>
              <a:rect b="b" l="l" r="r" t="t"/>
              <a:pathLst>
                <a:path extrusionOk="0" h="168688" w="634">
                  <a:moveTo>
                    <a:pt x="0" y="0"/>
                  </a:moveTo>
                  <a:lnTo>
                    <a:pt x="0" y="168688"/>
                  </a:lnTo>
                  <a:lnTo>
                    <a:pt x="634" y="168688"/>
                  </a:lnTo>
                  <a:lnTo>
                    <a:pt x="634"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4"/>
            <p:cNvSpPr/>
            <p:nvPr/>
          </p:nvSpPr>
          <p:spPr>
            <a:xfrm>
              <a:off x="4553179" y="1888349"/>
              <a:ext cx="11517" cy="3064218"/>
            </a:xfrm>
            <a:custGeom>
              <a:rect b="b" l="l" r="r" t="t"/>
              <a:pathLst>
                <a:path extrusionOk="0" h="168688" w="634">
                  <a:moveTo>
                    <a:pt x="0" y="0"/>
                  </a:moveTo>
                  <a:lnTo>
                    <a:pt x="0" y="168688"/>
                  </a:lnTo>
                  <a:lnTo>
                    <a:pt x="634" y="168688"/>
                  </a:lnTo>
                  <a:lnTo>
                    <a:pt x="634"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4"/>
            <p:cNvSpPr/>
            <p:nvPr/>
          </p:nvSpPr>
          <p:spPr>
            <a:xfrm>
              <a:off x="4734958" y="1888349"/>
              <a:ext cx="11535" cy="3064218"/>
            </a:xfrm>
            <a:custGeom>
              <a:rect b="b" l="l" r="r" t="t"/>
              <a:pathLst>
                <a:path extrusionOk="0" h="168688" w="635">
                  <a:moveTo>
                    <a:pt x="0" y="0"/>
                  </a:moveTo>
                  <a:lnTo>
                    <a:pt x="0" y="168688"/>
                  </a:lnTo>
                  <a:lnTo>
                    <a:pt x="634" y="168688"/>
                  </a:lnTo>
                  <a:lnTo>
                    <a:pt x="634"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4"/>
            <p:cNvSpPr/>
            <p:nvPr/>
          </p:nvSpPr>
          <p:spPr>
            <a:xfrm>
              <a:off x="4916738" y="1888349"/>
              <a:ext cx="11535" cy="3064218"/>
            </a:xfrm>
            <a:custGeom>
              <a:rect b="b" l="l" r="r" t="t"/>
              <a:pathLst>
                <a:path extrusionOk="0" h="168688" w="635">
                  <a:moveTo>
                    <a:pt x="1" y="0"/>
                  </a:moveTo>
                  <a:lnTo>
                    <a:pt x="1" y="168688"/>
                  </a:lnTo>
                  <a:lnTo>
                    <a:pt x="634" y="168688"/>
                  </a:lnTo>
                  <a:lnTo>
                    <a:pt x="634"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4"/>
            <p:cNvSpPr/>
            <p:nvPr/>
          </p:nvSpPr>
          <p:spPr>
            <a:xfrm>
              <a:off x="4073870" y="1645969"/>
              <a:ext cx="996169" cy="279360"/>
            </a:xfrm>
            <a:custGeom>
              <a:rect b="b" l="l" r="r" t="t"/>
              <a:pathLst>
                <a:path extrusionOk="0" h="15379" w="54840">
                  <a:moveTo>
                    <a:pt x="1" y="0"/>
                  </a:moveTo>
                  <a:lnTo>
                    <a:pt x="1" y="15378"/>
                  </a:lnTo>
                  <a:lnTo>
                    <a:pt x="54840" y="15378"/>
                  </a:lnTo>
                  <a:lnTo>
                    <a:pt x="548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4"/>
            <p:cNvSpPr/>
            <p:nvPr/>
          </p:nvSpPr>
          <p:spPr>
            <a:xfrm>
              <a:off x="4073870" y="4855651"/>
              <a:ext cx="996169" cy="99399"/>
            </a:xfrm>
            <a:custGeom>
              <a:rect b="b" l="l" r="r" t="t"/>
              <a:pathLst>
                <a:path extrusionOk="0" h="5472" w="54840">
                  <a:moveTo>
                    <a:pt x="1" y="0"/>
                  </a:moveTo>
                  <a:lnTo>
                    <a:pt x="1" y="5471"/>
                  </a:lnTo>
                  <a:lnTo>
                    <a:pt x="54840" y="5471"/>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4"/>
            <p:cNvSpPr/>
            <p:nvPr/>
          </p:nvSpPr>
          <p:spPr>
            <a:xfrm>
              <a:off x="4073870" y="1591942"/>
              <a:ext cx="996169" cy="90298"/>
            </a:xfrm>
            <a:custGeom>
              <a:rect b="b" l="l" r="r" t="t"/>
              <a:pathLst>
                <a:path extrusionOk="0" h="4971" w="54840">
                  <a:moveTo>
                    <a:pt x="1" y="0"/>
                  </a:moveTo>
                  <a:lnTo>
                    <a:pt x="1" y="4970"/>
                  </a:lnTo>
                  <a:lnTo>
                    <a:pt x="54840" y="4970"/>
                  </a:lnTo>
                  <a:lnTo>
                    <a:pt x="548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24"/>
          <p:cNvSpPr/>
          <p:nvPr/>
        </p:nvSpPr>
        <p:spPr>
          <a:xfrm>
            <a:off x="9143984" y="3349909"/>
            <a:ext cx="16" cy="21"/>
          </a:xfrm>
          <a:custGeom>
            <a:rect b="b" l="l" r="r" t="t"/>
            <a:pathLst>
              <a:path extrusionOk="0" h="1" w="1">
                <a:moveTo>
                  <a:pt x="1" y="1"/>
                </a:moveTo>
                <a:close/>
              </a:path>
            </a:pathLst>
          </a:custGeom>
          <a:solidFill>
            <a:srgbClr val="DB99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0" name="Google Shape;770;p24"/>
          <p:cNvGrpSpPr/>
          <p:nvPr/>
        </p:nvGrpSpPr>
        <p:grpSpPr>
          <a:xfrm>
            <a:off x="6752627" y="4662023"/>
            <a:ext cx="1943291" cy="481465"/>
            <a:chOff x="3470366" y="4733071"/>
            <a:chExt cx="2203778" cy="410421"/>
          </a:xfrm>
        </p:grpSpPr>
        <p:sp>
          <p:nvSpPr>
            <p:cNvPr id="771" name="Google Shape;771;p24"/>
            <p:cNvSpPr/>
            <p:nvPr/>
          </p:nvSpPr>
          <p:spPr>
            <a:xfrm>
              <a:off x="3854525" y="4863353"/>
              <a:ext cx="181795" cy="266335"/>
            </a:xfrm>
            <a:custGeom>
              <a:rect b="b" l="l" r="r" t="t"/>
              <a:pathLst>
                <a:path extrusionOk="0" h="14662" w="10008">
                  <a:moveTo>
                    <a:pt x="4537" y="0"/>
                  </a:moveTo>
                  <a:cubicBezTo>
                    <a:pt x="4164" y="0"/>
                    <a:pt x="3798" y="74"/>
                    <a:pt x="3503" y="310"/>
                  </a:cubicBezTo>
                  <a:cubicBezTo>
                    <a:pt x="2869" y="844"/>
                    <a:pt x="2969" y="1811"/>
                    <a:pt x="2769" y="2645"/>
                  </a:cubicBezTo>
                  <a:cubicBezTo>
                    <a:pt x="2536" y="3679"/>
                    <a:pt x="1768" y="4513"/>
                    <a:pt x="1135" y="5381"/>
                  </a:cubicBezTo>
                  <a:cubicBezTo>
                    <a:pt x="501" y="6248"/>
                    <a:pt x="1" y="7349"/>
                    <a:pt x="367" y="8349"/>
                  </a:cubicBezTo>
                  <a:cubicBezTo>
                    <a:pt x="634" y="9050"/>
                    <a:pt x="1268" y="9550"/>
                    <a:pt x="1635" y="10184"/>
                  </a:cubicBezTo>
                  <a:cubicBezTo>
                    <a:pt x="2002" y="10885"/>
                    <a:pt x="2069" y="11652"/>
                    <a:pt x="2269" y="12386"/>
                  </a:cubicBezTo>
                  <a:cubicBezTo>
                    <a:pt x="2502" y="13186"/>
                    <a:pt x="2936" y="13953"/>
                    <a:pt x="3636" y="14387"/>
                  </a:cubicBezTo>
                  <a:cubicBezTo>
                    <a:pt x="3947" y="14575"/>
                    <a:pt x="4360" y="14661"/>
                    <a:pt x="4813" y="14661"/>
                  </a:cubicBezTo>
                  <a:cubicBezTo>
                    <a:pt x="6455" y="14661"/>
                    <a:pt x="8637" y="13534"/>
                    <a:pt x="8507" y="12019"/>
                  </a:cubicBezTo>
                  <a:cubicBezTo>
                    <a:pt x="8473" y="11385"/>
                    <a:pt x="8106" y="10785"/>
                    <a:pt x="8173" y="10151"/>
                  </a:cubicBezTo>
                  <a:cubicBezTo>
                    <a:pt x="8340" y="8950"/>
                    <a:pt x="10008" y="8283"/>
                    <a:pt x="10008" y="7049"/>
                  </a:cubicBezTo>
                  <a:cubicBezTo>
                    <a:pt x="10008" y="6115"/>
                    <a:pt x="9040" y="5481"/>
                    <a:pt x="8607" y="4647"/>
                  </a:cubicBezTo>
                  <a:cubicBezTo>
                    <a:pt x="8140" y="3646"/>
                    <a:pt x="8473" y="2445"/>
                    <a:pt x="7940" y="1511"/>
                  </a:cubicBezTo>
                  <a:cubicBezTo>
                    <a:pt x="7439" y="611"/>
                    <a:pt x="6305" y="244"/>
                    <a:pt x="5304" y="77"/>
                  </a:cubicBezTo>
                  <a:cubicBezTo>
                    <a:pt x="5058" y="36"/>
                    <a:pt x="4796" y="0"/>
                    <a:pt x="45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4"/>
            <p:cNvSpPr/>
            <p:nvPr/>
          </p:nvSpPr>
          <p:spPr>
            <a:xfrm>
              <a:off x="3949656" y="4915033"/>
              <a:ext cx="4868" cy="209679"/>
            </a:xfrm>
            <a:custGeom>
              <a:rect b="b" l="l" r="r" t="t"/>
              <a:pathLst>
                <a:path extrusionOk="0" h="11543" w="268">
                  <a:moveTo>
                    <a:pt x="101" y="0"/>
                  </a:moveTo>
                  <a:cubicBezTo>
                    <a:pt x="34" y="0"/>
                    <a:pt x="1" y="67"/>
                    <a:pt x="1" y="134"/>
                  </a:cubicBezTo>
                  <a:lnTo>
                    <a:pt x="34" y="11409"/>
                  </a:lnTo>
                  <a:cubicBezTo>
                    <a:pt x="34" y="11475"/>
                    <a:pt x="67" y="11542"/>
                    <a:pt x="167" y="11542"/>
                  </a:cubicBezTo>
                  <a:cubicBezTo>
                    <a:pt x="234" y="11542"/>
                    <a:pt x="267" y="11475"/>
                    <a:pt x="267" y="11409"/>
                  </a:cubicBezTo>
                  <a:lnTo>
                    <a:pt x="234" y="134"/>
                  </a:lnTo>
                  <a:cubicBezTo>
                    <a:pt x="234" y="67"/>
                    <a:pt x="167" y="0"/>
                    <a:pt x="101"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4"/>
            <p:cNvSpPr/>
            <p:nvPr/>
          </p:nvSpPr>
          <p:spPr>
            <a:xfrm>
              <a:off x="3904207" y="4950928"/>
              <a:ext cx="94549" cy="52588"/>
            </a:xfrm>
            <a:custGeom>
              <a:rect b="b" l="l" r="r" t="t"/>
              <a:pathLst>
                <a:path extrusionOk="0" h="2895" w="5205">
                  <a:moveTo>
                    <a:pt x="5071" y="1"/>
                  </a:moveTo>
                  <a:cubicBezTo>
                    <a:pt x="5038" y="1"/>
                    <a:pt x="5004" y="9"/>
                    <a:pt x="4971" y="26"/>
                  </a:cubicBezTo>
                  <a:lnTo>
                    <a:pt x="2569" y="2528"/>
                  </a:lnTo>
                  <a:lnTo>
                    <a:pt x="234" y="593"/>
                  </a:lnTo>
                  <a:cubicBezTo>
                    <a:pt x="207" y="579"/>
                    <a:pt x="179" y="571"/>
                    <a:pt x="154" y="571"/>
                  </a:cubicBezTo>
                  <a:cubicBezTo>
                    <a:pt x="118" y="571"/>
                    <a:pt x="87" y="587"/>
                    <a:pt x="68" y="626"/>
                  </a:cubicBezTo>
                  <a:cubicBezTo>
                    <a:pt x="1" y="693"/>
                    <a:pt x="34" y="760"/>
                    <a:pt x="68" y="793"/>
                  </a:cubicBezTo>
                  <a:lnTo>
                    <a:pt x="2569" y="2895"/>
                  </a:lnTo>
                  <a:lnTo>
                    <a:pt x="5171" y="193"/>
                  </a:lnTo>
                  <a:cubicBezTo>
                    <a:pt x="5205" y="159"/>
                    <a:pt x="5205" y="93"/>
                    <a:pt x="5171" y="26"/>
                  </a:cubicBezTo>
                  <a:cubicBezTo>
                    <a:pt x="5138" y="9"/>
                    <a:pt x="5104" y="1"/>
                    <a:pt x="5071" y="1"/>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4"/>
            <p:cNvSpPr/>
            <p:nvPr/>
          </p:nvSpPr>
          <p:spPr>
            <a:xfrm>
              <a:off x="3901191" y="5006732"/>
              <a:ext cx="103613" cy="64649"/>
            </a:xfrm>
            <a:custGeom>
              <a:rect b="b" l="l" r="r" t="t"/>
              <a:pathLst>
                <a:path extrusionOk="0" h="3559" w="5704">
                  <a:moveTo>
                    <a:pt x="5571" y="1"/>
                  </a:moveTo>
                  <a:cubicBezTo>
                    <a:pt x="5533" y="1"/>
                    <a:pt x="5490" y="17"/>
                    <a:pt x="5471" y="56"/>
                  </a:cubicBezTo>
                  <a:lnTo>
                    <a:pt x="2702" y="3225"/>
                  </a:lnTo>
                  <a:lnTo>
                    <a:pt x="234" y="1124"/>
                  </a:lnTo>
                  <a:cubicBezTo>
                    <a:pt x="206" y="1110"/>
                    <a:pt x="178" y="1102"/>
                    <a:pt x="153" y="1102"/>
                  </a:cubicBezTo>
                  <a:cubicBezTo>
                    <a:pt x="117" y="1102"/>
                    <a:pt x="86" y="1118"/>
                    <a:pt x="67" y="1157"/>
                  </a:cubicBezTo>
                  <a:cubicBezTo>
                    <a:pt x="0" y="1190"/>
                    <a:pt x="0" y="1257"/>
                    <a:pt x="67" y="1324"/>
                  </a:cubicBezTo>
                  <a:lnTo>
                    <a:pt x="2735" y="3559"/>
                  </a:lnTo>
                  <a:lnTo>
                    <a:pt x="5671" y="223"/>
                  </a:lnTo>
                  <a:cubicBezTo>
                    <a:pt x="5704" y="156"/>
                    <a:pt x="5704" y="90"/>
                    <a:pt x="5637" y="23"/>
                  </a:cubicBezTo>
                  <a:cubicBezTo>
                    <a:pt x="5624" y="9"/>
                    <a:pt x="5598" y="1"/>
                    <a:pt x="5571" y="1"/>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4"/>
            <p:cNvSpPr/>
            <p:nvPr/>
          </p:nvSpPr>
          <p:spPr>
            <a:xfrm>
              <a:off x="5224567" y="4872436"/>
              <a:ext cx="181795" cy="266626"/>
            </a:xfrm>
            <a:custGeom>
              <a:rect b="b" l="l" r="r" t="t"/>
              <a:pathLst>
                <a:path extrusionOk="0" h="14678" w="10008">
                  <a:moveTo>
                    <a:pt x="4526" y="1"/>
                  </a:moveTo>
                  <a:cubicBezTo>
                    <a:pt x="4147" y="1"/>
                    <a:pt x="3778" y="74"/>
                    <a:pt x="3503" y="311"/>
                  </a:cubicBezTo>
                  <a:cubicBezTo>
                    <a:pt x="2869" y="844"/>
                    <a:pt x="2969" y="1845"/>
                    <a:pt x="2769" y="2646"/>
                  </a:cubicBezTo>
                  <a:cubicBezTo>
                    <a:pt x="2535" y="3680"/>
                    <a:pt x="1768" y="4514"/>
                    <a:pt x="1134" y="5381"/>
                  </a:cubicBezTo>
                  <a:cubicBezTo>
                    <a:pt x="500" y="6248"/>
                    <a:pt x="0" y="7382"/>
                    <a:pt x="367" y="8383"/>
                  </a:cubicBezTo>
                  <a:cubicBezTo>
                    <a:pt x="634" y="9084"/>
                    <a:pt x="1268" y="9551"/>
                    <a:pt x="1635" y="10218"/>
                  </a:cubicBezTo>
                  <a:cubicBezTo>
                    <a:pt x="2001" y="10885"/>
                    <a:pt x="2035" y="11686"/>
                    <a:pt x="2268" y="12419"/>
                  </a:cubicBezTo>
                  <a:cubicBezTo>
                    <a:pt x="2502" y="13220"/>
                    <a:pt x="2935" y="13987"/>
                    <a:pt x="3636" y="14421"/>
                  </a:cubicBezTo>
                  <a:cubicBezTo>
                    <a:pt x="3939" y="14597"/>
                    <a:pt x="4338" y="14678"/>
                    <a:pt x="4777" y="14678"/>
                  </a:cubicBezTo>
                  <a:cubicBezTo>
                    <a:pt x="6423" y="14678"/>
                    <a:pt x="8638" y="13546"/>
                    <a:pt x="8506" y="12019"/>
                  </a:cubicBezTo>
                  <a:cubicBezTo>
                    <a:pt x="8473" y="11385"/>
                    <a:pt x="8106" y="10785"/>
                    <a:pt x="8173" y="10184"/>
                  </a:cubicBezTo>
                  <a:cubicBezTo>
                    <a:pt x="8339" y="8950"/>
                    <a:pt x="10007" y="8283"/>
                    <a:pt x="10007" y="7049"/>
                  </a:cubicBezTo>
                  <a:cubicBezTo>
                    <a:pt x="10007" y="6115"/>
                    <a:pt x="9040" y="5514"/>
                    <a:pt x="8606" y="4647"/>
                  </a:cubicBezTo>
                  <a:cubicBezTo>
                    <a:pt x="8139" y="3680"/>
                    <a:pt x="8473" y="2446"/>
                    <a:pt x="7939" y="1512"/>
                  </a:cubicBezTo>
                  <a:cubicBezTo>
                    <a:pt x="7439" y="611"/>
                    <a:pt x="6305" y="277"/>
                    <a:pt x="5304" y="77"/>
                  </a:cubicBezTo>
                  <a:cubicBezTo>
                    <a:pt x="5058" y="36"/>
                    <a:pt x="4790" y="1"/>
                    <a:pt x="4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4"/>
            <p:cNvSpPr/>
            <p:nvPr/>
          </p:nvSpPr>
          <p:spPr>
            <a:xfrm>
              <a:off x="5319080" y="4924734"/>
              <a:ext cx="5468" cy="209061"/>
            </a:xfrm>
            <a:custGeom>
              <a:rect b="b" l="l" r="r" t="t"/>
              <a:pathLst>
                <a:path extrusionOk="0" h="11509" w="301">
                  <a:moveTo>
                    <a:pt x="134" y="0"/>
                  </a:moveTo>
                  <a:cubicBezTo>
                    <a:pt x="67" y="0"/>
                    <a:pt x="1" y="34"/>
                    <a:pt x="1" y="134"/>
                  </a:cubicBezTo>
                  <a:lnTo>
                    <a:pt x="67" y="11375"/>
                  </a:lnTo>
                  <a:cubicBezTo>
                    <a:pt x="67" y="11442"/>
                    <a:pt x="101" y="11508"/>
                    <a:pt x="168" y="11508"/>
                  </a:cubicBezTo>
                  <a:cubicBezTo>
                    <a:pt x="234" y="11508"/>
                    <a:pt x="301" y="11442"/>
                    <a:pt x="301" y="11375"/>
                  </a:cubicBezTo>
                  <a:lnTo>
                    <a:pt x="268" y="134"/>
                  </a:lnTo>
                  <a:cubicBezTo>
                    <a:pt x="268" y="34"/>
                    <a:pt x="201" y="0"/>
                    <a:pt x="134"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4"/>
            <p:cNvSpPr/>
            <p:nvPr/>
          </p:nvSpPr>
          <p:spPr>
            <a:xfrm>
              <a:off x="5274249" y="4960083"/>
              <a:ext cx="94531" cy="52533"/>
            </a:xfrm>
            <a:custGeom>
              <a:rect b="b" l="l" r="r" t="t"/>
              <a:pathLst>
                <a:path extrusionOk="0" h="2892" w="5204">
                  <a:moveTo>
                    <a:pt x="5088" y="0"/>
                  </a:moveTo>
                  <a:cubicBezTo>
                    <a:pt x="5049" y="0"/>
                    <a:pt x="5010" y="17"/>
                    <a:pt x="4971" y="56"/>
                  </a:cubicBezTo>
                  <a:lnTo>
                    <a:pt x="2569" y="2557"/>
                  </a:lnTo>
                  <a:lnTo>
                    <a:pt x="234" y="623"/>
                  </a:lnTo>
                  <a:cubicBezTo>
                    <a:pt x="206" y="595"/>
                    <a:pt x="177" y="584"/>
                    <a:pt x="152" y="584"/>
                  </a:cubicBezTo>
                  <a:cubicBezTo>
                    <a:pt x="117" y="584"/>
                    <a:pt x="86" y="603"/>
                    <a:pt x="67" y="623"/>
                  </a:cubicBezTo>
                  <a:cubicBezTo>
                    <a:pt x="0" y="689"/>
                    <a:pt x="0" y="756"/>
                    <a:pt x="67" y="823"/>
                  </a:cubicBezTo>
                  <a:lnTo>
                    <a:pt x="2569" y="2891"/>
                  </a:lnTo>
                  <a:lnTo>
                    <a:pt x="5171" y="222"/>
                  </a:lnTo>
                  <a:cubicBezTo>
                    <a:pt x="5204" y="156"/>
                    <a:pt x="5204" y="89"/>
                    <a:pt x="5171" y="22"/>
                  </a:cubicBezTo>
                  <a:cubicBezTo>
                    <a:pt x="5143" y="8"/>
                    <a:pt x="5115" y="0"/>
                    <a:pt x="5088"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4"/>
            <p:cNvSpPr/>
            <p:nvPr/>
          </p:nvSpPr>
          <p:spPr>
            <a:xfrm>
              <a:off x="5271215" y="5016378"/>
              <a:ext cx="103631" cy="64704"/>
            </a:xfrm>
            <a:custGeom>
              <a:rect b="b" l="l" r="r" t="t"/>
              <a:pathLst>
                <a:path extrusionOk="0" h="3562" w="5705">
                  <a:moveTo>
                    <a:pt x="5555" y="0"/>
                  </a:moveTo>
                  <a:cubicBezTo>
                    <a:pt x="5521" y="0"/>
                    <a:pt x="5488" y="9"/>
                    <a:pt x="5471" y="26"/>
                  </a:cubicBezTo>
                  <a:lnTo>
                    <a:pt x="2702" y="3194"/>
                  </a:lnTo>
                  <a:lnTo>
                    <a:pt x="234" y="1093"/>
                  </a:lnTo>
                  <a:cubicBezTo>
                    <a:pt x="206" y="1079"/>
                    <a:pt x="179" y="1071"/>
                    <a:pt x="151" y="1071"/>
                  </a:cubicBezTo>
                  <a:cubicBezTo>
                    <a:pt x="112" y="1071"/>
                    <a:pt x="73" y="1087"/>
                    <a:pt x="34" y="1126"/>
                  </a:cubicBezTo>
                  <a:cubicBezTo>
                    <a:pt x="1" y="1160"/>
                    <a:pt x="1" y="1260"/>
                    <a:pt x="67" y="1293"/>
                  </a:cubicBezTo>
                  <a:lnTo>
                    <a:pt x="2736" y="3561"/>
                  </a:lnTo>
                  <a:lnTo>
                    <a:pt x="5671" y="192"/>
                  </a:lnTo>
                  <a:cubicBezTo>
                    <a:pt x="5705" y="159"/>
                    <a:pt x="5705" y="59"/>
                    <a:pt x="5638" y="26"/>
                  </a:cubicBezTo>
                  <a:cubicBezTo>
                    <a:pt x="5621" y="9"/>
                    <a:pt x="5588" y="0"/>
                    <a:pt x="5555"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4"/>
            <p:cNvSpPr/>
            <p:nvPr/>
          </p:nvSpPr>
          <p:spPr>
            <a:xfrm>
              <a:off x="5098518" y="4733071"/>
              <a:ext cx="181795" cy="266626"/>
            </a:xfrm>
            <a:custGeom>
              <a:rect b="b" l="l" r="r" t="t"/>
              <a:pathLst>
                <a:path extrusionOk="0" h="14678" w="10008">
                  <a:moveTo>
                    <a:pt x="4537" y="1"/>
                  </a:moveTo>
                  <a:cubicBezTo>
                    <a:pt x="4164" y="1"/>
                    <a:pt x="3799" y="74"/>
                    <a:pt x="3503" y="311"/>
                  </a:cubicBezTo>
                  <a:cubicBezTo>
                    <a:pt x="2869" y="844"/>
                    <a:pt x="2970" y="1845"/>
                    <a:pt x="2769" y="2646"/>
                  </a:cubicBezTo>
                  <a:cubicBezTo>
                    <a:pt x="2536" y="3680"/>
                    <a:pt x="1769" y="4514"/>
                    <a:pt x="1135" y="5381"/>
                  </a:cubicBezTo>
                  <a:cubicBezTo>
                    <a:pt x="534" y="6248"/>
                    <a:pt x="1" y="7382"/>
                    <a:pt x="368" y="8383"/>
                  </a:cubicBezTo>
                  <a:cubicBezTo>
                    <a:pt x="635" y="9083"/>
                    <a:pt x="1268" y="9550"/>
                    <a:pt x="1635" y="10218"/>
                  </a:cubicBezTo>
                  <a:cubicBezTo>
                    <a:pt x="2002" y="10885"/>
                    <a:pt x="2069" y="11685"/>
                    <a:pt x="2269" y="12419"/>
                  </a:cubicBezTo>
                  <a:cubicBezTo>
                    <a:pt x="2503" y="13220"/>
                    <a:pt x="2936" y="13987"/>
                    <a:pt x="3637" y="14421"/>
                  </a:cubicBezTo>
                  <a:cubicBezTo>
                    <a:pt x="3939" y="14597"/>
                    <a:pt x="4338" y="14677"/>
                    <a:pt x="4778" y="14677"/>
                  </a:cubicBezTo>
                  <a:cubicBezTo>
                    <a:pt x="6423" y="14677"/>
                    <a:pt x="8638" y="13546"/>
                    <a:pt x="8507" y="12019"/>
                  </a:cubicBezTo>
                  <a:cubicBezTo>
                    <a:pt x="8473" y="11385"/>
                    <a:pt x="8107" y="10785"/>
                    <a:pt x="8173" y="10184"/>
                  </a:cubicBezTo>
                  <a:cubicBezTo>
                    <a:pt x="8340" y="8950"/>
                    <a:pt x="10008" y="8283"/>
                    <a:pt x="10008" y="7049"/>
                  </a:cubicBezTo>
                  <a:cubicBezTo>
                    <a:pt x="10008" y="6115"/>
                    <a:pt x="9041" y="5514"/>
                    <a:pt x="8607" y="4647"/>
                  </a:cubicBezTo>
                  <a:cubicBezTo>
                    <a:pt x="8140" y="3680"/>
                    <a:pt x="8473" y="2445"/>
                    <a:pt x="7940" y="1511"/>
                  </a:cubicBezTo>
                  <a:cubicBezTo>
                    <a:pt x="7439" y="611"/>
                    <a:pt x="6305" y="277"/>
                    <a:pt x="5305" y="77"/>
                  </a:cubicBezTo>
                  <a:cubicBezTo>
                    <a:pt x="5059" y="36"/>
                    <a:pt x="4796" y="1"/>
                    <a:pt x="45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4"/>
            <p:cNvSpPr/>
            <p:nvPr/>
          </p:nvSpPr>
          <p:spPr>
            <a:xfrm>
              <a:off x="5193649" y="4785369"/>
              <a:ext cx="4868" cy="358123"/>
            </a:xfrm>
            <a:custGeom>
              <a:rect b="b" l="l" r="r" t="t"/>
              <a:pathLst>
                <a:path extrusionOk="0" h="19715" w="268">
                  <a:moveTo>
                    <a:pt x="101" y="0"/>
                  </a:moveTo>
                  <a:cubicBezTo>
                    <a:pt x="34" y="0"/>
                    <a:pt x="1" y="33"/>
                    <a:pt x="1" y="133"/>
                  </a:cubicBezTo>
                  <a:lnTo>
                    <a:pt x="34" y="19581"/>
                  </a:lnTo>
                  <a:cubicBezTo>
                    <a:pt x="34" y="19681"/>
                    <a:pt x="68" y="19714"/>
                    <a:pt x="168" y="19714"/>
                  </a:cubicBezTo>
                  <a:cubicBezTo>
                    <a:pt x="234" y="19714"/>
                    <a:pt x="268" y="19681"/>
                    <a:pt x="268" y="19581"/>
                  </a:cubicBezTo>
                  <a:lnTo>
                    <a:pt x="234" y="133"/>
                  </a:lnTo>
                  <a:cubicBezTo>
                    <a:pt x="234" y="33"/>
                    <a:pt x="168" y="0"/>
                    <a:pt x="101"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4"/>
            <p:cNvSpPr/>
            <p:nvPr/>
          </p:nvSpPr>
          <p:spPr>
            <a:xfrm>
              <a:off x="5148218" y="4820810"/>
              <a:ext cx="94531" cy="52424"/>
            </a:xfrm>
            <a:custGeom>
              <a:rect b="b" l="l" r="r" t="t"/>
              <a:pathLst>
                <a:path extrusionOk="0" h="2886" w="5204">
                  <a:moveTo>
                    <a:pt x="5074" y="0"/>
                  </a:moveTo>
                  <a:cubicBezTo>
                    <a:pt x="5045" y="0"/>
                    <a:pt x="5020" y="17"/>
                    <a:pt x="5004" y="50"/>
                  </a:cubicBezTo>
                  <a:lnTo>
                    <a:pt x="2569" y="2552"/>
                  </a:lnTo>
                  <a:lnTo>
                    <a:pt x="234" y="618"/>
                  </a:lnTo>
                  <a:cubicBezTo>
                    <a:pt x="200" y="601"/>
                    <a:pt x="167" y="593"/>
                    <a:pt x="138" y="593"/>
                  </a:cubicBezTo>
                  <a:cubicBezTo>
                    <a:pt x="108" y="593"/>
                    <a:pt x="83" y="601"/>
                    <a:pt x="67" y="618"/>
                  </a:cubicBezTo>
                  <a:cubicBezTo>
                    <a:pt x="0" y="684"/>
                    <a:pt x="33" y="751"/>
                    <a:pt x="67" y="818"/>
                  </a:cubicBezTo>
                  <a:lnTo>
                    <a:pt x="2569" y="2886"/>
                  </a:lnTo>
                  <a:lnTo>
                    <a:pt x="5170" y="217"/>
                  </a:lnTo>
                  <a:cubicBezTo>
                    <a:pt x="5204" y="151"/>
                    <a:pt x="5204" y="84"/>
                    <a:pt x="5170" y="50"/>
                  </a:cubicBezTo>
                  <a:cubicBezTo>
                    <a:pt x="5137" y="17"/>
                    <a:pt x="5104" y="0"/>
                    <a:pt x="5074"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4"/>
            <p:cNvSpPr/>
            <p:nvPr/>
          </p:nvSpPr>
          <p:spPr>
            <a:xfrm>
              <a:off x="5145184" y="4877013"/>
              <a:ext cx="103631" cy="64704"/>
            </a:xfrm>
            <a:custGeom>
              <a:rect b="b" l="l" r="r" t="t"/>
              <a:pathLst>
                <a:path extrusionOk="0" h="3562" w="5705">
                  <a:moveTo>
                    <a:pt x="5567" y="0"/>
                  </a:moveTo>
                  <a:cubicBezTo>
                    <a:pt x="5538" y="0"/>
                    <a:pt x="5504" y="9"/>
                    <a:pt x="5471" y="25"/>
                  </a:cubicBezTo>
                  <a:lnTo>
                    <a:pt x="2736" y="3194"/>
                  </a:lnTo>
                  <a:lnTo>
                    <a:pt x="234" y="1126"/>
                  </a:lnTo>
                  <a:cubicBezTo>
                    <a:pt x="200" y="1093"/>
                    <a:pt x="167" y="1076"/>
                    <a:pt x="138" y="1076"/>
                  </a:cubicBezTo>
                  <a:cubicBezTo>
                    <a:pt x="109" y="1076"/>
                    <a:pt x="84" y="1093"/>
                    <a:pt x="67" y="1126"/>
                  </a:cubicBezTo>
                  <a:cubicBezTo>
                    <a:pt x="0" y="1159"/>
                    <a:pt x="34" y="1260"/>
                    <a:pt x="67" y="1293"/>
                  </a:cubicBezTo>
                  <a:lnTo>
                    <a:pt x="2769" y="3561"/>
                  </a:lnTo>
                  <a:lnTo>
                    <a:pt x="5671" y="192"/>
                  </a:lnTo>
                  <a:cubicBezTo>
                    <a:pt x="5704" y="159"/>
                    <a:pt x="5704" y="59"/>
                    <a:pt x="5638" y="25"/>
                  </a:cubicBezTo>
                  <a:cubicBezTo>
                    <a:pt x="5621" y="9"/>
                    <a:pt x="5596" y="0"/>
                    <a:pt x="5567"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4"/>
            <p:cNvSpPr/>
            <p:nvPr/>
          </p:nvSpPr>
          <p:spPr>
            <a:xfrm>
              <a:off x="3656378" y="4733071"/>
              <a:ext cx="181795" cy="266626"/>
            </a:xfrm>
            <a:custGeom>
              <a:rect b="b" l="l" r="r" t="t"/>
              <a:pathLst>
                <a:path extrusionOk="0" h="14678" w="10008">
                  <a:moveTo>
                    <a:pt x="4504" y="1"/>
                  </a:moveTo>
                  <a:cubicBezTo>
                    <a:pt x="4130" y="1"/>
                    <a:pt x="3765" y="74"/>
                    <a:pt x="3470" y="311"/>
                  </a:cubicBezTo>
                  <a:cubicBezTo>
                    <a:pt x="2836" y="844"/>
                    <a:pt x="2936" y="1845"/>
                    <a:pt x="2769" y="2646"/>
                  </a:cubicBezTo>
                  <a:cubicBezTo>
                    <a:pt x="2503" y="3680"/>
                    <a:pt x="1735" y="4514"/>
                    <a:pt x="1135" y="5381"/>
                  </a:cubicBezTo>
                  <a:cubicBezTo>
                    <a:pt x="501" y="6248"/>
                    <a:pt x="1" y="7382"/>
                    <a:pt x="368" y="8383"/>
                  </a:cubicBezTo>
                  <a:cubicBezTo>
                    <a:pt x="601" y="9083"/>
                    <a:pt x="1235" y="9550"/>
                    <a:pt x="1602" y="10218"/>
                  </a:cubicBezTo>
                  <a:cubicBezTo>
                    <a:pt x="1969" y="10885"/>
                    <a:pt x="2036" y="11685"/>
                    <a:pt x="2236" y="12419"/>
                  </a:cubicBezTo>
                  <a:cubicBezTo>
                    <a:pt x="2469" y="13220"/>
                    <a:pt x="2903" y="13987"/>
                    <a:pt x="3637" y="14421"/>
                  </a:cubicBezTo>
                  <a:cubicBezTo>
                    <a:pt x="3932" y="14597"/>
                    <a:pt x="4327" y="14677"/>
                    <a:pt x="4765" y="14677"/>
                  </a:cubicBezTo>
                  <a:cubicBezTo>
                    <a:pt x="6402" y="14677"/>
                    <a:pt x="8638" y="13546"/>
                    <a:pt x="8507" y="12019"/>
                  </a:cubicBezTo>
                  <a:cubicBezTo>
                    <a:pt x="8440" y="11385"/>
                    <a:pt x="8073" y="10785"/>
                    <a:pt x="8173" y="10184"/>
                  </a:cubicBezTo>
                  <a:cubicBezTo>
                    <a:pt x="8307" y="8950"/>
                    <a:pt x="9975" y="8283"/>
                    <a:pt x="9975" y="7049"/>
                  </a:cubicBezTo>
                  <a:cubicBezTo>
                    <a:pt x="10008" y="6115"/>
                    <a:pt x="9007" y="5514"/>
                    <a:pt x="8607" y="4647"/>
                  </a:cubicBezTo>
                  <a:cubicBezTo>
                    <a:pt x="8140" y="3680"/>
                    <a:pt x="8440" y="2445"/>
                    <a:pt x="7906" y="1511"/>
                  </a:cubicBezTo>
                  <a:cubicBezTo>
                    <a:pt x="7406" y="611"/>
                    <a:pt x="6305" y="277"/>
                    <a:pt x="5271" y="77"/>
                  </a:cubicBezTo>
                  <a:cubicBezTo>
                    <a:pt x="5025" y="36"/>
                    <a:pt x="4763" y="1"/>
                    <a:pt x="45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4"/>
            <p:cNvSpPr/>
            <p:nvPr/>
          </p:nvSpPr>
          <p:spPr>
            <a:xfrm>
              <a:off x="3750910" y="4785369"/>
              <a:ext cx="5468" cy="358123"/>
            </a:xfrm>
            <a:custGeom>
              <a:rect b="b" l="l" r="r" t="t"/>
              <a:pathLst>
                <a:path extrusionOk="0" h="19715" w="301">
                  <a:moveTo>
                    <a:pt x="134" y="0"/>
                  </a:moveTo>
                  <a:cubicBezTo>
                    <a:pt x="67" y="0"/>
                    <a:pt x="0" y="33"/>
                    <a:pt x="0" y="133"/>
                  </a:cubicBezTo>
                  <a:lnTo>
                    <a:pt x="34" y="19581"/>
                  </a:lnTo>
                  <a:cubicBezTo>
                    <a:pt x="34" y="19681"/>
                    <a:pt x="101" y="19714"/>
                    <a:pt x="167" y="19714"/>
                  </a:cubicBezTo>
                  <a:cubicBezTo>
                    <a:pt x="234" y="19714"/>
                    <a:pt x="301" y="19681"/>
                    <a:pt x="301" y="19581"/>
                  </a:cubicBezTo>
                  <a:lnTo>
                    <a:pt x="234" y="133"/>
                  </a:lnTo>
                  <a:cubicBezTo>
                    <a:pt x="234" y="33"/>
                    <a:pt x="201" y="0"/>
                    <a:pt x="134"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4"/>
            <p:cNvSpPr/>
            <p:nvPr/>
          </p:nvSpPr>
          <p:spPr>
            <a:xfrm>
              <a:off x="3706078" y="4820810"/>
              <a:ext cx="94531" cy="52424"/>
            </a:xfrm>
            <a:custGeom>
              <a:rect b="b" l="l" r="r" t="t"/>
              <a:pathLst>
                <a:path extrusionOk="0" h="2886" w="5204">
                  <a:moveTo>
                    <a:pt x="5054" y="0"/>
                  </a:moveTo>
                  <a:cubicBezTo>
                    <a:pt x="5020" y="0"/>
                    <a:pt x="4987" y="17"/>
                    <a:pt x="4970" y="50"/>
                  </a:cubicBezTo>
                  <a:lnTo>
                    <a:pt x="2535" y="2552"/>
                  </a:lnTo>
                  <a:lnTo>
                    <a:pt x="200" y="618"/>
                  </a:lnTo>
                  <a:cubicBezTo>
                    <a:pt x="183" y="601"/>
                    <a:pt x="150" y="593"/>
                    <a:pt x="117" y="593"/>
                  </a:cubicBezTo>
                  <a:cubicBezTo>
                    <a:pt x="83" y="593"/>
                    <a:pt x="50" y="601"/>
                    <a:pt x="33" y="618"/>
                  </a:cubicBezTo>
                  <a:cubicBezTo>
                    <a:pt x="0" y="684"/>
                    <a:pt x="0" y="751"/>
                    <a:pt x="67" y="818"/>
                  </a:cubicBezTo>
                  <a:lnTo>
                    <a:pt x="2569" y="2886"/>
                  </a:lnTo>
                  <a:lnTo>
                    <a:pt x="5137" y="217"/>
                  </a:lnTo>
                  <a:cubicBezTo>
                    <a:pt x="5204" y="151"/>
                    <a:pt x="5204" y="84"/>
                    <a:pt x="5137" y="50"/>
                  </a:cubicBezTo>
                  <a:cubicBezTo>
                    <a:pt x="5120" y="17"/>
                    <a:pt x="5087" y="0"/>
                    <a:pt x="5054"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4"/>
            <p:cNvSpPr/>
            <p:nvPr/>
          </p:nvSpPr>
          <p:spPr>
            <a:xfrm>
              <a:off x="3703044" y="4877013"/>
              <a:ext cx="103014" cy="64704"/>
            </a:xfrm>
            <a:custGeom>
              <a:rect b="b" l="l" r="r" t="t"/>
              <a:pathLst>
                <a:path extrusionOk="0" h="3562" w="5671">
                  <a:moveTo>
                    <a:pt x="5538" y="0"/>
                  </a:moveTo>
                  <a:cubicBezTo>
                    <a:pt x="5504" y="0"/>
                    <a:pt x="5471" y="9"/>
                    <a:pt x="5437" y="25"/>
                  </a:cubicBezTo>
                  <a:lnTo>
                    <a:pt x="2702" y="3194"/>
                  </a:lnTo>
                  <a:lnTo>
                    <a:pt x="200" y="1126"/>
                  </a:lnTo>
                  <a:cubicBezTo>
                    <a:pt x="184" y="1093"/>
                    <a:pt x="150" y="1076"/>
                    <a:pt x="117" y="1076"/>
                  </a:cubicBezTo>
                  <a:cubicBezTo>
                    <a:pt x="84" y="1076"/>
                    <a:pt x="50" y="1093"/>
                    <a:pt x="34" y="1126"/>
                  </a:cubicBezTo>
                  <a:cubicBezTo>
                    <a:pt x="0" y="1159"/>
                    <a:pt x="0" y="1260"/>
                    <a:pt x="34" y="1293"/>
                  </a:cubicBezTo>
                  <a:lnTo>
                    <a:pt x="2736" y="3561"/>
                  </a:lnTo>
                  <a:lnTo>
                    <a:pt x="5638" y="192"/>
                  </a:lnTo>
                  <a:cubicBezTo>
                    <a:pt x="5671" y="159"/>
                    <a:pt x="5671" y="59"/>
                    <a:pt x="5638" y="25"/>
                  </a:cubicBezTo>
                  <a:cubicBezTo>
                    <a:pt x="5604" y="9"/>
                    <a:pt x="5571" y="0"/>
                    <a:pt x="5538"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4"/>
            <p:cNvSpPr/>
            <p:nvPr/>
          </p:nvSpPr>
          <p:spPr>
            <a:xfrm>
              <a:off x="3470366" y="5128930"/>
              <a:ext cx="2203778" cy="10318"/>
            </a:xfrm>
            <a:custGeom>
              <a:rect b="b" l="l" r="r" t="t"/>
              <a:pathLst>
                <a:path extrusionOk="0" h="568" w="121320">
                  <a:moveTo>
                    <a:pt x="0" y="1"/>
                  </a:moveTo>
                  <a:lnTo>
                    <a:pt x="0" y="568"/>
                  </a:lnTo>
                  <a:lnTo>
                    <a:pt x="121320" y="568"/>
                  </a:lnTo>
                  <a:lnTo>
                    <a:pt x="121320" y="1"/>
                  </a:lnTo>
                  <a:close/>
                </a:path>
              </a:pathLst>
            </a:cu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24"/>
          <p:cNvGrpSpPr/>
          <p:nvPr/>
        </p:nvGrpSpPr>
        <p:grpSpPr>
          <a:xfrm>
            <a:off x="8277888" y="959680"/>
            <a:ext cx="534855" cy="188188"/>
            <a:chOff x="5148531" y="1871147"/>
            <a:chExt cx="556561" cy="147194"/>
          </a:xfrm>
        </p:grpSpPr>
        <p:sp>
          <p:nvSpPr>
            <p:cNvPr id="789" name="Google Shape;789;p24"/>
            <p:cNvSpPr/>
            <p:nvPr/>
          </p:nvSpPr>
          <p:spPr>
            <a:xfrm>
              <a:off x="5148531" y="1940487"/>
              <a:ext cx="556561" cy="77854"/>
            </a:xfrm>
            <a:custGeom>
              <a:rect b="b" l="l" r="r" t="t"/>
              <a:pathLst>
                <a:path extrusionOk="0" h="4671" w="33392">
                  <a:moveTo>
                    <a:pt x="2336" y="0"/>
                  </a:moveTo>
                  <a:cubicBezTo>
                    <a:pt x="1035" y="0"/>
                    <a:pt x="1" y="1034"/>
                    <a:pt x="1" y="2335"/>
                  </a:cubicBezTo>
                  <a:cubicBezTo>
                    <a:pt x="1" y="3636"/>
                    <a:pt x="1035" y="4670"/>
                    <a:pt x="2336" y="4670"/>
                  </a:cubicBezTo>
                  <a:lnTo>
                    <a:pt x="31056" y="4670"/>
                  </a:lnTo>
                  <a:cubicBezTo>
                    <a:pt x="32357" y="4670"/>
                    <a:pt x="33391" y="3636"/>
                    <a:pt x="33391" y="2335"/>
                  </a:cubicBezTo>
                  <a:cubicBezTo>
                    <a:pt x="33391" y="1034"/>
                    <a:pt x="32357" y="0"/>
                    <a:pt x="310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4"/>
            <p:cNvSpPr/>
            <p:nvPr/>
          </p:nvSpPr>
          <p:spPr>
            <a:xfrm>
              <a:off x="5319222" y="1871147"/>
              <a:ext cx="264097" cy="78421"/>
            </a:xfrm>
            <a:custGeom>
              <a:rect b="b" l="l" r="r" t="t"/>
              <a:pathLst>
                <a:path extrusionOk="0" h="4705" w="15845">
                  <a:moveTo>
                    <a:pt x="2369" y="1"/>
                  </a:moveTo>
                  <a:cubicBezTo>
                    <a:pt x="1068" y="1"/>
                    <a:pt x="0" y="1068"/>
                    <a:pt x="0" y="2369"/>
                  </a:cubicBezTo>
                  <a:cubicBezTo>
                    <a:pt x="0" y="3637"/>
                    <a:pt x="1068" y="4704"/>
                    <a:pt x="2369" y="4704"/>
                  </a:cubicBezTo>
                  <a:lnTo>
                    <a:pt x="13510" y="4704"/>
                  </a:lnTo>
                  <a:cubicBezTo>
                    <a:pt x="14778" y="4704"/>
                    <a:pt x="15845" y="3670"/>
                    <a:pt x="15845" y="2369"/>
                  </a:cubicBezTo>
                  <a:cubicBezTo>
                    <a:pt x="15845" y="1068"/>
                    <a:pt x="14778" y="1"/>
                    <a:pt x="135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24"/>
          <p:cNvGrpSpPr/>
          <p:nvPr/>
        </p:nvGrpSpPr>
        <p:grpSpPr>
          <a:xfrm>
            <a:off x="6644546" y="2633675"/>
            <a:ext cx="375097" cy="188166"/>
            <a:chOff x="3448904" y="3180490"/>
            <a:chExt cx="390320" cy="147177"/>
          </a:xfrm>
        </p:grpSpPr>
        <p:sp>
          <p:nvSpPr>
            <p:cNvPr id="792" name="Google Shape;792;p24"/>
            <p:cNvSpPr/>
            <p:nvPr/>
          </p:nvSpPr>
          <p:spPr>
            <a:xfrm>
              <a:off x="3448904" y="3249264"/>
              <a:ext cx="390320" cy="78404"/>
            </a:xfrm>
            <a:custGeom>
              <a:rect b="b" l="l" r="r" t="t"/>
              <a:pathLst>
                <a:path extrusionOk="0" h="4704" w="23418">
                  <a:moveTo>
                    <a:pt x="2336" y="0"/>
                  </a:moveTo>
                  <a:cubicBezTo>
                    <a:pt x="1035" y="0"/>
                    <a:pt x="1" y="1068"/>
                    <a:pt x="1" y="2369"/>
                  </a:cubicBezTo>
                  <a:cubicBezTo>
                    <a:pt x="1" y="3636"/>
                    <a:pt x="1035" y="4704"/>
                    <a:pt x="2336" y="4704"/>
                  </a:cubicBezTo>
                  <a:lnTo>
                    <a:pt x="21083" y="4704"/>
                  </a:lnTo>
                  <a:cubicBezTo>
                    <a:pt x="22384" y="4704"/>
                    <a:pt x="23418" y="3669"/>
                    <a:pt x="23418" y="2369"/>
                  </a:cubicBezTo>
                  <a:cubicBezTo>
                    <a:pt x="23418" y="1068"/>
                    <a:pt x="22384" y="0"/>
                    <a:pt x="210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4"/>
            <p:cNvSpPr/>
            <p:nvPr/>
          </p:nvSpPr>
          <p:spPr>
            <a:xfrm>
              <a:off x="3619595" y="3180490"/>
              <a:ext cx="166258" cy="77854"/>
            </a:xfrm>
            <a:custGeom>
              <a:rect b="b" l="l" r="r" t="t"/>
              <a:pathLst>
                <a:path extrusionOk="0" h="4671" w="9975">
                  <a:moveTo>
                    <a:pt x="2336" y="0"/>
                  </a:moveTo>
                  <a:cubicBezTo>
                    <a:pt x="1068" y="0"/>
                    <a:pt x="1" y="1034"/>
                    <a:pt x="1" y="2335"/>
                  </a:cubicBezTo>
                  <a:cubicBezTo>
                    <a:pt x="1" y="3636"/>
                    <a:pt x="1068" y="4670"/>
                    <a:pt x="2336" y="4670"/>
                  </a:cubicBezTo>
                  <a:lnTo>
                    <a:pt x="7639" y="4670"/>
                  </a:lnTo>
                  <a:cubicBezTo>
                    <a:pt x="8907" y="4670"/>
                    <a:pt x="9974" y="3636"/>
                    <a:pt x="9974" y="2335"/>
                  </a:cubicBezTo>
                  <a:cubicBezTo>
                    <a:pt x="9974" y="1034"/>
                    <a:pt x="8907" y="0"/>
                    <a:pt x="7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24"/>
          <p:cNvGrpSpPr/>
          <p:nvPr/>
        </p:nvGrpSpPr>
        <p:grpSpPr>
          <a:xfrm>
            <a:off x="8432840" y="3034359"/>
            <a:ext cx="375626" cy="188166"/>
            <a:chOff x="5309772" y="3493891"/>
            <a:chExt cx="390870" cy="147177"/>
          </a:xfrm>
        </p:grpSpPr>
        <p:sp>
          <p:nvSpPr>
            <p:cNvPr id="795" name="Google Shape;795;p24"/>
            <p:cNvSpPr/>
            <p:nvPr/>
          </p:nvSpPr>
          <p:spPr>
            <a:xfrm>
              <a:off x="5309772" y="3493891"/>
              <a:ext cx="390870" cy="77854"/>
            </a:xfrm>
            <a:custGeom>
              <a:rect b="b" l="l" r="r" t="t"/>
              <a:pathLst>
                <a:path extrusionOk="0" h="4671" w="23451">
                  <a:moveTo>
                    <a:pt x="2335" y="0"/>
                  </a:moveTo>
                  <a:cubicBezTo>
                    <a:pt x="1034" y="0"/>
                    <a:pt x="0" y="1034"/>
                    <a:pt x="0" y="2335"/>
                  </a:cubicBezTo>
                  <a:cubicBezTo>
                    <a:pt x="0" y="3636"/>
                    <a:pt x="1034" y="4670"/>
                    <a:pt x="2335" y="4670"/>
                  </a:cubicBezTo>
                  <a:lnTo>
                    <a:pt x="21082" y="4670"/>
                  </a:lnTo>
                  <a:cubicBezTo>
                    <a:pt x="22383" y="4670"/>
                    <a:pt x="23450" y="3636"/>
                    <a:pt x="23450" y="2335"/>
                  </a:cubicBezTo>
                  <a:cubicBezTo>
                    <a:pt x="23450" y="1034"/>
                    <a:pt x="22383" y="0"/>
                    <a:pt x="210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4"/>
            <p:cNvSpPr/>
            <p:nvPr/>
          </p:nvSpPr>
          <p:spPr>
            <a:xfrm>
              <a:off x="5363691" y="3562665"/>
              <a:ext cx="165708" cy="78404"/>
            </a:xfrm>
            <a:custGeom>
              <a:rect b="b" l="l" r="r" t="t"/>
              <a:pathLst>
                <a:path extrusionOk="0" h="4704" w="9942">
                  <a:moveTo>
                    <a:pt x="2336" y="0"/>
                  </a:moveTo>
                  <a:cubicBezTo>
                    <a:pt x="1035" y="0"/>
                    <a:pt x="1" y="1068"/>
                    <a:pt x="1" y="2335"/>
                  </a:cubicBezTo>
                  <a:cubicBezTo>
                    <a:pt x="1" y="3636"/>
                    <a:pt x="1035" y="4704"/>
                    <a:pt x="2336" y="4704"/>
                  </a:cubicBezTo>
                  <a:lnTo>
                    <a:pt x="7606" y="4704"/>
                  </a:lnTo>
                  <a:cubicBezTo>
                    <a:pt x="8907" y="4704"/>
                    <a:pt x="9941" y="3636"/>
                    <a:pt x="9941" y="2335"/>
                  </a:cubicBezTo>
                  <a:cubicBezTo>
                    <a:pt x="9941" y="1068"/>
                    <a:pt x="8907" y="0"/>
                    <a:pt x="7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7" name="Google Shape;797;p24"/>
          <p:cNvSpPr txBox="1"/>
          <p:nvPr/>
        </p:nvSpPr>
        <p:spPr>
          <a:xfrm>
            <a:off x="175975" y="1147875"/>
            <a:ext cx="6623400" cy="17097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300"/>
              </a:spcBef>
              <a:spcAft>
                <a:spcPts val="0"/>
              </a:spcAft>
              <a:buClr>
                <a:srgbClr val="1F1F1F"/>
              </a:buClr>
              <a:buSzPts val="1100"/>
              <a:buChar char="●"/>
            </a:pPr>
            <a:r>
              <a:rPr b="1" lang="en" sz="1100">
                <a:solidFill>
                  <a:srgbClr val="1F1F1F"/>
                </a:solidFill>
                <a:highlight>
                  <a:srgbClr val="FFFFFF"/>
                </a:highlight>
              </a:rPr>
              <a:t>Superhosts receive more positive reviews</a:t>
            </a:r>
            <a:r>
              <a:rPr lang="en" sz="1100">
                <a:solidFill>
                  <a:srgbClr val="1F1F1F"/>
                </a:solidFill>
                <a:highlight>
                  <a:srgbClr val="FFFFFF"/>
                </a:highlight>
              </a:rPr>
              <a:t> than other hosts due to meeting strict criteria for maintaining their status.</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b="1" lang="en" sz="1100">
                <a:solidFill>
                  <a:srgbClr val="1F1F1F"/>
                </a:solidFill>
                <a:highlight>
                  <a:srgbClr val="FFFFFF"/>
                </a:highlight>
              </a:rPr>
              <a:t>Superhosts receive more detailed reviews</a:t>
            </a:r>
            <a:r>
              <a:rPr lang="en" sz="1100">
                <a:solidFill>
                  <a:srgbClr val="1F1F1F"/>
                </a:solidFill>
                <a:highlight>
                  <a:srgbClr val="FFFFFF"/>
                </a:highlight>
              </a:rPr>
              <a:t> as guests feel more comfortable leaving detailed feedback for hosts who meet higher standards.</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b="1" lang="en" sz="1100">
                <a:solidFill>
                  <a:srgbClr val="1F1F1F"/>
                </a:solidFill>
                <a:highlight>
                  <a:srgbClr val="FFFFFF"/>
                </a:highlight>
              </a:rPr>
              <a:t>Superhosts receive more specific reviews</a:t>
            </a:r>
            <a:r>
              <a:rPr lang="en" sz="1100">
                <a:solidFill>
                  <a:srgbClr val="1F1F1F"/>
                </a:solidFill>
                <a:highlight>
                  <a:srgbClr val="FFFFFF"/>
                </a:highlight>
              </a:rPr>
              <a:t> as guests are more likely to take the time to write specific feedback for hosts who meet higher standards.</a:t>
            </a:r>
            <a:endParaRPr sz="1100">
              <a:solidFill>
                <a:srgbClr val="1F1F1F"/>
              </a:solidFill>
              <a:highlight>
                <a:srgbClr val="FFFFFF"/>
              </a:highlight>
            </a:endParaRPr>
          </a:p>
          <a:p>
            <a:pPr indent="0" lvl="0" marL="0" rtl="0" algn="l">
              <a:spcBef>
                <a:spcPts val="1100"/>
              </a:spcBef>
              <a:spcAft>
                <a:spcPts val="0"/>
              </a:spcAft>
              <a:buNone/>
            </a:pPr>
            <a:r>
              <a:t/>
            </a:r>
            <a:endParaRPr>
              <a:latin typeface="Roboto"/>
              <a:ea typeface="Roboto"/>
              <a:cs typeface="Roboto"/>
              <a:sym typeface="Roboto"/>
            </a:endParaRPr>
          </a:p>
        </p:txBody>
      </p:sp>
      <p:pic>
        <p:nvPicPr>
          <p:cNvPr id="798" name="Google Shape;798;p24"/>
          <p:cNvPicPr preferRelativeResize="0"/>
          <p:nvPr/>
        </p:nvPicPr>
        <p:blipFill>
          <a:blip r:embed="rId3">
            <a:alphaModFix/>
          </a:blip>
          <a:stretch>
            <a:fillRect/>
          </a:stretch>
        </p:blipFill>
        <p:spPr>
          <a:xfrm>
            <a:off x="1007900" y="2399775"/>
            <a:ext cx="5296151" cy="2743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25"/>
          <p:cNvSpPr/>
          <p:nvPr/>
        </p:nvSpPr>
        <p:spPr>
          <a:xfrm>
            <a:off x="7107259" y="1788270"/>
            <a:ext cx="641165" cy="3348781"/>
          </a:xfrm>
          <a:custGeom>
            <a:rect b="b" l="l" r="r" t="t"/>
            <a:pathLst>
              <a:path extrusionOk="0" h="157146" w="40029">
                <a:moveTo>
                  <a:pt x="0" y="0"/>
                </a:moveTo>
                <a:lnTo>
                  <a:pt x="0" y="157146"/>
                </a:lnTo>
                <a:lnTo>
                  <a:pt x="40029" y="157146"/>
                </a:lnTo>
                <a:lnTo>
                  <a:pt x="400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5"/>
          <p:cNvSpPr/>
          <p:nvPr/>
        </p:nvSpPr>
        <p:spPr>
          <a:xfrm>
            <a:off x="7894802" y="2513994"/>
            <a:ext cx="488358" cy="2623027"/>
          </a:xfrm>
          <a:custGeom>
            <a:rect b="b" l="l" r="r" t="t"/>
            <a:pathLst>
              <a:path extrusionOk="0" h="123089" w="30489">
                <a:moveTo>
                  <a:pt x="1" y="1"/>
                </a:moveTo>
                <a:lnTo>
                  <a:pt x="1" y="123089"/>
                </a:lnTo>
                <a:lnTo>
                  <a:pt x="30489" y="123089"/>
                </a:lnTo>
                <a:lnTo>
                  <a:pt x="30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5" name="Google Shape;805;p25"/>
          <p:cNvGrpSpPr/>
          <p:nvPr/>
        </p:nvGrpSpPr>
        <p:grpSpPr>
          <a:xfrm>
            <a:off x="7284797" y="977164"/>
            <a:ext cx="878421" cy="4159852"/>
            <a:chOff x="4073870" y="1591942"/>
            <a:chExt cx="996169" cy="3546033"/>
          </a:xfrm>
        </p:grpSpPr>
        <p:sp>
          <p:nvSpPr>
            <p:cNvPr id="806" name="Google Shape;806;p25"/>
            <p:cNvSpPr/>
            <p:nvPr/>
          </p:nvSpPr>
          <p:spPr>
            <a:xfrm>
              <a:off x="4774963" y="3376496"/>
              <a:ext cx="11" cy="11"/>
            </a:xfrm>
            <a:custGeom>
              <a:rect b="b" l="l" r="r" t="t"/>
              <a:pathLst>
                <a:path extrusionOk="0" fill="none" h="1" w="1">
                  <a:moveTo>
                    <a:pt x="1" y="1"/>
                  </a:moveTo>
                  <a:close/>
                </a:path>
              </a:pathLst>
            </a:custGeom>
            <a:no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5"/>
            <p:cNvSpPr/>
            <p:nvPr/>
          </p:nvSpPr>
          <p:spPr>
            <a:xfrm>
              <a:off x="4073870" y="1775633"/>
              <a:ext cx="996169" cy="3362342"/>
            </a:xfrm>
            <a:custGeom>
              <a:rect b="b" l="l" r="r" t="t"/>
              <a:pathLst>
                <a:path extrusionOk="0" h="185100" w="54840">
                  <a:moveTo>
                    <a:pt x="1" y="1"/>
                  </a:moveTo>
                  <a:lnTo>
                    <a:pt x="1" y="185100"/>
                  </a:lnTo>
                  <a:lnTo>
                    <a:pt x="54840" y="185100"/>
                  </a:lnTo>
                  <a:lnTo>
                    <a:pt x="548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5"/>
            <p:cNvSpPr/>
            <p:nvPr/>
          </p:nvSpPr>
          <p:spPr>
            <a:xfrm>
              <a:off x="4073870" y="1925315"/>
              <a:ext cx="996169" cy="3029068"/>
            </a:xfrm>
            <a:custGeom>
              <a:rect b="b" l="l" r="r" t="t"/>
              <a:pathLst>
                <a:path extrusionOk="0" h="166753" w="54840">
                  <a:moveTo>
                    <a:pt x="1" y="0"/>
                  </a:moveTo>
                  <a:lnTo>
                    <a:pt x="1" y="166753"/>
                  </a:lnTo>
                  <a:lnTo>
                    <a:pt x="54840" y="166753"/>
                  </a:lnTo>
                  <a:lnTo>
                    <a:pt x="54840" y="0"/>
                  </a:lnTo>
                  <a:close/>
                </a:path>
              </a:pathLst>
            </a:custGeom>
            <a:solidFill>
              <a:srgbClr val="F6D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5"/>
            <p:cNvSpPr/>
            <p:nvPr/>
          </p:nvSpPr>
          <p:spPr>
            <a:xfrm>
              <a:off x="4261717" y="1824716"/>
              <a:ext cx="434470" cy="3115733"/>
            </a:xfrm>
            <a:custGeom>
              <a:rect b="b" l="l" r="r" t="t"/>
              <a:pathLst>
                <a:path extrusionOk="0" h="171524" w="23918">
                  <a:moveTo>
                    <a:pt x="23918" y="1"/>
                  </a:moveTo>
                  <a:lnTo>
                    <a:pt x="20782" y="368"/>
                  </a:lnTo>
                  <a:lnTo>
                    <a:pt x="1" y="171524"/>
                  </a:lnTo>
                  <a:lnTo>
                    <a:pt x="3103" y="171524"/>
                  </a:lnTo>
                  <a:lnTo>
                    <a:pt x="23918" y="1"/>
                  </a:lnTo>
                  <a:close/>
                </a:path>
              </a:pathLst>
            </a:custGeom>
            <a:solidFill>
              <a:srgbClr val="FC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5"/>
            <p:cNvSpPr/>
            <p:nvPr/>
          </p:nvSpPr>
          <p:spPr>
            <a:xfrm>
              <a:off x="4399864" y="1824716"/>
              <a:ext cx="434470" cy="3115733"/>
            </a:xfrm>
            <a:custGeom>
              <a:rect b="b" l="l" r="r" t="t"/>
              <a:pathLst>
                <a:path extrusionOk="0" h="171524" w="23918">
                  <a:moveTo>
                    <a:pt x="23918" y="1"/>
                  </a:moveTo>
                  <a:lnTo>
                    <a:pt x="20816" y="368"/>
                  </a:lnTo>
                  <a:lnTo>
                    <a:pt x="1" y="171524"/>
                  </a:lnTo>
                  <a:lnTo>
                    <a:pt x="3137" y="171524"/>
                  </a:lnTo>
                  <a:lnTo>
                    <a:pt x="23918" y="1"/>
                  </a:lnTo>
                  <a:close/>
                </a:path>
              </a:pathLst>
            </a:custGeom>
            <a:solidFill>
              <a:srgbClr val="FC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5"/>
            <p:cNvSpPr/>
            <p:nvPr/>
          </p:nvSpPr>
          <p:spPr>
            <a:xfrm>
              <a:off x="4073870" y="2120429"/>
              <a:ext cx="996169" cy="95148"/>
            </a:xfrm>
            <a:custGeom>
              <a:rect b="b" l="l" r="r" t="t"/>
              <a:pathLst>
                <a:path extrusionOk="0" h="5238" w="54840">
                  <a:moveTo>
                    <a:pt x="1" y="0"/>
                  </a:moveTo>
                  <a:lnTo>
                    <a:pt x="1" y="5237"/>
                  </a:lnTo>
                  <a:lnTo>
                    <a:pt x="54840" y="5237"/>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5"/>
            <p:cNvSpPr/>
            <p:nvPr/>
          </p:nvSpPr>
          <p:spPr>
            <a:xfrm>
              <a:off x="4073870" y="2316142"/>
              <a:ext cx="996169" cy="95148"/>
            </a:xfrm>
            <a:custGeom>
              <a:rect b="b" l="l" r="r" t="t"/>
              <a:pathLst>
                <a:path extrusionOk="0" h="5238" w="54840">
                  <a:moveTo>
                    <a:pt x="1" y="0"/>
                  </a:moveTo>
                  <a:lnTo>
                    <a:pt x="1" y="5238"/>
                  </a:lnTo>
                  <a:lnTo>
                    <a:pt x="54840" y="5238"/>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5"/>
            <p:cNvSpPr/>
            <p:nvPr/>
          </p:nvSpPr>
          <p:spPr>
            <a:xfrm>
              <a:off x="4073870" y="2511255"/>
              <a:ext cx="996169" cy="95148"/>
            </a:xfrm>
            <a:custGeom>
              <a:rect b="b" l="l" r="r" t="t"/>
              <a:pathLst>
                <a:path extrusionOk="0" h="5238" w="54840">
                  <a:moveTo>
                    <a:pt x="1" y="0"/>
                  </a:moveTo>
                  <a:lnTo>
                    <a:pt x="1" y="5238"/>
                  </a:lnTo>
                  <a:lnTo>
                    <a:pt x="54840" y="5238"/>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5"/>
            <p:cNvSpPr/>
            <p:nvPr/>
          </p:nvSpPr>
          <p:spPr>
            <a:xfrm>
              <a:off x="4073870" y="2706968"/>
              <a:ext cx="996169" cy="95148"/>
            </a:xfrm>
            <a:custGeom>
              <a:rect b="b" l="l" r="r" t="t"/>
              <a:pathLst>
                <a:path extrusionOk="0" h="5238" w="54840">
                  <a:moveTo>
                    <a:pt x="1" y="1"/>
                  </a:moveTo>
                  <a:lnTo>
                    <a:pt x="1" y="5238"/>
                  </a:lnTo>
                  <a:lnTo>
                    <a:pt x="54840" y="5238"/>
                  </a:lnTo>
                  <a:lnTo>
                    <a:pt x="548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5"/>
            <p:cNvSpPr/>
            <p:nvPr/>
          </p:nvSpPr>
          <p:spPr>
            <a:xfrm>
              <a:off x="4073870" y="2902082"/>
              <a:ext cx="996169" cy="95148"/>
            </a:xfrm>
            <a:custGeom>
              <a:rect b="b" l="l" r="r" t="t"/>
              <a:pathLst>
                <a:path extrusionOk="0" h="5238" w="54840">
                  <a:moveTo>
                    <a:pt x="1" y="1"/>
                  </a:moveTo>
                  <a:lnTo>
                    <a:pt x="1" y="5238"/>
                  </a:lnTo>
                  <a:lnTo>
                    <a:pt x="54840" y="5238"/>
                  </a:lnTo>
                  <a:lnTo>
                    <a:pt x="548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5"/>
            <p:cNvSpPr/>
            <p:nvPr/>
          </p:nvSpPr>
          <p:spPr>
            <a:xfrm>
              <a:off x="4073870" y="3097195"/>
              <a:ext cx="996169" cy="95148"/>
            </a:xfrm>
            <a:custGeom>
              <a:rect b="b" l="l" r="r" t="t"/>
              <a:pathLst>
                <a:path extrusionOk="0" h="5238" w="54840">
                  <a:moveTo>
                    <a:pt x="1" y="1"/>
                  </a:moveTo>
                  <a:lnTo>
                    <a:pt x="1" y="5238"/>
                  </a:lnTo>
                  <a:lnTo>
                    <a:pt x="54840" y="5238"/>
                  </a:lnTo>
                  <a:lnTo>
                    <a:pt x="548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5"/>
            <p:cNvSpPr/>
            <p:nvPr/>
          </p:nvSpPr>
          <p:spPr>
            <a:xfrm>
              <a:off x="4073870" y="3292926"/>
              <a:ext cx="996169" cy="95148"/>
            </a:xfrm>
            <a:custGeom>
              <a:rect b="b" l="l" r="r" t="t"/>
              <a:pathLst>
                <a:path extrusionOk="0" h="5238" w="54840">
                  <a:moveTo>
                    <a:pt x="1" y="0"/>
                  </a:moveTo>
                  <a:lnTo>
                    <a:pt x="1" y="5237"/>
                  </a:lnTo>
                  <a:lnTo>
                    <a:pt x="54840" y="5237"/>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5"/>
            <p:cNvSpPr/>
            <p:nvPr/>
          </p:nvSpPr>
          <p:spPr>
            <a:xfrm>
              <a:off x="4073870" y="3488040"/>
              <a:ext cx="996169" cy="95148"/>
            </a:xfrm>
            <a:custGeom>
              <a:rect b="b" l="l" r="r" t="t"/>
              <a:pathLst>
                <a:path extrusionOk="0" h="5238" w="54840">
                  <a:moveTo>
                    <a:pt x="1" y="0"/>
                  </a:moveTo>
                  <a:lnTo>
                    <a:pt x="1" y="5237"/>
                  </a:lnTo>
                  <a:lnTo>
                    <a:pt x="54840" y="5237"/>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5"/>
            <p:cNvSpPr/>
            <p:nvPr/>
          </p:nvSpPr>
          <p:spPr>
            <a:xfrm>
              <a:off x="4073870" y="3683153"/>
              <a:ext cx="996169" cy="95748"/>
            </a:xfrm>
            <a:custGeom>
              <a:rect b="b" l="l" r="r" t="t"/>
              <a:pathLst>
                <a:path extrusionOk="0" h="5271" w="54840">
                  <a:moveTo>
                    <a:pt x="1" y="0"/>
                  </a:moveTo>
                  <a:lnTo>
                    <a:pt x="1" y="5271"/>
                  </a:lnTo>
                  <a:lnTo>
                    <a:pt x="54840" y="5271"/>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5"/>
            <p:cNvSpPr/>
            <p:nvPr/>
          </p:nvSpPr>
          <p:spPr>
            <a:xfrm>
              <a:off x="4073870" y="3878866"/>
              <a:ext cx="996169" cy="95148"/>
            </a:xfrm>
            <a:custGeom>
              <a:rect b="b" l="l" r="r" t="t"/>
              <a:pathLst>
                <a:path extrusionOk="0" h="5238" w="54840">
                  <a:moveTo>
                    <a:pt x="1" y="1"/>
                  </a:moveTo>
                  <a:lnTo>
                    <a:pt x="1" y="5238"/>
                  </a:lnTo>
                  <a:lnTo>
                    <a:pt x="54840" y="5238"/>
                  </a:lnTo>
                  <a:lnTo>
                    <a:pt x="548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5"/>
            <p:cNvSpPr/>
            <p:nvPr/>
          </p:nvSpPr>
          <p:spPr>
            <a:xfrm>
              <a:off x="4073870" y="4073980"/>
              <a:ext cx="996169" cy="95148"/>
            </a:xfrm>
            <a:custGeom>
              <a:rect b="b" l="l" r="r" t="t"/>
              <a:pathLst>
                <a:path extrusionOk="0" h="5238" w="54840">
                  <a:moveTo>
                    <a:pt x="1" y="1"/>
                  </a:moveTo>
                  <a:lnTo>
                    <a:pt x="1" y="5238"/>
                  </a:lnTo>
                  <a:lnTo>
                    <a:pt x="54840" y="5238"/>
                  </a:lnTo>
                  <a:lnTo>
                    <a:pt x="54840" y="1"/>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5"/>
            <p:cNvSpPr/>
            <p:nvPr/>
          </p:nvSpPr>
          <p:spPr>
            <a:xfrm>
              <a:off x="4073870" y="4269711"/>
              <a:ext cx="996169" cy="95148"/>
            </a:xfrm>
            <a:custGeom>
              <a:rect b="b" l="l" r="r" t="t"/>
              <a:pathLst>
                <a:path extrusionOk="0" h="5238" w="54840">
                  <a:moveTo>
                    <a:pt x="1" y="0"/>
                  </a:moveTo>
                  <a:lnTo>
                    <a:pt x="1" y="5237"/>
                  </a:lnTo>
                  <a:lnTo>
                    <a:pt x="54840" y="5237"/>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5"/>
            <p:cNvSpPr/>
            <p:nvPr/>
          </p:nvSpPr>
          <p:spPr>
            <a:xfrm>
              <a:off x="4073870" y="4464824"/>
              <a:ext cx="996169" cy="95148"/>
            </a:xfrm>
            <a:custGeom>
              <a:rect b="b" l="l" r="r" t="t"/>
              <a:pathLst>
                <a:path extrusionOk="0" h="5238" w="54840">
                  <a:moveTo>
                    <a:pt x="1" y="0"/>
                  </a:moveTo>
                  <a:lnTo>
                    <a:pt x="1" y="5237"/>
                  </a:lnTo>
                  <a:lnTo>
                    <a:pt x="54840" y="5237"/>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5"/>
            <p:cNvSpPr/>
            <p:nvPr/>
          </p:nvSpPr>
          <p:spPr>
            <a:xfrm>
              <a:off x="4073870" y="4660537"/>
              <a:ext cx="996169" cy="95148"/>
            </a:xfrm>
            <a:custGeom>
              <a:rect b="b" l="l" r="r" t="t"/>
              <a:pathLst>
                <a:path extrusionOk="0" h="5238" w="54840">
                  <a:moveTo>
                    <a:pt x="1" y="0"/>
                  </a:moveTo>
                  <a:lnTo>
                    <a:pt x="1" y="5238"/>
                  </a:lnTo>
                  <a:lnTo>
                    <a:pt x="54840" y="5238"/>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5"/>
            <p:cNvSpPr/>
            <p:nvPr/>
          </p:nvSpPr>
          <p:spPr>
            <a:xfrm>
              <a:off x="4199301" y="1888349"/>
              <a:ext cx="11535" cy="3064218"/>
            </a:xfrm>
            <a:custGeom>
              <a:rect b="b" l="l" r="r" t="t"/>
              <a:pathLst>
                <a:path extrusionOk="0" h="168688" w="635">
                  <a:moveTo>
                    <a:pt x="1" y="0"/>
                  </a:moveTo>
                  <a:lnTo>
                    <a:pt x="1" y="168688"/>
                  </a:lnTo>
                  <a:lnTo>
                    <a:pt x="635" y="168688"/>
                  </a:lnTo>
                  <a:lnTo>
                    <a:pt x="635"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5"/>
            <p:cNvSpPr/>
            <p:nvPr/>
          </p:nvSpPr>
          <p:spPr>
            <a:xfrm>
              <a:off x="4381081" y="1888349"/>
              <a:ext cx="11535" cy="3064218"/>
            </a:xfrm>
            <a:custGeom>
              <a:rect b="b" l="l" r="r" t="t"/>
              <a:pathLst>
                <a:path extrusionOk="0" h="168688" w="635">
                  <a:moveTo>
                    <a:pt x="1" y="0"/>
                  </a:moveTo>
                  <a:lnTo>
                    <a:pt x="1" y="168688"/>
                  </a:lnTo>
                  <a:lnTo>
                    <a:pt x="635" y="168688"/>
                  </a:lnTo>
                  <a:lnTo>
                    <a:pt x="635"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5"/>
            <p:cNvSpPr/>
            <p:nvPr/>
          </p:nvSpPr>
          <p:spPr>
            <a:xfrm>
              <a:off x="4562879" y="1888349"/>
              <a:ext cx="11517" cy="3064218"/>
            </a:xfrm>
            <a:custGeom>
              <a:rect b="b" l="l" r="r" t="t"/>
              <a:pathLst>
                <a:path extrusionOk="0" h="168688" w="634">
                  <a:moveTo>
                    <a:pt x="0" y="0"/>
                  </a:moveTo>
                  <a:lnTo>
                    <a:pt x="0" y="168688"/>
                  </a:lnTo>
                  <a:lnTo>
                    <a:pt x="634" y="168688"/>
                  </a:lnTo>
                  <a:lnTo>
                    <a:pt x="634"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5"/>
            <p:cNvSpPr/>
            <p:nvPr/>
          </p:nvSpPr>
          <p:spPr>
            <a:xfrm>
              <a:off x="4745258" y="1888349"/>
              <a:ext cx="10917" cy="3064218"/>
            </a:xfrm>
            <a:custGeom>
              <a:rect b="b" l="l" r="r" t="t"/>
              <a:pathLst>
                <a:path extrusionOk="0" h="168688" w="601">
                  <a:moveTo>
                    <a:pt x="1" y="0"/>
                  </a:moveTo>
                  <a:lnTo>
                    <a:pt x="1" y="168688"/>
                  </a:lnTo>
                  <a:lnTo>
                    <a:pt x="601" y="168688"/>
                  </a:lnTo>
                  <a:lnTo>
                    <a:pt x="601"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5"/>
            <p:cNvSpPr/>
            <p:nvPr/>
          </p:nvSpPr>
          <p:spPr>
            <a:xfrm>
              <a:off x="4927038" y="1888349"/>
              <a:ext cx="10917" cy="3064218"/>
            </a:xfrm>
            <a:custGeom>
              <a:rect b="b" l="l" r="r" t="t"/>
              <a:pathLst>
                <a:path extrusionOk="0" h="168688" w="601">
                  <a:moveTo>
                    <a:pt x="1" y="0"/>
                  </a:moveTo>
                  <a:lnTo>
                    <a:pt x="1" y="168688"/>
                  </a:lnTo>
                  <a:lnTo>
                    <a:pt x="601" y="168688"/>
                  </a:lnTo>
                  <a:lnTo>
                    <a:pt x="601"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5"/>
            <p:cNvSpPr/>
            <p:nvPr/>
          </p:nvSpPr>
          <p:spPr>
            <a:xfrm>
              <a:off x="4189619" y="1888349"/>
              <a:ext cx="10917" cy="3064218"/>
            </a:xfrm>
            <a:custGeom>
              <a:rect b="b" l="l" r="r" t="t"/>
              <a:pathLst>
                <a:path extrusionOk="0" h="168688" w="601">
                  <a:moveTo>
                    <a:pt x="0" y="0"/>
                  </a:moveTo>
                  <a:lnTo>
                    <a:pt x="0" y="168688"/>
                  </a:lnTo>
                  <a:lnTo>
                    <a:pt x="600" y="168688"/>
                  </a:lnTo>
                  <a:lnTo>
                    <a:pt x="60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5"/>
            <p:cNvSpPr/>
            <p:nvPr/>
          </p:nvSpPr>
          <p:spPr>
            <a:xfrm>
              <a:off x="4371399" y="1888349"/>
              <a:ext cx="11517" cy="3064218"/>
            </a:xfrm>
            <a:custGeom>
              <a:rect b="b" l="l" r="r" t="t"/>
              <a:pathLst>
                <a:path extrusionOk="0" h="168688" w="634">
                  <a:moveTo>
                    <a:pt x="0" y="0"/>
                  </a:moveTo>
                  <a:lnTo>
                    <a:pt x="0" y="168688"/>
                  </a:lnTo>
                  <a:lnTo>
                    <a:pt x="634" y="168688"/>
                  </a:lnTo>
                  <a:lnTo>
                    <a:pt x="634"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5"/>
            <p:cNvSpPr/>
            <p:nvPr/>
          </p:nvSpPr>
          <p:spPr>
            <a:xfrm>
              <a:off x="4553179" y="1888349"/>
              <a:ext cx="11517" cy="3064218"/>
            </a:xfrm>
            <a:custGeom>
              <a:rect b="b" l="l" r="r" t="t"/>
              <a:pathLst>
                <a:path extrusionOk="0" h="168688" w="634">
                  <a:moveTo>
                    <a:pt x="0" y="0"/>
                  </a:moveTo>
                  <a:lnTo>
                    <a:pt x="0" y="168688"/>
                  </a:lnTo>
                  <a:lnTo>
                    <a:pt x="634" y="168688"/>
                  </a:lnTo>
                  <a:lnTo>
                    <a:pt x="634"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5"/>
            <p:cNvSpPr/>
            <p:nvPr/>
          </p:nvSpPr>
          <p:spPr>
            <a:xfrm>
              <a:off x="4734958" y="1888349"/>
              <a:ext cx="11535" cy="3064218"/>
            </a:xfrm>
            <a:custGeom>
              <a:rect b="b" l="l" r="r" t="t"/>
              <a:pathLst>
                <a:path extrusionOk="0" h="168688" w="635">
                  <a:moveTo>
                    <a:pt x="0" y="0"/>
                  </a:moveTo>
                  <a:lnTo>
                    <a:pt x="0" y="168688"/>
                  </a:lnTo>
                  <a:lnTo>
                    <a:pt x="634" y="168688"/>
                  </a:lnTo>
                  <a:lnTo>
                    <a:pt x="634"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5"/>
            <p:cNvSpPr/>
            <p:nvPr/>
          </p:nvSpPr>
          <p:spPr>
            <a:xfrm>
              <a:off x="4916738" y="1888349"/>
              <a:ext cx="11535" cy="3064218"/>
            </a:xfrm>
            <a:custGeom>
              <a:rect b="b" l="l" r="r" t="t"/>
              <a:pathLst>
                <a:path extrusionOk="0" h="168688" w="635">
                  <a:moveTo>
                    <a:pt x="1" y="0"/>
                  </a:moveTo>
                  <a:lnTo>
                    <a:pt x="1" y="168688"/>
                  </a:lnTo>
                  <a:lnTo>
                    <a:pt x="634" y="168688"/>
                  </a:lnTo>
                  <a:lnTo>
                    <a:pt x="634"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5"/>
            <p:cNvSpPr/>
            <p:nvPr/>
          </p:nvSpPr>
          <p:spPr>
            <a:xfrm>
              <a:off x="4073870" y="1645969"/>
              <a:ext cx="996169" cy="279360"/>
            </a:xfrm>
            <a:custGeom>
              <a:rect b="b" l="l" r="r" t="t"/>
              <a:pathLst>
                <a:path extrusionOk="0" h="15379" w="54840">
                  <a:moveTo>
                    <a:pt x="1" y="0"/>
                  </a:moveTo>
                  <a:lnTo>
                    <a:pt x="1" y="15378"/>
                  </a:lnTo>
                  <a:lnTo>
                    <a:pt x="54840" y="15378"/>
                  </a:lnTo>
                  <a:lnTo>
                    <a:pt x="548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5"/>
            <p:cNvSpPr/>
            <p:nvPr/>
          </p:nvSpPr>
          <p:spPr>
            <a:xfrm>
              <a:off x="4073870" y="4855651"/>
              <a:ext cx="996169" cy="99399"/>
            </a:xfrm>
            <a:custGeom>
              <a:rect b="b" l="l" r="r" t="t"/>
              <a:pathLst>
                <a:path extrusionOk="0" h="5472" w="54840">
                  <a:moveTo>
                    <a:pt x="1" y="0"/>
                  </a:moveTo>
                  <a:lnTo>
                    <a:pt x="1" y="5471"/>
                  </a:lnTo>
                  <a:lnTo>
                    <a:pt x="54840" y="5471"/>
                  </a:lnTo>
                  <a:lnTo>
                    <a:pt x="54840" y="0"/>
                  </a:lnTo>
                  <a:close/>
                </a:path>
              </a:pathLst>
            </a:custGeom>
            <a:solidFill>
              <a:srgbClr val="EEC5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5"/>
            <p:cNvSpPr/>
            <p:nvPr/>
          </p:nvSpPr>
          <p:spPr>
            <a:xfrm>
              <a:off x="4073870" y="1591942"/>
              <a:ext cx="996169" cy="90298"/>
            </a:xfrm>
            <a:custGeom>
              <a:rect b="b" l="l" r="r" t="t"/>
              <a:pathLst>
                <a:path extrusionOk="0" h="4971" w="54840">
                  <a:moveTo>
                    <a:pt x="1" y="0"/>
                  </a:moveTo>
                  <a:lnTo>
                    <a:pt x="1" y="4970"/>
                  </a:lnTo>
                  <a:lnTo>
                    <a:pt x="54840" y="4970"/>
                  </a:lnTo>
                  <a:lnTo>
                    <a:pt x="548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8" name="Google Shape;838;p25"/>
          <p:cNvSpPr/>
          <p:nvPr/>
        </p:nvSpPr>
        <p:spPr>
          <a:xfrm>
            <a:off x="9143984" y="3349909"/>
            <a:ext cx="16" cy="21"/>
          </a:xfrm>
          <a:custGeom>
            <a:rect b="b" l="l" r="r" t="t"/>
            <a:pathLst>
              <a:path extrusionOk="0" h="1" w="1">
                <a:moveTo>
                  <a:pt x="1" y="1"/>
                </a:moveTo>
                <a:close/>
              </a:path>
            </a:pathLst>
          </a:custGeom>
          <a:solidFill>
            <a:srgbClr val="DB99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9" name="Google Shape;839;p25"/>
          <p:cNvGrpSpPr/>
          <p:nvPr/>
        </p:nvGrpSpPr>
        <p:grpSpPr>
          <a:xfrm>
            <a:off x="6752627" y="4662023"/>
            <a:ext cx="1943291" cy="481465"/>
            <a:chOff x="3470366" y="4733071"/>
            <a:chExt cx="2203778" cy="410421"/>
          </a:xfrm>
        </p:grpSpPr>
        <p:sp>
          <p:nvSpPr>
            <p:cNvPr id="840" name="Google Shape;840;p25"/>
            <p:cNvSpPr/>
            <p:nvPr/>
          </p:nvSpPr>
          <p:spPr>
            <a:xfrm>
              <a:off x="3854525" y="4863353"/>
              <a:ext cx="181795" cy="266335"/>
            </a:xfrm>
            <a:custGeom>
              <a:rect b="b" l="l" r="r" t="t"/>
              <a:pathLst>
                <a:path extrusionOk="0" h="14662" w="10008">
                  <a:moveTo>
                    <a:pt x="4537" y="0"/>
                  </a:moveTo>
                  <a:cubicBezTo>
                    <a:pt x="4164" y="0"/>
                    <a:pt x="3798" y="74"/>
                    <a:pt x="3503" y="310"/>
                  </a:cubicBezTo>
                  <a:cubicBezTo>
                    <a:pt x="2869" y="844"/>
                    <a:pt x="2969" y="1811"/>
                    <a:pt x="2769" y="2645"/>
                  </a:cubicBezTo>
                  <a:cubicBezTo>
                    <a:pt x="2536" y="3679"/>
                    <a:pt x="1768" y="4513"/>
                    <a:pt x="1135" y="5381"/>
                  </a:cubicBezTo>
                  <a:cubicBezTo>
                    <a:pt x="501" y="6248"/>
                    <a:pt x="1" y="7349"/>
                    <a:pt x="367" y="8349"/>
                  </a:cubicBezTo>
                  <a:cubicBezTo>
                    <a:pt x="634" y="9050"/>
                    <a:pt x="1268" y="9550"/>
                    <a:pt x="1635" y="10184"/>
                  </a:cubicBezTo>
                  <a:cubicBezTo>
                    <a:pt x="2002" y="10885"/>
                    <a:pt x="2069" y="11652"/>
                    <a:pt x="2269" y="12386"/>
                  </a:cubicBezTo>
                  <a:cubicBezTo>
                    <a:pt x="2502" y="13186"/>
                    <a:pt x="2936" y="13953"/>
                    <a:pt x="3636" y="14387"/>
                  </a:cubicBezTo>
                  <a:cubicBezTo>
                    <a:pt x="3947" y="14575"/>
                    <a:pt x="4360" y="14661"/>
                    <a:pt x="4813" y="14661"/>
                  </a:cubicBezTo>
                  <a:cubicBezTo>
                    <a:pt x="6455" y="14661"/>
                    <a:pt x="8637" y="13534"/>
                    <a:pt x="8507" y="12019"/>
                  </a:cubicBezTo>
                  <a:cubicBezTo>
                    <a:pt x="8473" y="11385"/>
                    <a:pt x="8106" y="10785"/>
                    <a:pt x="8173" y="10151"/>
                  </a:cubicBezTo>
                  <a:cubicBezTo>
                    <a:pt x="8340" y="8950"/>
                    <a:pt x="10008" y="8283"/>
                    <a:pt x="10008" y="7049"/>
                  </a:cubicBezTo>
                  <a:cubicBezTo>
                    <a:pt x="10008" y="6115"/>
                    <a:pt x="9040" y="5481"/>
                    <a:pt x="8607" y="4647"/>
                  </a:cubicBezTo>
                  <a:cubicBezTo>
                    <a:pt x="8140" y="3646"/>
                    <a:pt x="8473" y="2445"/>
                    <a:pt x="7940" y="1511"/>
                  </a:cubicBezTo>
                  <a:cubicBezTo>
                    <a:pt x="7439" y="611"/>
                    <a:pt x="6305" y="244"/>
                    <a:pt x="5304" y="77"/>
                  </a:cubicBezTo>
                  <a:cubicBezTo>
                    <a:pt x="5058" y="36"/>
                    <a:pt x="4796" y="0"/>
                    <a:pt x="45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5"/>
            <p:cNvSpPr/>
            <p:nvPr/>
          </p:nvSpPr>
          <p:spPr>
            <a:xfrm>
              <a:off x="3949656" y="4915033"/>
              <a:ext cx="4868" cy="209679"/>
            </a:xfrm>
            <a:custGeom>
              <a:rect b="b" l="l" r="r" t="t"/>
              <a:pathLst>
                <a:path extrusionOk="0" h="11543" w="268">
                  <a:moveTo>
                    <a:pt x="101" y="0"/>
                  </a:moveTo>
                  <a:cubicBezTo>
                    <a:pt x="34" y="0"/>
                    <a:pt x="1" y="67"/>
                    <a:pt x="1" y="134"/>
                  </a:cubicBezTo>
                  <a:lnTo>
                    <a:pt x="34" y="11409"/>
                  </a:lnTo>
                  <a:cubicBezTo>
                    <a:pt x="34" y="11475"/>
                    <a:pt x="67" y="11542"/>
                    <a:pt x="167" y="11542"/>
                  </a:cubicBezTo>
                  <a:cubicBezTo>
                    <a:pt x="234" y="11542"/>
                    <a:pt x="267" y="11475"/>
                    <a:pt x="267" y="11409"/>
                  </a:cubicBezTo>
                  <a:lnTo>
                    <a:pt x="234" y="134"/>
                  </a:lnTo>
                  <a:cubicBezTo>
                    <a:pt x="234" y="67"/>
                    <a:pt x="167" y="0"/>
                    <a:pt x="101"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5"/>
            <p:cNvSpPr/>
            <p:nvPr/>
          </p:nvSpPr>
          <p:spPr>
            <a:xfrm>
              <a:off x="3904207" y="4950928"/>
              <a:ext cx="94549" cy="52588"/>
            </a:xfrm>
            <a:custGeom>
              <a:rect b="b" l="l" r="r" t="t"/>
              <a:pathLst>
                <a:path extrusionOk="0" h="2895" w="5205">
                  <a:moveTo>
                    <a:pt x="5071" y="1"/>
                  </a:moveTo>
                  <a:cubicBezTo>
                    <a:pt x="5038" y="1"/>
                    <a:pt x="5004" y="9"/>
                    <a:pt x="4971" y="26"/>
                  </a:cubicBezTo>
                  <a:lnTo>
                    <a:pt x="2569" y="2528"/>
                  </a:lnTo>
                  <a:lnTo>
                    <a:pt x="234" y="593"/>
                  </a:lnTo>
                  <a:cubicBezTo>
                    <a:pt x="207" y="579"/>
                    <a:pt x="179" y="571"/>
                    <a:pt x="154" y="571"/>
                  </a:cubicBezTo>
                  <a:cubicBezTo>
                    <a:pt x="118" y="571"/>
                    <a:pt x="87" y="587"/>
                    <a:pt x="68" y="626"/>
                  </a:cubicBezTo>
                  <a:cubicBezTo>
                    <a:pt x="1" y="693"/>
                    <a:pt x="34" y="760"/>
                    <a:pt x="68" y="793"/>
                  </a:cubicBezTo>
                  <a:lnTo>
                    <a:pt x="2569" y="2895"/>
                  </a:lnTo>
                  <a:lnTo>
                    <a:pt x="5171" y="193"/>
                  </a:lnTo>
                  <a:cubicBezTo>
                    <a:pt x="5205" y="159"/>
                    <a:pt x="5205" y="93"/>
                    <a:pt x="5171" y="26"/>
                  </a:cubicBezTo>
                  <a:cubicBezTo>
                    <a:pt x="5138" y="9"/>
                    <a:pt x="5104" y="1"/>
                    <a:pt x="5071" y="1"/>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5"/>
            <p:cNvSpPr/>
            <p:nvPr/>
          </p:nvSpPr>
          <p:spPr>
            <a:xfrm>
              <a:off x="3901191" y="5006732"/>
              <a:ext cx="103613" cy="64649"/>
            </a:xfrm>
            <a:custGeom>
              <a:rect b="b" l="l" r="r" t="t"/>
              <a:pathLst>
                <a:path extrusionOk="0" h="3559" w="5704">
                  <a:moveTo>
                    <a:pt x="5571" y="1"/>
                  </a:moveTo>
                  <a:cubicBezTo>
                    <a:pt x="5533" y="1"/>
                    <a:pt x="5490" y="17"/>
                    <a:pt x="5471" y="56"/>
                  </a:cubicBezTo>
                  <a:lnTo>
                    <a:pt x="2702" y="3225"/>
                  </a:lnTo>
                  <a:lnTo>
                    <a:pt x="234" y="1124"/>
                  </a:lnTo>
                  <a:cubicBezTo>
                    <a:pt x="206" y="1110"/>
                    <a:pt x="178" y="1102"/>
                    <a:pt x="153" y="1102"/>
                  </a:cubicBezTo>
                  <a:cubicBezTo>
                    <a:pt x="117" y="1102"/>
                    <a:pt x="86" y="1118"/>
                    <a:pt x="67" y="1157"/>
                  </a:cubicBezTo>
                  <a:cubicBezTo>
                    <a:pt x="0" y="1190"/>
                    <a:pt x="0" y="1257"/>
                    <a:pt x="67" y="1324"/>
                  </a:cubicBezTo>
                  <a:lnTo>
                    <a:pt x="2735" y="3559"/>
                  </a:lnTo>
                  <a:lnTo>
                    <a:pt x="5671" y="223"/>
                  </a:lnTo>
                  <a:cubicBezTo>
                    <a:pt x="5704" y="156"/>
                    <a:pt x="5704" y="90"/>
                    <a:pt x="5637" y="23"/>
                  </a:cubicBezTo>
                  <a:cubicBezTo>
                    <a:pt x="5624" y="9"/>
                    <a:pt x="5598" y="1"/>
                    <a:pt x="5571" y="1"/>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5"/>
            <p:cNvSpPr/>
            <p:nvPr/>
          </p:nvSpPr>
          <p:spPr>
            <a:xfrm>
              <a:off x="5224567" y="4872436"/>
              <a:ext cx="181795" cy="266626"/>
            </a:xfrm>
            <a:custGeom>
              <a:rect b="b" l="l" r="r" t="t"/>
              <a:pathLst>
                <a:path extrusionOk="0" h="14678" w="10008">
                  <a:moveTo>
                    <a:pt x="4526" y="1"/>
                  </a:moveTo>
                  <a:cubicBezTo>
                    <a:pt x="4147" y="1"/>
                    <a:pt x="3778" y="74"/>
                    <a:pt x="3503" y="311"/>
                  </a:cubicBezTo>
                  <a:cubicBezTo>
                    <a:pt x="2869" y="844"/>
                    <a:pt x="2969" y="1845"/>
                    <a:pt x="2769" y="2646"/>
                  </a:cubicBezTo>
                  <a:cubicBezTo>
                    <a:pt x="2535" y="3680"/>
                    <a:pt x="1768" y="4514"/>
                    <a:pt x="1134" y="5381"/>
                  </a:cubicBezTo>
                  <a:cubicBezTo>
                    <a:pt x="500" y="6248"/>
                    <a:pt x="0" y="7382"/>
                    <a:pt x="367" y="8383"/>
                  </a:cubicBezTo>
                  <a:cubicBezTo>
                    <a:pt x="634" y="9084"/>
                    <a:pt x="1268" y="9551"/>
                    <a:pt x="1635" y="10218"/>
                  </a:cubicBezTo>
                  <a:cubicBezTo>
                    <a:pt x="2001" y="10885"/>
                    <a:pt x="2035" y="11686"/>
                    <a:pt x="2268" y="12419"/>
                  </a:cubicBezTo>
                  <a:cubicBezTo>
                    <a:pt x="2502" y="13220"/>
                    <a:pt x="2935" y="13987"/>
                    <a:pt x="3636" y="14421"/>
                  </a:cubicBezTo>
                  <a:cubicBezTo>
                    <a:pt x="3939" y="14597"/>
                    <a:pt x="4338" y="14678"/>
                    <a:pt x="4777" y="14678"/>
                  </a:cubicBezTo>
                  <a:cubicBezTo>
                    <a:pt x="6423" y="14678"/>
                    <a:pt x="8638" y="13546"/>
                    <a:pt x="8506" y="12019"/>
                  </a:cubicBezTo>
                  <a:cubicBezTo>
                    <a:pt x="8473" y="11385"/>
                    <a:pt x="8106" y="10785"/>
                    <a:pt x="8173" y="10184"/>
                  </a:cubicBezTo>
                  <a:cubicBezTo>
                    <a:pt x="8339" y="8950"/>
                    <a:pt x="10007" y="8283"/>
                    <a:pt x="10007" y="7049"/>
                  </a:cubicBezTo>
                  <a:cubicBezTo>
                    <a:pt x="10007" y="6115"/>
                    <a:pt x="9040" y="5514"/>
                    <a:pt x="8606" y="4647"/>
                  </a:cubicBezTo>
                  <a:cubicBezTo>
                    <a:pt x="8139" y="3680"/>
                    <a:pt x="8473" y="2446"/>
                    <a:pt x="7939" y="1512"/>
                  </a:cubicBezTo>
                  <a:cubicBezTo>
                    <a:pt x="7439" y="611"/>
                    <a:pt x="6305" y="277"/>
                    <a:pt x="5304" y="77"/>
                  </a:cubicBezTo>
                  <a:cubicBezTo>
                    <a:pt x="5058" y="36"/>
                    <a:pt x="4790" y="1"/>
                    <a:pt x="4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5"/>
            <p:cNvSpPr/>
            <p:nvPr/>
          </p:nvSpPr>
          <p:spPr>
            <a:xfrm>
              <a:off x="5319080" y="4924734"/>
              <a:ext cx="5468" cy="209061"/>
            </a:xfrm>
            <a:custGeom>
              <a:rect b="b" l="l" r="r" t="t"/>
              <a:pathLst>
                <a:path extrusionOk="0" h="11509" w="301">
                  <a:moveTo>
                    <a:pt x="134" y="0"/>
                  </a:moveTo>
                  <a:cubicBezTo>
                    <a:pt x="67" y="0"/>
                    <a:pt x="1" y="34"/>
                    <a:pt x="1" y="134"/>
                  </a:cubicBezTo>
                  <a:lnTo>
                    <a:pt x="67" y="11375"/>
                  </a:lnTo>
                  <a:cubicBezTo>
                    <a:pt x="67" y="11442"/>
                    <a:pt x="101" y="11508"/>
                    <a:pt x="168" y="11508"/>
                  </a:cubicBezTo>
                  <a:cubicBezTo>
                    <a:pt x="234" y="11508"/>
                    <a:pt x="301" y="11442"/>
                    <a:pt x="301" y="11375"/>
                  </a:cubicBezTo>
                  <a:lnTo>
                    <a:pt x="268" y="134"/>
                  </a:lnTo>
                  <a:cubicBezTo>
                    <a:pt x="268" y="34"/>
                    <a:pt x="201" y="0"/>
                    <a:pt x="134"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5"/>
            <p:cNvSpPr/>
            <p:nvPr/>
          </p:nvSpPr>
          <p:spPr>
            <a:xfrm>
              <a:off x="5274249" y="4960083"/>
              <a:ext cx="94531" cy="52533"/>
            </a:xfrm>
            <a:custGeom>
              <a:rect b="b" l="l" r="r" t="t"/>
              <a:pathLst>
                <a:path extrusionOk="0" h="2892" w="5204">
                  <a:moveTo>
                    <a:pt x="5088" y="0"/>
                  </a:moveTo>
                  <a:cubicBezTo>
                    <a:pt x="5049" y="0"/>
                    <a:pt x="5010" y="17"/>
                    <a:pt x="4971" y="56"/>
                  </a:cubicBezTo>
                  <a:lnTo>
                    <a:pt x="2569" y="2557"/>
                  </a:lnTo>
                  <a:lnTo>
                    <a:pt x="234" y="623"/>
                  </a:lnTo>
                  <a:cubicBezTo>
                    <a:pt x="206" y="595"/>
                    <a:pt x="177" y="584"/>
                    <a:pt x="152" y="584"/>
                  </a:cubicBezTo>
                  <a:cubicBezTo>
                    <a:pt x="117" y="584"/>
                    <a:pt x="86" y="603"/>
                    <a:pt x="67" y="623"/>
                  </a:cubicBezTo>
                  <a:cubicBezTo>
                    <a:pt x="0" y="689"/>
                    <a:pt x="0" y="756"/>
                    <a:pt x="67" y="823"/>
                  </a:cubicBezTo>
                  <a:lnTo>
                    <a:pt x="2569" y="2891"/>
                  </a:lnTo>
                  <a:lnTo>
                    <a:pt x="5171" y="222"/>
                  </a:lnTo>
                  <a:cubicBezTo>
                    <a:pt x="5204" y="156"/>
                    <a:pt x="5204" y="89"/>
                    <a:pt x="5171" y="22"/>
                  </a:cubicBezTo>
                  <a:cubicBezTo>
                    <a:pt x="5143" y="8"/>
                    <a:pt x="5115" y="0"/>
                    <a:pt x="5088"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5"/>
            <p:cNvSpPr/>
            <p:nvPr/>
          </p:nvSpPr>
          <p:spPr>
            <a:xfrm>
              <a:off x="5271215" y="5016378"/>
              <a:ext cx="103631" cy="64704"/>
            </a:xfrm>
            <a:custGeom>
              <a:rect b="b" l="l" r="r" t="t"/>
              <a:pathLst>
                <a:path extrusionOk="0" h="3562" w="5705">
                  <a:moveTo>
                    <a:pt x="5555" y="0"/>
                  </a:moveTo>
                  <a:cubicBezTo>
                    <a:pt x="5521" y="0"/>
                    <a:pt x="5488" y="9"/>
                    <a:pt x="5471" y="26"/>
                  </a:cubicBezTo>
                  <a:lnTo>
                    <a:pt x="2702" y="3194"/>
                  </a:lnTo>
                  <a:lnTo>
                    <a:pt x="234" y="1093"/>
                  </a:lnTo>
                  <a:cubicBezTo>
                    <a:pt x="206" y="1079"/>
                    <a:pt x="179" y="1071"/>
                    <a:pt x="151" y="1071"/>
                  </a:cubicBezTo>
                  <a:cubicBezTo>
                    <a:pt x="112" y="1071"/>
                    <a:pt x="73" y="1087"/>
                    <a:pt x="34" y="1126"/>
                  </a:cubicBezTo>
                  <a:cubicBezTo>
                    <a:pt x="1" y="1160"/>
                    <a:pt x="1" y="1260"/>
                    <a:pt x="67" y="1293"/>
                  </a:cubicBezTo>
                  <a:lnTo>
                    <a:pt x="2736" y="3561"/>
                  </a:lnTo>
                  <a:lnTo>
                    <a:pt x="5671" y="192"/>
                  </a:lnTo>
                  <a:cubicBezTo>
                    <a:pt x="5705" y="159"/>
                    <a:pt x="5705" y="59"/>
                    <a:pt x="5638" y="26"/>
                  </a:cubicBezTo>
                  <a:cubicBezTo>
                    <a:pt x="5621" y="9"/>
                    <a:pt x="5588" y="0"/>
                    <a:pt x="5555"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5"/>
            <p:cNvSpPr/>
            <p:nvPr/>
          </p:nvSpPr>
          <p:spPr>
            <a:xfrm>
              <a:off x="5098518" y="4733071"/>
              <a:ext cx="181795" cy="266626"/>
            </a:xfrm>
            <a:custGeom>
              <a:rect b="b" l="l" r="r" t="t"/>
              <a:pathLst>
                <a:path extrusionOk="0" h="14678" w="10008">
                  <a:moveTo>
                    <a:pt x="4537" y="1"/>
                  </a:moveTo>
                  <a:cubicBezTo>
                    <a:pt x="4164" y="1"/>
                    <a:pt x="3799" y="74"/>
                    <a:pt x="3503" y="311"/>
                  </a:cubicBezTo>
                  <a:cubicBezTo>
                    <a:pt x="2869" y="844"/>
                    <a:pt x="2970" y="1845"/>
                    <a:pt x="2769" y="2646"/>
                  </a:cubicBezTo>
                  <a:cubicBezTo>
                    <a:pt x="2536" y="3680"/>
                    <a:pt x="1769" y="4514"/>
                    <a:pt x="1135" y="5381"/>
                  </a:cubicBezTo>
                  <a:cubicBezTo>
                    <a:pt x="534" y="6248"/>
                    <a:pt x="1" y="7382"/>
                    <a:pt x="368" y="8383"/>
                  </a:cubicBezTo>
                  <a:cubicBezTo>
                    <a:pt x="635" y="9083"/>
                    <a:pt x="1268" y="9550"/>
                    <a:pt x="1635" y="10218"/>
                  </a:cubicBezTo>
                  <a:cubicBezTo>
                    <a:pt x="2002" y="10885"/>
                    <a:pt x="2069" y="11685"/>
                    <a:pt x="2269" y="12419"/>
                  </a:cubicBezTo>
                  <a:cubicBezTo>
                    <a:pt x="2503" y="13220"/>
                    <a:pt x="2936" y="13987"/>
                    <a:pt x="3637" y="14421"/>
                  </a:cubicBezTo>
                  <a:cubicBezTo>
                    <a:pt x="3939" y="14597"/>
                    <a:pt x="4338" y="14677"/>
                    <a:pt x="4778" y="14677"/>
                  </a:cubicBezTo>
                  <a:cubicBezTo>
                    <a:pt x="6423" y="14677"/>
                    <a:pt x="8638" y="13546"/>
                    <a:pt x="8507" y="12019"/>
                  </a:cubicBezTo>
                  <a:cubicBezTo>
                    <a:pt x="8473" y="11385"/>
                    <a:pt x="8107" y="10785"/>
                    <a:pt x="8173" y="10184"/>
                  </a:cubicBezTo>
                  <a:cubicBezTo>
                    <a:pt x="8340" y="8950"/>
                    <a:pt x="10008" y="8283"/>
                    <a:pt x="10008" y="7049"/>
                  </a:cubicBezTo>
                  <a:cubicBezTo>
                    <a:pt x="10008" y="6115"/>
                    <a:pt x="9041" y="5514"/>
                    <a:pt x="8607" y="4647"/>
                  </a:cubicBezTo>
                  <a:cubicBezTo>
                    <a:pt x="8140" y="3680"/>
                    <a:pt x="8473" y="2445"/>
                    <a:pt x="7940" y="1511"/>
                  </a:cubicBezTo>
                  <a:cubicBezTo>
                    <a:pt x="7439" y="611"/>
                    <a:pt x="6305" y="277"/>
                    <a:pt x="5305" y="77"/>
                  </a:cubicBezTo>
                  <a:cubicBezTo>
                    <a:pt x="5059" y="36"/>
                    <a:pt x="4796" y="1"/>
                    <a:pt x="45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5"/>
            <p:cNvSpPr/>
            <p:nvPr/>
          </p:nvSpPr>
          <p:spPr>
            <a:xfrm>
              <a:off x="5193649" y="4785369"/>
              <a:ext cx="4868" cy="358123"/>
            </a:xfrm>
            <a:custGeom>
              <a:rect b="b" l="l" r="r" t="t"/>
              <a:pathLst>
                <a:path extrusionOk="0" h="19715" w="268">
                  <a:moveTo>
                    <a:pt x="101" y="0"/>
                  </a:moveTo>
                  <a:cubicBezTo>
                    <a:pt x="34" y="0"/>
                    <a:pt x="1" y="33"/>
                    <a:pt x="1" y="133"/>
                  </a:cubicBezTo>
                  <a:lnTo>
                    <a:pt x="34" y="19581"/>
                  </a:lnTo>
                  <a:cubicBezTo>
                    <a:pt x="34" y="19681"/>
                    <a:pt x="68" y="19714"/>
                    <a:pt x="168" y="19714"/>
                  </a:cubicBezTo>
                  <a:cubicBezTo>
                    <a:pt x="234" y="19714"/>
                    <a:pt x="268" y="19681"/>
                    <a:pt x="268" y="19581"/>
                  </a:cubicBezTo>
                  <a:lnTo>
                    <a:pt x="234" y="133"/>
                  </a:lnTo>
                  <a:cubicBezTo>
                    <a:pt x="234" y="33"/>
                    <a:pt x="168" y="0"/>
                    <a:pt x="101"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5"/>
            <p:cNvSpPr/>
            <p:nvPr/>
          </p:nvSpPr>
          <p:spPr>
            <a:xfrm>
              <a:off x="5148218" y="4820810"/>
              <a:ext cx="94531" cy="52424"/>
            </a:xfrm>
            <a:custGeom>
              <a:rect b="b" l="l" r="r" t="t"/>
              <a:pathLst>
                <a:path extrusionOk="0" h="2886" w="5204">
                  <a:moveTo>
                    <a:pt x="5074" y="0"/>
                  </a:moveTo>
                  <a:cubicBezTo>
                    <a:pt x="5045" y="0"/>
                    <a:pt x="5020" y="17"/>
                    <a:pt x="5004" y="50"/>
                  </a:cubicBezTo>
                  <a:lnTo>
                    <a:pt x="2569" y="2552"/>
                  </a:lnTo>
                  <a:lnTo>
                    <a:pt x="234" y="618"/>
                  </a:lnTo>
                  <a:cubicBezTo>
                    <a:pt x="200" y="601"/>
                    <a:pt x="167" y="593"/>
                    <a:pt x="138" y="593"/>
                  </a:cubicBezTo>
                  <a:cubicBezTo>
                    <a:pt x="108" y="593"/>
                    <a:pt x="83" y="601"/>
                    <a:pt x="67" y="618"/>
                  </a:cubicBezTo>
                  <a:cubicBezTo>
                    <a:pt x="0" y="684"/>
                    <a:pt x="33" y="751"/>
                    <a:pt x="67" y="818"/>
                  </a:cubicBezTo>
                  <a:lnTo>
                    <a:pt x="2569" y="2886"/>
                  </a:lnTo>
                  <a:lnTo>
                    <a:pt x="5170" y="217"/>
                  </a:lnTo>
                  <a:cubicBezTo>
                    <a:pt x="5204" y="151"/>
                    <a:pt x="5204" y="84"/>
                    <a:pt x="5170" y="50"/>
                  </a:cubicBezTo>
                  <a:cubicBezTo>
                    <a:pt x="5137" y="17"/>
                    <a:pt x="5104" y="0"/>
                    <a:pt x="5074"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5"/>
            <p:cNvSpPr/>
            <p:nvPr/>
          </p:nvSpPr>
          <p:spPr>
            <a:xfrm>
              <a:off x="5145184" y="4877013"/>
              <a:ext cx="103631" cy="64704"/>
            </a:xfrm>
            <a:custGeom>
              <a:rect b="b" l="l" r="r" t="t"/>
              <a:pathLst>
                <a:path extrusionOk="0" h="3562" w="5705">
                  <a:moveTo>
                    <a:pt x="5567" y="0"/>
                  </a:moveTo>
                  <a:cubicBezTo>
                    <a:pt x="5538" y="0"/>
                    <a:pt x="5504" y="9"/>
                    <a:pt x="5471" y="25"/>
                  </a:cubicBezTo>
                  <a:lnTo>
                    <a:pt x="2736" y="3194"/>
                  </a:lnTo>
                  <a:lnTo>
                    <a:pt x="234" y="1126"/>
                  </a:lnTo>
                  <a:cubicBezTo>
                    <a:pt x="200" y="1093"/>
                    <a:pt x="167" y="1076"/>
                    <a:pt x="138" y="1076"/>
                  </a:cubicBezTo>
                  <a:cubicBezTo>
                    <a:pt x="109" y="1076"/>
                    <a:pt x="84" y="1093"/>
                    <a:pt x="67" y="1126"/>
                  </a:cubicBezTo>
                  <a:cubicBezTo>
                    <a:pt x="0" y="1159"/>
                    <a:pt x="34" y="1260"/>
                    <a:pt x="67" y="1293"/>
                  </a:cubicBezTo>
                  <a:lnTo>
                    <a:pt x="2769" y="3561"/>
                  </a:lnTo>
                  <a:lnTo>
                    <a:pt x="5671" y="192"/>
                  </a:lnTo>
                  <a:cubicBezTo>
                    <a:pt x="5704" y="159"/>
                    <a:pt x="5704" y="59"/>
                    <a:pt x="5638" y="25"/>
                  </a:cubicBezTo>
                  <a:cubicBezTo>
                    <a:pt x="5621" y="9"/>
                    <a:pt x="5596" y="0"/>
                    <a:pt x="5567"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5"/>
            <p:cNvSpPr/>
            <p:nvPr/>
          </p:nvSpPr>
          <p:spPr>
            <a:xfrm>
              <a:off x="3656378" y="4733071"/>
              <a:ext cx="181795" cy="266626"/>
            </a:xfrm>
            <a:custGeom>
              <a:rect b="b" l="l" r="r" t="t"/>
              <a:pathLst>
                <a:path extrusionOk="0" h="14678" w="10008">
                  <a:moveTo>
                    <a:pt x="4504" y="1"/>
                  </a:moveTo>
                  <a:cubicBezTo>
                    <a:pt x="4130" y="1"/>
                    <a:pt x="3765" y="74"/>
                    <a:pt x="3470" y="311"/>
                  </a:cubicBezTo>
                  <a:cubicBezTo>
                    <a:pt x="2836" y="844"/>
                    <a:pt x="2936" y="1845"/>
                    <a:pt x="2769" y="2646"/>
                  </a:cubicBezTo>
                  <a:cubicBezTo>
                    <a:pt x="2503" y="3680"/>
                    <a:pt x="1735" y="4514"/>
                    <a:pt x="1135" y="5381"/>
                  </a:cubicBezTo>
                  <a:cubicBezTo>
                    <a:pt x="501" y="6248"/>
                    <a:pt x="1" y="7382"/>
                    <a:pt x="368" y="8383"/>
                  </a:cubicBezTo>
                  <a:cubicBezTo>
                    <a:pt x="601" y="9083"/>
                    <a:pt x="1235" y="9550"/>
                    <a:pt x="1602" y="10218"/>
                  </a:cubicBezTo>
                  <a:cubicBezTo>
                    <a:pt x="1969" y="10885"/>
                    <a:pt x="2036" y="11685"/>
                    <a:pt x="2236" y="12419"/>
                  </a:cubicBezTo>
                  <a:cubicBezTo>
                    <a:pt x="2469" y="13220"/>
                    <a:pt x="2903" y="13987"/>
                    <a:pt x="3637" y="14421"/>
                  </a:cubicBezTo>
                  <a:cubicBezTo>
                    <a:pt x="3932" y="14597"/>
                    <a:pt x="4327" y="14677"/>
                    <a:pt x="4765" y="14677"/>
                  </a:cubicBezTo>
                  <a:cubicBezTo>
                    <a:pt x="6402" y="14677"/>
                    <a:pt x="8638" y="13546"/>
                    <a:pt x="8507" y="12019"/>
                  </a:cubicBezTo>
                  <a:cubicBezTo>
                    <a:pt x="8440" y="11385"/>
                    <a:pt x="8073" y="10785"/>
                    <a:pt x="8173" y="10184"/>
                  </a:cubicBezTo>
                  <a:cubicBezTo>
                    <a:pt x="8307" y="8950"/>
                    <a:pt x="9975" y="8283"/>
                    <a:pt x="9975" y="7049"/>
                  </a:cubicBezTo>
                  <a:cubicBezTo>
                    <a:pt x="10008" y="6115"/>
                    <a:pt x="9007" y="5514"/>
                    <a:pt x="8607" y="4647"/>
                  </a:cubicBezTo>
                  <a:cubicBezTo>
                    <a:pt x="8140" y="3680"/>
                    <a:pt x="8440" y="2445"/>
                    <a:pt x="7906" y="1511"/>
                  </a:cubicBezTo>
                  <a:cubicBezTo>
                    <a:pt x="7406" y="611"/>
                    <a:pt x="6305" y="277"/>
                    <a:pt x="5271" y="77"/>
                  </a:cubicBezTo>
                  <a:cubicBezTo>
                    <a:pt x="5025" y="36"/>
                    <a:pt x="4763" y="1"/>
                    <a:pt x="45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5"/>
            <p:cNvSpPr/>
            <p:nvPr/>
          </p:nvSpPr>
          <p:spPr>
            <a:xfrm>
              <a:off x="3750910" y="4785369"/>
              <a:ext cx="5468" cy="358123"/>
            </a:xfrm>
            <a:custGeom>
              <a:rect b="b" l="l" r="r" t="t"/>
              <a:pathLst>
                <a:path extrusionOk="0" h="19715" w="301">
                  <a:moveTo>
                    <a:pt x="134" y="0"/>
                  </a:moveTo>
                  <a:cubicBezTo>
                    <a:pt x="67" y="0"/>
                    <a:pt x="0" y="33"/>
                    <a:pt x="0" y="133"/>
                  </a:cubicBezTo>
                  <a:lnTo>
                    <a:pt x="34" y="19581"/>
                  </a:lnTo>
                  <a:cubicBezTo>
                    <a:pt x="34" y="19681"/>
                    <a:pt x="101" y="19714"/>
                    <a:pt x="167" y="19714"/>
                  </a:cubicBezTo>
                  <a:cubicBezTo>
                    <a:pt x="234" y="19714"/>
                    <a:pt x="301" y="19681"/>
                    <a:pt x="301" y="19581"/>
                  </a:cubicBezTo>
                  <a:lnTo>
                    <a:pt x="234" y="133"/>
                  </a:lnTo>
                  <a:cubicBezTo>
                    <a:pt x="234" y="33"/>
                    <a:pt x="201" y="0"/>
                    <a:pt x="134"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5"/>
            <p:cNvSpPr/>
            <p:nvPr/>
          </p:nvSpPr>
          <p:spPr>
            <a:xfrm>
              <a:off x="3706078" y="4820810"/>
              <a:ext cx="94531" cy="52424"/>
            </a:xfrm>
            <a:custGeom>
              <a:rect b="b" l="l" r="r" t="t"/>
              <a:pathLst>
                <a:path extrusionOk="0" h="2886" w="5204">
                  <a:moveTo>
                    <a:pt x="5054" y="0"/>
                  </a:moveTo>
                  <a:cubicBezTo>
                    <a:pt x="5020" y="0"/>
                    <a:pt x="4987" y="17"/>
                    <a:pt x="4970" y="50"/>
                  </a:cubicBezTo>
                  <a:lnTo>
                    <a:pt x="2535" y="2552"/>
                  </a:lnTo>
                  <a:lnTo>
                    <a:pt x="200" y="618"/>
                  </a:lnTo>
                  <a:cubicBezTo>
                    <a:pt x="183" y="601"/>
                    <a:pt x="150" y="593"/>
                    <a:pt x="117" y="593"/>
                  </a:cubicBezTo>
                  <a:cubicBezTo>
                    <a:pt x="83" y="593"/>
                    <a:pt x="50" y="601"/>
                    <a:pt x="33" y="618"/>
                  </a:cubicBezTo>
                  <a:cubicBezTo>
                    <a:pt x="0" y="684"/>
                    <a:pt x="0" y="751"/>
                    <a:pt x="67" y="818"/>
                  </a:cubicBezTo>
                  <a:lnTo>
                    <a:pt x="2569" y="2886"/>
                  </a:lnTo>
                  <a:lnTo>
                    <a:pt x="5137" y="217"/>
                  </a:lnTo>
                  <a:cubicBezTo>
                    <a:pt x="5204" y="151"/>
                    <a:pt x="5204" y="84"/>
                    <a:pt x="5137" y="50"/>
                  </a:cubicBezTo>
                  <a:cubicBezTo>
                    <a:pt x="5120" y="17"/>
                    <a:pt x="5087" y="0"/>
                    <a:pt x="5054"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5"/>
            <p:cNvSpPr/>
            <p:nvPr/>
          </p:nvSpPr>
          <p:spPr>
            <a:xfrm>
              <a:off x="3703044" y="4877013"/>
              <a:ext cx="103014" cy="64704"/>
            </a:xfrm>
            <a:custGeom>
              <a:rect b="b" l="l" r="r" t="t"/>
              <a:pathLst>
                <a:path extrusionOk="0" h="3562" w="5671">
                  <a:moveTo>
                    <a:pt x="5538" y="0"/>
                  </a:moveTo>
                  <a:cubicBezTo>
                    <a:pt x="5504" y="0"/>
                    <a:pt x="5471" y="9"/>
                    <a:pt x="5437" y="25"/>
                  </a:cubicBezTo>
                  <a:lnTo>
                    <a:pt x="2702" y="3194"/>
                  </a:lnTo>
                  <a:lnTo>
                    <a:pt x="200" y="1126"/>
                  </a:lnTo>
                  <a:cubicBezTo>
                    <a:pt x="184" y="1093"/>
                    <a:pt x="150" y="1076"/>
                    <a:pt x="117" y="1076"/>
                  </a:cubicBezTo>
                  <a:cubicBezTo>
                    <a:pt x="84" y="1076"/>
                    <a:pt x="50" y="1093"/>
                    <a:pt x="34" y="1126"/>
                  </a:cubicBezTo>
                  <a:cubicBezTo>
                    <a:pt x="0" y="1159"/>
                    <a:pt x="0" y="1260"/>
                    <a:pt x="34" y="1293"/>
                  </a:cubicBezTo>
                  <a:lnTo>
                    <a:pt x="2736" y="3561"/>
                  </a:lnTo>
                  <a:lnTo>
                    <a:pt x="5638" y="192"/>
                  </a:lnTo>
                  <a:cubicBezTo>
                    <a:pt x="5671" y="159"/>
                    <a:pt x="5671" y="59"/>
                    <a:pt x="5638" y="25"/>
                  </a:cubicBezTo>
                  <a:cubicBezTo>
                    <a:pt x="5604" y="9"/>
                    <a:pt x="5571" y="0"/>
                    <a:pt x="5538" y="0"/>
                  </a:cubicBezTo>
                  <a:close/>
                </a:path>
              </a:pathLst>
            </a:custGeom>
            <a:solidFill>
              <a:srgbClr val="EB7B7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5"/>
            <p:cNvSpPr/>
            <p:nvPr/>
          </p:nvSpPr>
          <p:spPr>
            <a:xfrm>
              <a:off x="3470366" y="5128930"/>
              <a:ext cx="2203778" cy="10318"/>
            </a:xfrm>
            <a:custGeom>
              <a:rect b="b" l="l" r="r" t="t"/>
              <a:pathLst>
                <a:path extrusionOk="0" h="568" w="121320">
                  <a:moveTo>
                    <a:pt x="0" y="1"/>
                  </a:moveTo>
                  <a:lnTo>
                    <a:pt x="0" y="568"/>
                  </a:lnTo>
                  <a:lnTo>
                    <a:pt x="121320" y="568"/>
                  </a:lnTo>
                  <a:lnTo>
                    <a:pt x="121320" y="1"/>
                  </a:lnTo>
                  <a:close/>
                </a:path>
              </a:pathLst>
            </a:cu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7" name="Google Shape;857;p25"/>
          <p:cNvGrpSpPr/>
          <p:nvPr/>
        </p:nvGrpSpPr>
        <p:grpSpPr>
          <a:xfrm>
            <a:off x="8277888" y="959680"/>
            <a:ext cx="534855" cy="188188"/>
            <a:chOff x="5148531" y="1871147"/>
            <a:chExt cx="556561" cy="147194"/>
          </a:xfrm>
        </p:grpSpPr>
        <p:sp>
          <p:nvSpPr>
            <p:cNvPr id="858" name="Google Shape;858;p25"/>
            <p:cNvSpPr/>
            <p:nvPr/>
          </p:nvSpPr>
          <p:spPr>
            <a:xfrm>
              <a:off x="5148531" y="1940487"/>
              <a:ext cx="556561" cy="77854"/>
            </a:xfrm>
            <a:custGeom>
              <a:rect b="b" l="l" r="r" t="t"/>
              <a:pathLst>
                <a:path extrusionOk="0" h="4671" w="33392">
                  <a:moveTo>
                    <a:pt x="2336" y="0"/>
                  </a:moveTo>
                  <a:cubicBezTo>
                    <a:pt x="1035" y="0"/>
                    <a:pt x="1" y="1034"/>
                    <a:pt x="1" y="2335"/>
                  </a:cubicBezTo>
                  <a:cubicBezTo>
                    <a:pt x="1" y="3636"/>
                    <a:pt x="1035" y="4670"/>
                    <a:pt x="2336" y="4670"/>
                  </a:cubicBezTo>
                  <a:lnTo>
                    <a:pt x="31056" y="4670"/>
                  </a:lnTo>
                  <a:cubicBezTo>
                    <a:pt x="32357" y="4670"/>
                    <a:pt x="33391" y="3636"/>
                    <a:pt x="33391" y="2335"/>
                  </a:cubicBezTo>
                  <a:cubicBezTo>
                    <a:pt x="33391" y="1034"/>
                    <a:pt x="32357" y="0"/>
                    <a:pt x="310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5"/>
            <p:cNvSpPr/>
            <p:nvPr/>
          </p:nvSpPr>
          <p:spPr>
            <a:xfrm>
              <a:off x="5319222" y="1871147"/>
              <a:ext cx="264097" cy="78421"/>
            </a:xfrm>
            <a:custGeom>
              <a:rect b="b" l="l" r="r" t="t"/>
              <a:pathLst>
                <a:path extrusionOk="0" h="4705" w="15845">
                  <a:moveTo>
                    <a:pt x="2369" y="1"/>
                  </a:moveTo>
                  <a:cubicBezTo>
                    <a:pt x="1068" y="1"/>
                    <a:pt x="0" y="1068"/>
                    <a:pt x="0" y="2369"/>
                  </a:cubicBezTo>
                  <a:cubicBezTo>
                    <a:pt x="0" y="3637"/>
                    <a:pt x="1068" y="4704"/>
                    <a:pt x="2369" y="4704"/>
                  </a:cubicBezTo>
                  <a:lnTo>
                    <a:pt x="13510" y="4704"/>
                  </a:lnTo>
                  <a:cubicBezTo>
                    <a:pt x="14778" y="4704"/>
                    <a:pt x="15845" y="3670"/>
                    <a:pt x="15845" y="2369"/>
                  </a:cubicBezTo>
                  <a:cubicBezTo>
                    <a:pt x="15845" y="1068"/>
                    <a:pt x="14778" y="1"/>
                    <a:pt x="135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25"/>
          <p:cNvGrpSpPr/>
          <p:nvPr/>
        </p:nvGrpSpPr>
        <p:grpSpPr>
          <a:xfrm>
            <a:off x="6644546" y="2633675"/>
            <a:ext cx="375097" cy="188166"/>
            <a:chOff x="3448904" y="3180490"/>
            <a:chExt cx="390320" cy="147177"/>
          </a:xfrm>
        </p:grpSpPr>
        <p:sp>
          <p:nvSpPr>
            <p:cNvPr id="861" name="Google Shape;861;p25"/>
            <p:cNvSpPr/>
            <p:nvPr/>
          </p:nvSpPr>
          <p:spPr>
            <a:xfrm>
              <a:off x="3448904" y="3249264"/>
              <a:ext cx="390320" cy="78404"/>
            </a:xfrm>
            <a:custGeom>
              <a:rect b="b" l="l" r="r" t="t"/>
              <a:pathLst>
                <a:path extrusionOk="0" h="4704" w="23418">
                  <a:moveTo>
                    <a:pt x="2336" y="0"/>
                  </a:moveTo>
                  <a:cubicBezTo>
                    <a:pt x="1035" y="0"/>
                    <a:pt x="1" y="1068"/>
                    <a:pt x="1" y="2369"/>
                  </a:cubicBezTo>
                  <a:cubicBezTo>
                    <a:pt x="1" y="3636"/>
                    <a:pt x="1035" y="4704"/>
                    <a:pt x="2336" y="4704"/>
                  </a:cubicBezTo>
                  <a:lnTo>
                    <a:pt x="21083" y="4704"/>
                  </a:lnTo>
                  <a:cubicBezTo>
                    <a:pt x="22384" y="4704"/>
                    <a:pt x="23418" y="3669"/>
                    <a:pt x="23418" y="2369"/>
                  </a:cubicBezTo>
                  <a:cubicBezTo>
                    <a:pt x="23418" y="1068"/>
                    <a:pt x="22384" y="0"/>
                    <a:pt x="210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5"/>
            <p:cNvSpPr/>
            <p:nvPr/>
          </p:nvSpPr>
          <p:spPr>
            <a:xfrm>
              <a:off x="3619595" y="3180490"/>
              <a:ext cx="166258" cy="77854"/>
            </a:xfrm>
            <a:custGeom>
              <a:rect b="b" l="l" r="r" t="t"/>
              <a:pathLst>
                <a:path extrusionOk="0" h="4671" w="9975">
                  <a:moveTo>
                    <a:pt x="2336" y="0"/>
                  </a:moveTo>
                  <a:cubicBezTo>
                    <a:pt x="1068" y="0"/>
                    <a:pt x="1" y="1034"/>
                    <a:pt x="1" y="2335"/>
                  </a:cubicBezTo>
                  <a:cubicBezTo>
                    <a:pt x="1" y="3636"/>
                    <a:pt x="1068" y="4670"/>
                    <a:pt x="2336" y="4670"/>
                  </a:cubicBezTo>
                  <a:lnTo>
                    <a:pt x="7639" y="4670"/>
                  </a:lnTo>
                  <a:cubicBezTo>
                    <a:pt x="8907" y="4670"/>
                    <a:pt x="9974" y="3636"/>
                    <a:pt x="9974" y="2335"/>
                  </a:cubicBezTo>
                  <a:cubicBezTo>
                    <a:pt x="9974" y="1034"/>
                    <a:pt x="8907" y="0"/>
                    <a:pt x="7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3" name="Google Shape;863;p25"/>
          <p:cNvGrpSpPr/>
          <p:nvPr/>
        </p:nvGrpSpPr>
        <p:grpSpPr>
          <a:xfrm>
            <a:off x="8432840" y="3034359"/>
            <a:ext cx="375626" cy="188166"/>
            <a:chOff x="5309772" y="3493891"/>
            <a:chExt cx="390870" cy="147177"/>
          </a:xfrm>
        </p:grpSpPr>
        <p:sp>
          <p:nvSpPr>
            <p:cNvPr id="864" name="Google Shape;864;p25"/>
            <p:cNvSpPr/>
            <p:nvPr/>
          </p:nvSpPr>
          <p:spPr>
            <a:xfrm>
              <a:off x="5309772" y="3493891"/>
              <a:ext cx="390870" cy="77854"/>
            </a:xfrm>
            <a:custGeom>
              <a:rect b="b" l="l" r="r" t="t"/>
              <a:pathLst>
                <a:path extrusionOk="0" h="4671" w="23451">
                  <a:moveTo>
                    <a:pt x="2335" y="0"/>
                  </a:moveTo>
                  <a:cubicBezTo>
                    <a:pt x="1034" y="0"/>
                    <a:pt x="0" y="1034"/>
                    <a:pt x="0" y="2335"/>
                  </a:cubicBezTo>
                  <a:cubicBezTo>
                    <a:pt x="0" y="3636"/>
                    <a:pt x="1034" y="4670"/>
                    <a:pt x="2335" y="4670"/>
                  </a:cubicBezTo>
                  <a:lnTo>
                    <a:pt x="21082" y="4670"/>
                  </a:lnTo>
                  <a:cubicBezTo>
                    <a:pt x="22383" y="4670"/>
                    <a:pt x="23450" y="3636"/>
                    <a:pt x="23450" y="2335"/>
                  </a:cubicBezTo>
                  <a:cubicBezTo>
                    <a:pt x="23450" y="1034"/>
                    <a:pt x="22383" y="0"/>
                    <a:pt x="210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5"/>
            <p:cNvSpPr/>
            <p:nvPr/>
          </p:nvSpPr>
          <p:spPr>
            <a:xfrm>
              <a:off x="5363691" y="3562665"/>
              <a:ext cx="165708" cy="78404"/>
            </a:xfrm>
            <a:custGeom>
              <a:rect b="b" l="l" r="r" t="t"/>
              <a:pathLst>
                <a:path extrusionOk="0" h="4704" w="9942">
                  <a:moveTo>
                    <a:pt x="2336" y="0"/>
                  </a:moveTo>
                  <a:cubicBezTo>
                    <a:pt x="1035" y="0"/>
                    <a:pt x="1" y="1068"/>
                    <a:pt x="1" y="2335"/>
                  </a:cubicBezTo>
                  <a:cubicBezTo>
                    <a:pt x="1" y="3636"/>
                    <a:pt x="1035" y="4704"/>
                    <a:pt x="2336" y="4704"/>
                  </a:cubicBezTo>
                  <a:lnTo>
                    <a:pt x="7606" y="4704"/>
                  </a:lnTo>
                  <a:cubicBezTo>
                    <a:pt x="8907" y="4704"/>
                    <a:pt x="9941" y="3636"/>
                    <a:pt x="9941" y="2335"/>
                  </a:cubicBezTo>
                  <a:cubicBezTo>
                    <a:pt x="9941" y="1068"/>
                    <a:pt x="8907" y="0"/>
                    <a:pt x="7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6" name="Google Shape;866;p25"/>
          <p:cNvSpPr txBox="1"/>
          <p:nvPr/>
        </p:nvSpPr>
        <p:spPr>
          <a:xfrm>
            <a:off x="385125" y="88000"/>
            <a:ext cx="6367500" cy="452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b="1" lang="en" sz="1100">
                <a:solidFill>
                  <a:schemeClr val="dk1"/>
                </a:solidFill>
                <a:highlight>
                  <a:srgbClr val="FDDC8B"/>
                </a:highlight>
                <a:latin typeface="Roboto"/>
                <a:ea typeface="Roboto"/>
                <a:cs typeface="Roboto"/>
                <a:sym typeface="Roboto"/>
              </a:rPr>
              <a:t>Positive language:</a:t>
            </a:r>
            <a:endParaRPr b="1" sz="1100">
              <a:solidFill>
                <a:schemeClr val="dk1"/>
              </a:solidFill>
              <a:highlight>
                <a:srgbClr val="FDDC8B"/>
              </a:highlight>
              <a:latin typeface="Roboto"/>
              <a:ea typeface="Roboto"/>
              <a:cs typeface="Roboto"/>
              <a:sym typeface="Roboto"/>
            </a:endParaRPr>
          </a:p>
          <a:p>
            <a:pPr indent="0" lvl="0" marL="0" rtl="0" algn="l">
              <a:lnSpc>
                <a:spcPct val="115000"/>
              </a:lnSpc>
              <a:spcBef>
                <a:spcPts val="1500"/>
              </a:spcBef>
              <a:spcAft>
                <a:spcPts val="0"/>
              </a:spcAft>
              <a:buNone/>
            </a:pPr>
            <a:r>
              <a:rPr lang="en" sz="1100">
                <a:solidFill>
                  <a:schemeClr val="dk1"/>
                </a:solidFill>
                <a:latin typeface="Roboto"/>
                <a:ea typeface="Roboto"/>
                <a:cs typeface="Roboto"/>
                <a:sym typeface="Roboto"/>
              </a:rPr>
              <a:t>The reviewers of Super Hosts listings used more positive language such as "</a:t>
            </a:r>
            <a:r>
              <a:rPr b="1" lang="en" sz="1100">
                <a:solidFill>
                  <a:schemeClr val="dk1"/>
                </a:solidFill>
                <a:latin typeface="Roboto"/>
                <a:ea typeface="Roboto"/>
                <a:cs typeface="Roboto"/>
                <a:sym typeface="Roboto"/>
              </a:rPr>
              <a:t>amazing</a:t>
            </a:r>
            <a:r>
              <a:rPr lang="en" sz="1100">
                <a:solidFill>
                  <a:schemeClr val="dk1"/>
                </a:solidFill>
                <a:latin typeface="Roboto"/>
                <a:ea typeface="Roboto"/>
                <a:cs typeface="Roboto"/>
                <a:sym typeface="Roboto"/>
              </a:rPr>
              <a:t>," "</a:t>
            </a:r>
            <a:r>
              <a:rPr b="1" lang="en" sz="1100">
                <a:solidFill>
                  <a:schemeClr val="dk1"/>
                </a:solidFill>
                <a:latin typeface="Roboto"/>
                <a:ea typeface="Roboto"/>
                <a:cs typeface="Roboto"/>
                <a:sym typeface="Roboto"/>
              </a:rPr>
              <a:t>fantastic</a:t>
            </a:r>
            <a:r>
              <a:rPr lang="en" sz="1100">
                <a:solidFill>
                  <a:schemeClr val="dk1"/>
                </a:solidFill>
                <a:latin typeface="Roboto"/>
                <a:ea typeface="Roboto"/>
                <a:cs typeface="Roboto"/>
                <a:sym typeface="Roboto"/>
              </a:rPr>
              <a:t>," "</a:t>
            </a:r>
            <a:r>
              <a:rPr b="1" lang="en" sz="1100">
                <a:solidFill>
                  <a:schemeClr val="dk1"/>
                </a:solidFill>
                <a:latin typeface="Roboto"/>
                <a:ea typeface="Roboto"/>
                <a:cs typeface="Roboto"/>
                <a:sym typeface="Roboto"/>
              </a:rPr>
              <a:t>exceptional</a:t>
            </a:r>
            <a:r>
              <a:rPr lang="en" sz="1100">
                <a:solidFill>
                  <a:schemeClr val="dk1"/>
                </a:solidFill>
                <a:latin typeface="Roboto"/>
                <a:ea typeface="Roboto"/>
                <a:cs typeface="Roboto"/>
                <a:sym typeface="Roboto"/>
              </a:rPr>
              <a:t>," "</a:t>
            </a:r>
            <a:r>
              <a:rPr b="1" lang="en" sz="1100">
                <a:solidFill>
                  <a:schemeClr val="dk1"/>
                </a:solidFill>
                <a:latin typeface="Roboto"/>
                <a:ea typeface="Roboto"/>
                <a:cs typeface="Roboto"/>
                <a:sym typeface="Roboto"/>
              </a:rPr>
              <a:t>helpful</a:t>
            </a:r>
            <a:r>
              <a:rPr lang="en" sz="1100">
                <a:solidFill>
                  <a:schemeClr val="dk1"/>
                </a:solidFill>
                <a:latin typeface="Roboto"/>
                <a:ea typeface="Roboto"/>
                <a:cs typeface="Roboto"/>
                <a:sym typeface="Roboto"/>
              </a:rPr>
              <a:t>," and "</a:t>
            </a:r>
            <a:r>
              <a:rPr b="1" lang="en" sz="1100">
                <a:solidFill>
                  <a:schemeClr val="dk1"/>
                </a:solidFill>
                <a:latin typeface="Roboto"/>
                <a:ea typeface="Roboto"/>
                <a:cs typeface="Roboto"/>
                <a:sym typeface="Roboto"/>
              </a:rPr>
              <a:t>welcoming</a:t>
            </a:r>
            <a:r>
              <a:rPr lang="en" sz="1100">
                <a:solidFill>
                  <a:schemeClr val="dk1"/>
                </a:solidFill>
                <a:latin typeface="Roboto"/>
                <a:ea typeface="Roboto"/>
                <a:cs typeface="Roboto"/>
                <a:sym typeface="Roboto"/>
              </a:rPr>
              <a:t>" in their comments compared to Other Hosts. This indicates that Super Hosts are more likely to provide an enjoyable and hospitable experience for their guests.</a:t>
            </a:r>
            <a:endParaRPr sz="11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n" sz="1100">
                <a:solidFill>
                  <a:schemeClr val="dk1"/>
                </a:solidFill>
                <a:highlight>
                  <a:srgbClr val="FDDC8B"/>
                </a:highlight>
                <a:latin typeface="Roboto"/>
                <a:ea typeface="Roboto"/>
                <a:cs typeface="Roboto"/>
                <a:sym typeface="Roboto"/>
              </a:rPr>
              <a:t>Negative language:</a:t>
            </a:r>
            <a:endParaRPr b="1" sz="1100">
              <a:solidFill>
                <a:schemeClr val="dk1"/>
              </a:solidFill>
              <a:highlight>
                <a:srgbClr val="FDDC8B"/>
              </a:highlight>
              <a:latin typeface="Roboto"/>
              <a:ea typeface="Roboto"/>
              <a:cs typeface="Roboto"/>
              <a:sym typeface="Roboto"/>
            </a:endParaRPr>
          </a:p>
          <a:p>
            <a:pPr indent="0" lvl="0" marL="0" rtl="0" algn="l">
              <a:lnSpc>
                <a:spcPct val="115000"/>
              </a:lnSpc>
              <a:spcBef>
                <a:spcPts val="1100"/>
              </a:spcBef>
              <a:spcAft>
                <a:spcPts val="0"/>
              </a:spcAft>
              <a:buNone/>
            </a:pPr>
            <a:r>
              <a:rPr lang="en" sz="1100">
                <a:solidFill>
                  <a:schemeClr val="dk1"/>
                </a:solidFill>
                <a:latin typeface="Roboto"/>
                <a:ea typeface="Roboto"/>
                <a:cs typeface="Roboto"/>
                <a:sym typeface="Roboto"/>
              </a:rPr>
              <a:t>The reviewers of Other Hosts listings used more negative language such as "</a:t>
            </a:r>
            <a:r>
              <a:rPr b="1" lang="en" sz="1100">
                <a:solidFill>
                  <a:schemeClr val="dk1"/>
                </a:solidFill>
                <a:latin typeface="Roboto"/>
                <a:ea typeface="Roboto"/>
                <a:cs typeface="Roboto"/>
                <a:sym typeface="Roboto"/>
              </a:rPr>
              <a:t>dirty</a:t>
            </a:r>
            <a:r>
              <a:rPr lang="en" sz="1100">
                <a:solidFill>
                  <a:schemeClr val="dk1"/>
                </a:solidFill>
                <a:latin typeface="Roboto"/>
                <a:ea typeface="Roboto"/>
                <a:cs typeface="Roboto"/>
                <a:sym typeface="Roboto"/>
              </a:rPr>
              <a:t>," "</a:t>
            </a:r>
            <a:r>
              <a:rPr b="1" lang="en" sz="1100">
                <a:solidFill>
                  <a:schemeClr val="dk1"/>
                </a:solidFill>
                <a:latin typeface="Roboto"/>
                <a:ea typeface="Roboto"/>
                <a:cs typeface="Roboto"/>
                <a:sym typeface="Roboto"/>
              </a:rPr>
              <a:t>disappointing</a:t>
            </a:r>
            <a:r>
              <a:rPr lang="en" sz="1100">
                <a:solidFill>
                  <a:schemeClr val="dk1"/>
                </a:solidFill>
                <a:latin typeface="Roboto"/>
                <a:ea typeface="Roboto"/>
                <a:cs typeface="Roboto"/>
                <a:sym typeface="Roboto"/>
              </a:rPr>
              <a:t>," "</a:t>
            </a:r>
            <a:r>
              <a:rPr b="1" lang="en" sz="1100">
                <a:solidFill>
                  <a:schemeClr val="dk1"/>
                </a:solidFill>
                <a:latin typeface="Roboto"/>
                <a:ea typeface="Roboto"/>
                <a:cs typeface="Roboto"/>
                <a:sym typeface="Roboto"/>
              </a:rPr>
              <a:t>uncomfortable</a:t>
            </a:r>
            <a:r>
              <a:rPr lang="en" sz="1100">
                <a:solidFill>
                  <a:schemeClr val="dk1"/>
                </a:solidFill>
                <a:latin typeface="Roboto"/>
                <a:ea typeface="Roboto"/>
                <a:cs typeface="Roboto"/>
                <a:sym typeface="Roboto"/>
              </a:rPr>
              <a:t>," "</a:t>
            </a:r>
            <a:r>
              <a:rPr b="1" lang="en" sz="1100">
                <a:solidFill>
                  <a:schemeClr val="dk1"/>
                </a:solidFill>
                <a:latin typeface="Roboto"/>
                <a:ea typeface="Roboto"/>
                <a:cs typeface="Roboto"/>
                <a:sym typeface="Roboto"/>
              </a:rPr>
              <a:t>unhelpful</a:t>
            </a:r>
            <a:r>
              <a:rPr lang="en" sz="1100">
                <a:solidFill>
                  <a:schemeClr val="dk1"/>
                </a:solidFill>
                <a:latin typeface="Roboto"/>
                <a:ea typeface="Roboto"/>
                <a:cs typeface="Roboto"/>
                <a:sym typeface="Roboto"/>
              </a:rPr>
              <a:t>," and "unresponsive" in their comments compared to Super Hosts. This suggests that Other Hosts may not provide as clean, comfortable, or responsive an experience for their guests as Super Hosts.</a:t>
            </a:r>
            <a:endParaRPr sz="1100">
              <a:solidFill>
                <a:schemeClr val="dk1"/>
              </a:solidFill>
              <a:latin typeface="Roboto"/>
              <a:ea typeface="Roboto"/>
              <a:cs typeface="Roboto"/>
              <a:sym typeface="Roboto"/>
            </a:endParaRPr>
          </a:p>
          <a:p>
            <a:pPr indent="0" lvl="0" marL="0" rtl="0" algn="l">
              <a:lnSpc>
                <a:spcPct val="115000"/>
              </a:lnSpc>
              <a:spcBef>
                <a:spcPts val="1100"/>
              </a:spcBef>
              <a:spcAft>
                <a:spcPts val="0"/>
              </a:spcAft>
              <a:buNone/>
            </a:pPr>
            <a:r>
              <a:rPr b="1" lang="en" sz="1100">
                <a:solidFill>
                  <a:schemeClr val="dk1"/>
                </a:solidFill>
                <a:highlight>
                  <a:srgbClr val="FDDC8B"/>
                </a:highlight>
                <a:latin typeface="Roboto"/>
                <a:ea typeface="Roboto"/>
                <a:cs typeface="Roboto"/>
                <a:sym typeface="Roboto"/>
              </a:rPr>
              <a:t>Neutral language:</a:t>
            </a:r>
            <a:endParaRPr b="1" sz="1100">
              <a:solidFill>
                <a:schemeClr val="dk1"/>
              </a:solidFill>
              <a:highlight>
                <a:srgbClr val="FDDC8B"/>
              </a:highlight>
              <a:latin typeface="Roboto"/>
              <a:ea typeface="Roboto"/>
              <a:cs typeface="Roboto"/>
              <a:sym typeface="Roboto"/>
            </a:endParaRPr>
          </a:p>
          <a:p>
            <a:pPr indent="0" lvl="0" marL="0" rtl="0" algn="l">
              <a:lnSpc>
                <a:spcPct val="115000"/>
              </a:lnSpc>
              <a:spcBef>
                <a:spcPts val="1500"/>
              </a:spcBef>
              <a:spcAft>
                <a:spcPts val="0"/>
              </a:spcAft>
              <a:buNone/>
            </a:pPr>
            <a:r>
              <a:rPr lang="en" sz="1100">
                <a:solidFill>
                  <a:schemeClr val="dk1"/>
                </a:solidFill>
                <a:latin typeface="Roboto"/>
                <a:ea typeface="Roboto"/>
                <a:cs typeface="Roboto"/>
                <a:sym typeface="Roboto"/>
              </a:rPr>
              <a:t>The reviewers of both Super Hosts and Other Hosts listings used similar neutral language such as "</a:t>
            </a:r>
            <a:r>
              <a:rPr b="1" lang="en" sz="1100">
                <a:solidFill>
                  <a:schemeClr val="dk1"/>
                </a:solidFill>
                <a:latin typeface="Roboto"/>
                <a:ea typeface="Roboto"/>
                <a:cs typeface="Roboto"/>
                <a:sym typeface="Roboto"/>
              </a:rPr>
              <a:t>average</a:t>
            </a:r>
            <a:r>
              <a:rPr lang="en" sz="1100">
                <a:solidFill>
                  <a:schemeClr val="dk1"/>
                </a:solidFill>
                <a:latin typeface="Roboto"/>
                <a:ea typeface="Roboto"/>
                <a:cs typeface="Roboto"/>
                <a:sym typeface="Roboto"/>
              </a:rPr>
              <a:t>," "</a:t>
            </a:r>
            <a:r>
              <a:rPr b="1" lang="en" sz="1100">
                <a:solidFill>
                  <a:schemeClr val="dk1"/>
                </a:solidFill>
                <a:latin typeface="Roboto"/>
                <a:ea typeface="Roboto"/>
                <a:cs typeface="Roboto"/>
                <a:sym typeface="Roboto"/>
              </a:rPr>
              <a:t>mediocre</a:t>
            </a:r>
            <a:r>
              <a:rPr lang="en" sz="1100">
                <a:solidFill>
                  <a:schemeClr val="dk1"/>
                </a:solidFill>
                <a:latin typeface="Roboto"/>
                <a:ea typeface="Roboto"/>
                <a:cs typeface="Roboto"/>
                <a:sym typeface="Roboto"/>
              </a:rPr>
              <a:t>," and "</a:t>
            </a:r>
            <a:r>
              <a:rPr b="1" lang="en" sz="1100">
                <a:solidFill>
                  <a:schemeClr val="dk1"/>
                </a:solidFill>
                <a:latin typeface="Roboto"/>
                <a:ea typeface="Roboto"/>
                <a:cs typeface="Roboto"/>
                <a:sym typeface="Roboto"/>
              </a:rPr>
              <a:t>noisy</a:t>
            </a:r>
            <a:r>
              <a:rPr lang="en" sz="1100">
                <a:solidFill>
                  <a:schemeClr val="dk1"/>
                </a:solidFill>
                <a:latin typeface="Roboto"/>
                <a:ea typeface="Roboto"/>
                <a:cs typeface="Roboto"/>
                <a:sym typeface="Roboto"/>
              </a:rPr>
              <a:t>." This indicates that the quality of the experience provided by both Super Hosts and Other Hosts may be similar in some aspects.</a:t>
            </a:r>
            <a:endParaRPr sz="1100">
              <a:solidFill>
                <a:schemeClr val="dk1"/>
              </a:solidFill>
              <a:latin typeface="Roboto"/>
              <a:ea typeface="Roboto"/>
              <a:cs typeface="Roboto"/>
              <a:sym typeface="Roboto"/>
            </a:endParaRPr>
          </a:p>
          <a:p>
            <a:pPr indent="0" lvl="0" marL="0" rtl="0" algn="l">
              <a:lnSpc>
                <a:spcPct val="115000"/>
              </a:lnSpc>
              <a:spcBef>
                <a:spcPts val="1500"/>
              </a:spcBef>
              <a:spcAft>
                <a:spcPts val="1500"/>
              </a:spcAft>
              <a:buNone/>
            </a:pPr>
            <a:r>
              <a:rPr b="1" i="1" lang="en" sz="1100">
                <a:solidFill>
                  <a:schemeClr val="dk1"/>
                </a:solidFill>
                <a:latin typeface="Roboto"/>
                <a:ea typeface="Roboto"/>
                <a:cs typeface="Roboto"/>
                <a:sym typeface="Roboto"/>
              </a:rPr>
              <a:t>Overall, the language used by reviewers for Super Hosts listings is more positive and service-oriented than the language used for Other Hosts listings. This indicates that Super Hosts provide a better overall experience for their guests, which is reflected in the language used by reviewers.</a:t>
            </a:r>
            <a:endParaRPr b="1" i="1" sz="11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al Estate Infographics by Slidesgo">
  <a:themeElements>
    <a:clrScheme name="Simple Light">
      <a:dk1>
        <a:srgbClr val="000000"/>
      </a:dk1>
      <a:lt1>
        <a:srgbClr val="FFFFFF"/>
      </a:lt1>
      <a:dk2>
        <a:srgbClr val="595959"/>
      </a:dk2>
      <a:lt2>
        <a:srgbClr val="EEEEEE"/>
      </a:lt2>
      <a:accent1>
        <a:srgbClr val="EB7B7B"/>
      </a:accent1>
      <a:accent2>
        <a:srgbClr val="BE4626"/>
      </a:accent2>
      <a:accent3>
        <a:srgbClr val="E69138"/>
      </a:accent3>
      <a:accent4>
        <a:srgbClr val="EEB245"/>
      </a:accent4>
      <a:accent5>
        <a:srgbClr val="595959"/>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