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9" r:id="rId3"/>
    <p:sldId id="260" r:id="rId4"/>
    <p:sldId id="262" r:id="rId5"/>
    <p:sldId id="263" r:id="rId6"/>
    <p:sldId id="275" r:id="rId7"/>
    <p:sldId id="272" r:id="rId8"/>
    <p:sldId id="266" r:id="rId9"/>
    <p:sldId id="280" r:id="rId10"/>
    <p:sldId id="279" r:id="rId11"/>
    <p:sldId id="277" r:id="rId12"/>
    <p:sldId id="268" r:id="rId13"/>
    <p:sldId id="269" r:id="rId14"/>
    <p:sldId id="271" r:id="rId15"/>
    <p:sldId id="270" r:id="rId16"/>
    <p:sldId id="273" r:id="rId17"/>
    <p:sldId id="274" r:id="rId18"/>
    <p:sldId id="276" r:id="rId19"/>
    <p:sldId id="311" r:id="rId20"/>
    <p:sldId id="281" r:id="rId21"/>
    <p:sldId id="282" r:id="rId22"/>
    <p:sldId id="283" r:id="rId23"/>
    <p:sldId id="313" r:id="rId24"/>
    <p:sldId id="312" r:id="rId25"/>
    <p:sldId id="285" r:id="rId26"/>
    <p:sldId id="290" r:id="rId27"/>
  </p:sldIdLst>
  <p:sldSz cx="9144000" cy="5143500" type="screen16x9"/>
  <p:notesSz cx="6858000" cy="9144000"/>
  <p:embeddedFontLst>
    <p:embeddedFont>
      <p:font typeface="Assistant" pitchFamily="2" charset="-79"/>
      <p:regular r:id="rId29"/>
      <p:bold r:id="rId30"/>
    </p:embeddedFont>
    <p:embeddedFont>
      <p:font typeface="Bebas Neue" panose="020B0606020202050201" pitchFamily="34" charset="0"/>
      <p:regular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Delius Unicase" panose="020B0604020202020204" charset="0"/>
      <p:regular r:id="rId36"/>
      <p:bold r:id="rId37"/>
    </p:embeddedFont>
    <p:embeddedFont>
      <p:font typeface="Encode Sans" panose="020B0604020202020204" charset="0"/>
      <p:regular r:id="rId38"/>
      <p:bold r:id="rId39"/>
    </p:embeddedFont>
    <p:embeddedFont>
      <p:font typeface="Encode Sans Black" panose="020B0604020202020204" charset="0"/>
      <p:bold r:id="rId40"/>
    </p:embeddedFont>
    <p:embeddedFont>
      <p:font typeface="PT Sans" panose="020B0503020203020204" pitchFamily="34" charset="0"/>
      <p:regular r:id="rId41"/>
      <p:bold r:id="rId42"/>
      <p:italic r:id="rId43"/>
      <p:boldItalic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A3C900-2EC8-4CB4-8957-6FE35B594E1A}">
  <a:tblStyle styleId="{F2A3C900-2EC8-4CB4-8957-6FE35B594E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ế Minh" userId="042c358c1c2bc4b9" providerId="LiveId" clId="{AF45C3C2-8974-48E7-A528-530C8F384577}"/>
    <pc:docChg chg="custSel addSld modSld">
      <pc:chgData name="Nguyễn Thế Minh" userId="042c358c1c2bc4b9" providerId="LiveId" clId="{AF45C3C2-8974-48E7-A528-530C8F384577}" dt="2024-03-09T17:58:52.443" v="8" actId="1076"/>
      <pc:docMkLst>
        <pc:docMk/>
      </pc:docMkLst>
      <pc:sldChg chg="addSp delSp modSp add mod">
        <pc:chgData name="Nguyễn Thế Minh" userId="042c358c1c2bc4b9" providerId="LiveId" clId="{AF45C3C2-8974-48E7-A528-530C8F384577}" dt="2024-03-09T17:58:52.443" v="8" actId="1076"/>
        <pc:sldMkLst>
          <pc:docMk/>
          <pc:sldMk cId="452318843" sldId="313"/>
        </pc:sldMkLst>
        <pc:spChg chg="mod">
          <ac:chgData name="Nguyễn Thế Minh" userId="042c358c1c2bc4b9" providerId="LiveId" clId="{AF45C3C2-8974-48E7-A528-530C8F384577}" dt="2024-03-09T17:58:49.202" v="7" actId="1076"/>
          <ac:spMkLst>
            <pc:docMk/>
            <pc:sldMk cId="452318843" sldId="313"/>
            <ac:spMk id="2502" creationId="{00000000-0000-0000-0000-000000000000}"/>
          </ac:spMkLst>
        </pc:spChg>
        <pc:picChg chg="add mod">
          <ac:chgData name="Nguyễn Thế Minh" userId="042c358c1c2bc4b9" providerId="LiveId" clId="{AF45C3C2-8974-48E7-A528-530C8F384577}" dt="2024-03-09T17:58:52.443" v="8" actId="1076"/>
          <ac:picMkLst>
            <pc:docMk/>
            <pc:sldMk cId="452318843" sldId="313"/>
            <ac:picMk id="3" creationId="{7F29F847-D1C4-7EEE-B656-3C330F506808}"/>
          </ac:picMkLst>
        </pc:picChg>
        <pc:picChg chg="del">
          <ac:chgData name="Nguyễn Thế Minh" userId="042c358c1c2bc4b9" providerId="LiveId" clId="{AF45C3C2-8974-48E7-A528-530C8F384577}" dt="2024-03-09T17:58:39.044" v="1" actId="478"/>
          <ac:picMkLst>
            <pc:docMk/>
            <pc:sldMk cId="452318843" sldId="313"/>
            <ac:picMk id="5" creationId="{5F8E3006-D26C-982E-6BA3-30A0746BB53D}"/>
          </ac:picMkLst>
        </pc:picChg>
        <pc:picChg chg="del">
          <ac:chgData name="Nguyễn Thế Minh" userId="042c358c1c2bc4b9" providerId="LiveId" clId="{AF45C3C2-8974-48E7-A528-530C8F384577}" dt="2024-03-09T17:58:40.714" v="2" actId="478"/>
          <ac:picMkLst>
            <pc:docMk/>
            <pc:sldMk cId="452318843" sldId="313"/>
            <ac:picMk id="9" creationId="{D7D5CD61-843D-F114-53F2-A40847A9B6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dd7c834f4c_1_6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dd7c834f4c_1_6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dd7c834f4c_1_8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dd7c834f4c_1_8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dd7c834f4c_1_7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dd7c834f4c_1_7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99f2f57a71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99f2f57a71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dd7c834f4c_1_8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dd7c834f4c_1_8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dd7c834f4c_1_7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dd7c834f4c_1_7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dd7c834f4c_1_2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dd7c834f4c_1_2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dd7c834f4c_1_7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dd7c834f4c_1_7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44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9" name="Google Shape;2419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dd7c834f4c_1_8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dd7c834f4c_1_8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9" name="Google Shape;2499;gdd7c834f4c_1_8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0" name="Google Shape;2500;gdd7c834f4c_1_8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610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dd7c834f4c_1_7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dd7c834f4c_1_7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419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cc98d9fb70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cc98d9fb70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dd7c834f4c_1_7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dd7c834f4c_1_7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dd7c834f4c_1_8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dd7c834f4c_1_8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dd7c834f4c_1_7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dd7c834f4c_1_7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56;p2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2"/>
          <p:cNvSpPr txBox="1">
            <a:spLocks noGrp="1"/>
          </p:cNvSpPr>
          <p:nvPr>
            <p:ph type="ctrTitle"/>
          </p:nvPr>
        </p:nvSpPr>
        <p:spPr>
          <a:xfrm>
            <a:off x="1009950" y="1067550"/>
            <a:ext cx="7124100" cy="25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ubTitle" idx="1"/>
          </p:nvPr>
        </p:nvSpPr>
        <p:spPr>
          <a:xfrm>
            <a:off x="2307600" y="36532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15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592" name="Google Shape;592;p1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1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1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1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1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1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1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1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1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1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1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1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1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1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1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1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1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1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1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1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1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1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1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1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1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1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1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1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1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1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1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1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1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1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8" name="Google Shape;638;p15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9" name="Google Shape;639;p15"/>
          <p:cNvSpPr txBox="1">
            <a:spLocks noGrp="1"/>
          </p:cNvSpPr>
          <p:nvPr>
            <p:ph type="title"/>
          </p:nvPr>
        </p:nvSpPr>
        <p:spPr>
          <a:xfrm>
            <a:off x="4070700" y="3461181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40" name="Google Shape;640;p15"/>
          <p:cNvSpPr txBox="1">
            <a:spLocks noGrp="1"/>
          </p:cNvSpPr>
          <p:nvPr>
            <p:ph type="subTitle" idx="1"/>
          </p:nvPr>
        </p:nvSpPr>
        <p:spPr>
          <a:xfrm>
            <a:off x="3531350" y="1150419"/>
            <a:ext cx="4899600" cy="23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16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643" name="Google Shape;643;p1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1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1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1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1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1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1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1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1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1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1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1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1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1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1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1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1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1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9" name="Google Shape;689;p16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16"/>
          <p:cNvSpPr txBox="1">
            <a:spLocks noGrp="1"/>
          </p:cNvSpPr>
          <p:nvPr>
            <p:ph type="title"/>
          </p:nvPr>
        </p:nvSpPr>
        <p:spPr>
          <a:xfrm>
            <a:off x="4490975" y="691800"/>
            <a:ext cx="393990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16"/>
          <p:cNvSpPr txBox="1">
            <a:spLocks noGrp="1"/>
          </p:cNvSpPr>
          <p:nvPr>
            <p:ph type="subTitle" idx="1"/>
          </p:nvPr>
        </p:nvSpPr>
        <p:spPr>
          <a:xfrm>
            <a:off x="5105075" y="2669800"/>
            <a:ext cx="3325800" cy="14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" name="Google Shape;693;p17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694" name="Google Shape;694;p1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1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1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1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5" name="Google Shape;715;p1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1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7" name="Google Shape;717;p1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1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1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1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1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1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1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0" name="Google Shape;740;p17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7"/>
          <p:cNvSpPr txBox="1">
            <a:spLocks noGrp="1"/>
          </p:cNvSpPr>
          <p:nvPr>
            <p:ph type="body" idx="1"/>
          </p:nvPr>
        </p:nvSpPr>
        <p:spPr>
          <a:xfrm>
            <a:off x="1027100" y="1643425"/>
            <a:ext cx="34224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⃞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17"/>
          <p:cNvSpPr txBox="1">
            <a:spLocks noGrp="1"/>
          </p:cNvSpPr>
          <p:nvPr>
            <p:ph type="body" idx="2"/>
          </p:nvPr>
        </p:nvSpPr>
        <p:spPr>
          <a:xfrm>
            <a:off x="4694500" y="1643425"/>
            <a:ext cx="34224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⃞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19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802" name="Google Shape;802;p1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1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1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1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1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1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1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1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1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1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1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1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1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1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1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1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1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1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1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1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1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1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1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1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1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1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1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1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1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1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1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1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1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1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1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1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1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1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1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1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1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1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1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1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1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1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8" name="Google Shape;848;p19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19"/>
          <p:cNvSpPr txBox="1">
            <a:spLocks noGrp="1"/>
          </p:cNvSpPr>
          <p:nvPr>
            <p:ph type="title" idx="2"/>
          </p:nvPr>
        </p:nvSpPr>
        <p:spPr>
          <a:xfrm>
            <a:off x="2081946" y="19230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1" name="Google Shape;851;p19"/>
          <p:cNvSpPr txBox="1">
            <a:spLocks noGrp="1"/>
          </p:cNvSpPr>
          <p:nvPr>
            <p:ph type="subTitle" idx="1"/>
          </p:nvPr>
        </p:nvSpPr>
        <p:spPr>
          <a:xfrm>
            <a:off x="2081946" y="22047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9"/>
          <p:cNvSpPr txBox="1">
            <a:spLocks noGrp="1"/>
          </p:cNvSpPr>
          <p:nvPr>
            <p:ph type="title" idx="3"/>
          </p:nvPr>
        </p:nvSpPr>
        <p:spPr>
          <a:xfrm>
            <a:off x="5083854" y="19230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3" name="Google Shape;853;p19"/>
          <p:cNvSpPr txBox="1">
            <a:spLocks noGrp="1"/>
          </p:cNvSpPr>
          <p:nvPr>
            <p:ph type="subTitle" idx="4"/>
          </p:nvPr>
        </p:nvSpPr>
        <p:spPr>
          <a:xfrm>
            <a:off x="5083850" y="22047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19"/>
          <p:cNvSpPr txBox="1">
            <a:spLocks noGrp="1"/>
          </p:cNvSpPr>
          <p:nvPr>
            <p:ph type="title" idx="5"/>
          </p:nvPr>
        </p:nvSpPr>
        <p:spPr>
          <a:xfrm>
            <a:off x="2081946" y="36612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5" name="Google Shape;855;p19"/>
          <p:cNvSpPr txBox="1">
            <a:spLocks noGrp="1"/>
          </p:cNvSpPr>
          <p:nvPr>
            <p:ph type="subTitle" idx="6"/>
          </p:nvPr>
        </p:nvSpPr>
        <p:spPr>
          <a:xfrm>
            <a:off x="2081946" y="39429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19"/>
          <p:cNvSpPr txBox="1">
            <a:spLocks noGrp="1"/>
          </p:cNvSpPr>
          <p:nvPr>
            <p:ph type="title" idx="7"/>
          </p:nvPr>
        </p:nvSpPr>
        <p:spPr>
          <a:xfrm>
            <a:off x="5083854" y="3661250"/>
            <a:ext cx="1978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7" name="Google Shape;857;p19"/>
          <p:cNvSpPr txBox="1">
            <a:spLocks noGrp="1"/>
          </p:cNvSpPr>
          <p:nvPr>
            <p:ph type="subTitle" idx="8"/>
          </p:nvPr>
        </p:nvSpPr>
        <p:spPr>
          <a:xfrm>
            <a:off x="5083850" y="3942975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20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860" name="Google Shape;860;p2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2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2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2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2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2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2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2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2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2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2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2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2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2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2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2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2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2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2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2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2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2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2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2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2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2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2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2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2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2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2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2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2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2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2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6" name="Google Shape;906;p20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7" name="Google Shape;90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20"/>
          <p:cNvSpPr txBox="1">
            <a:spLocks noGrp="1"/>
          </p:cNvSpPr>
          <p:nvPr>
            <p:ph type="title" idx="2"/>
          </p:nvPr>
        </p:nvSpPr>
        <p:spPr>
          <a:xfrm>
            <a:off x="1101224" y="17590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9" name="Google Shape;909;p20"/>
          <p:cNvSpPr txBox="1">
            <a:spLocks noGrp="1"/>
          </p:cNvSpPr>
          <p:nvPr>
            <p:ph type="subTitle" idx="1"/>
          </p:nvPr>
        </p:nvSpPr>
        <p:spPr>
          <a:xfrm>
            <a:off x="1101224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0"/>
          <p:cNvSpPr txBox="1">
            <a:spLocks noGrp="1"/>
          </p:cNvSpPr>
          <p:nvPr>
            <p:ph type="title" idx="3"/>
          </p:nvPr>
        </p:nvSpPr>
        <p:spPr>
          <a:xfrm>
            <a:off x="3578997" y="17590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1" name="Google Shape;911;p20"/>
          <p:cNvSpPr txBox="1">
            <a:spLocks noGrp="1"/>
          </p:cNvSpPr>
          <p:nvPr>
            <p:ph type="subTitle" idx="4"/>
          </p:nvPr>
        </p:nvSpPr>
        <p:spPr>
          <a:xfrm>
            <a:off x="3539897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0"/>
          <p:cNvSpPr txBox="1">
            <a:spLocks noGrp="1"/>
          </p:cNvSpPr>
          <p:nvPr>
            <p:ph type="title" idx="5"/>
          </p:nvPr>
        </p:nvSpPr>
        <p:spPr>
          <a:xfrm>
            <a:off x="1101224" y="3192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3" name="Google Shape;913;p20"/>
          <p:cNvSpPr txBox="1">
            <a:spLocks noGrp="1"/>
          </p:cNvSpPr>
          <p:nvPr>
            <p:ph type="subTitle" idx="6"/>
          </p:nvPr>
        </p:nvSpPr>
        <p:spPr>
          <a:xfrm>
            <a:off x="1101224" y="3626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20"/>
          <p:cNvSpPr txBox="1">
            <a:spLocks noGrp="1"/>
          </p:cNvSpPr>
          <p:nvPr>
            <p:ph type="title" idx="7"/>
          </p:nvPr>
        </p:nvSpPr>
        <p:spPr>
          <a:xfrm>
            <a:off x="3578997" y="3192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5" name="Google Shape;915;p20"/>
          <p:cNvSpPr txBox="1">
            <a:spLocks noGrp="1"/>
          </p:cNvSpPr>
          <p:nvPr>
            <p:ph type="subTitle" idx="8"/>
          </p:nvPr>
        </p:nvSpPr>
        <p:spPr>
          <a:xfrm>
            <a:off x="3578997" y="3626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0"/>
          <p:cNvSpPr txBox="1">
            <a:spLocks noGrp="1"/>
          </p:cNvSpPr>
          <p:nvPr>
            <p:ph type="title" idx="9"/>
          </p:nvPr>
        </p:nvSpPr>
        <p:spPr>
          <a:xfrm>
            <a:off x="6056776" y="17590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7" name="Google Shape;917;p20"/>
          <p:cNvSpPr txBox="1">
            <a:spLocks noGrp="1"/>
          </p:cNvSpPr>
          <p:nvPr>
            <p:ph type="subTitle" idx="13"/>
          </p:nvPr>
        </p:nvSpPr>
        <p:spPr>
          <a:xfrm>
            <a:off x="6056776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20"/>
          <p:cNvSpPr txBox="1">
            <a:spLocks noGrp="1"/>
          </p:cNvSpPr>
          <p:nvPr>
            <p:ph type="title" idx="14"/>
          </p:nvPr>
        </p:nvSpPr>
        <p:spPr>
          <a:xfrm>
            <a:off x="6056776" y="3192450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9" name="Google Shape;919;p20"/>
          <p:cNvSpPr txBox="1">
            <a:spLocks noGrp="1"/>
          </p:cNvSpPr>
          <p:nvPr>
            <p:ph type="subTitle" idx="15"/>
          </p:nvPr>
        </p:nvSpPr>
        <p:spPr>
          <a:xfrm>
            <a:off x="6056776" y="3626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21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922" name="Google Shape;922;p2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2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2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2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2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2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2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2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2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2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2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2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2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2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2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7" name="Google Shape;937;p2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8" name="Google Shape;938;p2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9" name="Google Shape;939;p2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0" name="Google Shape;940;p2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1" name="Google Shape;941;p2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2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2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2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2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6" name="Google Shape;946;p2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7" name="Google Shape;947;p2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2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9" name="Google Shape;949;p2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0" name="Google Shape;950;p2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1" name="Google Shape;951;p2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2" name="Google Shape;952;p2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3" name="Google Shape;953;p2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4" name="Google Shape;954;p2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5" name="Google Shape;955;p2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6" name="Google Shape;956;p2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2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8" name="Google Shape;958;p2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2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2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1" name="Google Shape;961;p2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2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2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2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5" name="Google Shape;965;p2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2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7" name="Google Shape;967;p2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8" name="Google Shape;968;p21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9" name="Google Shape;969;p21"/>
          <p:cNvSpPr txBox="1">
            <a:spLocks noGrp="1"/>
          </p:cNvSpPr>
          <p:nvPr>
            <p:ph type="title" hasCustomPrompt="1"/>
          </p:nvPr>
        </p:nvSpPr>
        <p:spPr>
          <a:xfrm>
            <a:off x="3249600" y="771476"/>
            <a:ext cx="4890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0" name="Google Shape;970;p21"/>
          <p:cNvSpPr txBox="1">
            <a:spLocks noGrp="1"/>
          </p:cNvSpPr>
          <p:nvPr>
            <p:ph type="subTitle" idx="1"/>
          </p:nvPr>
        </p:nvSpPr>
        <p:spPr>
          <a:xfrm>
            <a:off x="3249600" y="1431078"/>
            <a:ext cx="489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71" name="Google Shape;971;p21"/>
          <p:cNvSpPr txBox="1">
            <a:spLocks noGrp="1"/>
          </p:cNvSpPr>
          <p:nvPr>
            <p:ph type="title" idx="2" hasCustomPrompt="1"/>
          </p:nvPr>
        </p:nvSpPr>
        <p:spPr>
          <a:xfrm>
            <a:off x="3249600" y="2055566"/>
            <a:ext cx="4890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2" name="Google Shape;972;p21"/>
          <p:cNvSpPr txBox="1">
            <a:spLocks noGrp="1"/>
          </p:cNvSpPr>
          <p:nvPr>
            <p:ph type="subTitle" idx="3"/>
          </p:nvPr>
        </p:nvSpPr>
        <p:spPr>
          <a:xfrm>
            <a:off x="3249600" y="2732101"/>
            <a:ext cx="489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73" name="Google Shape;973;p21"/>
          <p:cNvSpPr txBox="1">
            <a:spLocks noGrp="1"/>
          </p:cNvSpPr>
          <p:nvPr>
            <p:ph type="title" idx="4" hasCustomPrompt="1"/>
          </p:nvPr>
        </p:nvSpPr>
        <p:spPr>
          <a:xfrm>
            <a:off x="3249600" y="3366897"/>
            <a:ext cx="4890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74" name="Google Shape;974;p21"/>
          <p:cNvSpPr txBox="1">
            <a:spLocks noGrp="1"/>
          </p:cNvSpPr>
          <p:nvPr>
            <p:ph type="subTitle" idx="5"/>
          </p:nvPr>
        </p:nvSpPr>
        <p:spPr>
          <a:xfrm>
            <a:off x="3249600" y="4051924"/>
            <a:ext cx="4890000" cy="3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976;p22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977" name="Google Shape;977;p2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2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7" name="Google Shape;987;p2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2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2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2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2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2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2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4" name="Google Shape;994;p2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2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2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2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2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2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2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2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2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2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2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6" name="Google Shape;1006;p2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7" name="Google Shape;1007;p2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8" name="Google Shape;1008;p2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2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0" name="Google Shape;1010;p2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2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2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2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2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2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2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7" name="Google Shape;1017;p2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8" name="Google Shape;1018;p2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9" name="Google Shape;1019;p2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0" name="Google Shape;1020;p2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1" name="Google Shape;1021;p2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2" name="Google Shape;1022;p2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3" name="Google Shape;1023;p22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4" name="Google Shape;1024;p22"/>
          <p:cNvSpPr txBox="1">
            <a:spLocks noGrp="1"/>
          </p:cNvSpPr>
          <p:nvPr>
            <p:ph type="title"/>
          </p:nvPr>
        </p:nvSpPr>
        <p:spPr>
          <a:xfrm>
            <a:off x="2424600" y="519600"/>
            <a:ext cx="4294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22"/>
          <p:cNvSpPr txBox="1">
            <a:spLocks noGrp="1"/>
          </p:cNvSpPr>
          <p:nvPr>
            <p:ph type="subTitle" idx="1"/>
          </p:nvPr>
        </p:nvSpPr>
        <p:spPr>
          <a:xfrm>
            <a:off x="2854650" y="2095775"/>
            <a:ext cx="3434700" cy="11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2"/>
          <p:cNvSpPr txBox="1"/>
          <p:nvPr/>
        </p:nvSpPr>
        <p:spPr>
          <a:xfrm>
            <a:off x="2579850" y="3354675"/>
            <a:ext cx="39843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including icons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3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26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182" name="Google Shape;1182;p2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7" name="Google Shape;1187;p2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4" name="Google Shape;1194;p2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6" name="Google Shape;1196;p2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7" name="Google Shape;1197;p2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8" name="Google Shape;1198;p2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1" name="Google Shape;1201;p2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2" name="Google Shape;1202;p2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2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4" name="Google Shape;1204;p2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5" name="Google Shape;1205;p2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6" name="Google Shape;1206;p2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2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2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2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2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2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2" name="Google Shape;1212;p2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3" name="Google Shape;1213;p2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4" name="Google Shape;1214;p2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5" name="Google Shape;1215;p2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6" name="Google Shape;1216;p2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7" name="Google Shape;1217;p2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2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2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2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1" name="Google Shape;1221;p2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2" name="Google Shape;1222;p2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2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2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2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2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2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8" name="Google Shape;1228;p26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26"/>
          <p:cNvSpPr txBox="1">
            <a:spLocks noGrp="1"/>
          </p:cNvSpPr>
          <p:nvPr>
            <p:ph type="title" hasCustomPrompt="1"/>
          </p:nvPr>
        </p:nvSpPr>
        <p:spPr>
          <a:xfrm>
            <a:off x="1431963" y="3498275"/>
            <a:ext cx="165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0" name="Google Shape;1230;p26"/>
          <p:cNvSpPr txBox="1">
            <a:spLocks noGrp="1"/>
          </p:cNvSpPr>
          <p:nvPr>
            <p:ph type="subTitle" idx="1"/>
          </p:nvPr>
        </p:nvSpPr>
        <p:spPr>
          <a:xfrm>
            <a:off x="6055938" y="3975233"/>
            <a:ext cx="1656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1" name="Google Shape;1231;p26"/>
          <p:cNvSpPr txBox="1">
            <a:spLocks noGrp="1"/>
          </p:cNvSpPr>
          <p:nvPr>
            <p:ph type="title" idx="2" hasCustomPrompt="1"/>
          </p:nvPr>
        </p:nvSpPr>
        <p:spPr>
          <a:xfrm>
            <a:off x="6055938" y="3498275"/>
            <a:ext cx="165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2" name="Google Shape;1232;p26"/>
          <p:cNvSpPr txBox="1">
            <a:spLocks noGrp="1"/>
          </p:cNvSpPr>
          <p:nvPr>
            <p:ph type="subTitle" idx="3"/>
          </p:nvPr>
        </p:nvSpPr>
        <p:spPr>
          <a:xfrm>
            <a:off x="1431963" y="3975233"/>
            <a:ext cx="1656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3" name="Google Shape;1233;p26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6"/>
          <p:cNvSpPr txBox="1">
            <a:spLocks noGrp="1"/>
          </p:cNvSpPr>
          <p:nvPr>
            <p:ph type="title" idx="5" hasCustomPrompt="1"/>
          </p:nvPr>
        </p:nvSpPr>
        <p:spPr>
          <a:xfrm>
            <a:off x="3743950" y="3498275"/>
            <a:ext cx="16560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35" name="Google Shape;1235;p26"/>
          <p:cNvSpPr txBox="1">
            <a:spLocks noGrp="1"/>
          </p:cNvSpPr>
          <p:nvPr>
            <p:ph type="subTitle" idx="6"/>
          </p:nvPr>
        </p:nvSpPr>
        <p:spPr>
          <a:xfrm>
            <a:off x="3743950" y="3975233"/>
            <a:ext cx="1656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ONE_COLUMN_TEXT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28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294" name="Google Shape;1294;p2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9" name="Google Shape;1299;p2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4" name="Google Shape;1304;p2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2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6" name="Google Shape;1306;p2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7" name="Google Shape;1307;p2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8" name="Google Shape;1308;p2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9" name="Google Shape;1309;p2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2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2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2" name="Google Shape;1312;p2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2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2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2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2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8" name="Google Shape;1318;p2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2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2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1" name="Google Shape;1321;p2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2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2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2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2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2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2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8" name="Google Shape;1328;p2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2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2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2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2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2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2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2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2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7" name="Google Shape;1337;p2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8" name="Google Shape;1338;p2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9" name="Google Shape;1339;p2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0" name="Google Shape;1340;p28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1" name="Google Shape;1341;p28"/>
          <p:cNvSpPr txBox="1">
            <a:spLocks noGrp="1"/>
          </p:cNvSpPr>
          <p:nvPr>
            <p:ph type="body" idx="1"/>
          </p:nvPr>
        </p:nvSpPr>
        <p:spPr>
          <a:xfrm>
            <a:off x="713100" y="1664400"/>
            <a:ext cx="4484100" cy="29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⃞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42" name="Google Shape;1342;p28"/>
          <p:cNvSpPr txBox="1">
            <a:spLocks noGrp="1"/>
          </p:cNvSpPr>
          <p:nvPr>
            <p:ph type="title"/>
          </p:nvPr>
        </p:nvSpPr>
        <p:spPr>
          <a:xfrm>
            <a:off x="720000" y="455327"/>
            <a:ext cx="637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29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345" name="Google Shape;1345;p29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6" name="Google Shape;1346;p29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9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9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29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9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1" name="Google Shape;1351;p29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2" name="Google Shape;1352;p29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9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4" name="Google Shape;1354;p29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9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9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9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29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29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29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29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29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29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29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29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29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29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29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29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0" name="Google Shape;1370;p29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29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2" name="Google Shape;1372;p29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29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4" name="Google Shape;1374;p29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5" name="Google Shape;1375;p29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29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29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29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29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0" name="Google Shape;1380;p29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1" name="Google Shape;1381;p29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29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29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29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5" name="Google Shape;1385;p29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6" name="Google Shape;1386;p29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29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8" name="Google Shape;1388;p29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9" name="Google Shape;1389;p29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29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1" name="Google Shape;1391;p29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2" name="Google Shape;1392;p29"/>
          <p:cNvSpPr txBox="1">
            <a:spLocks noGrp="1"/>
          </p:cNvSpPr>
          <p:nvPr>
            <p:ph type="title"/>
          </p:nvPr>
        </p:nvSpPr>
        <p:spPr>
          <a:xfrm>
            <a:off x="2342250" y="2029475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3" name="Google Shape;1393;p29"/>
          <p:cNvSpPr txBox="1">
            <a:spLocks noGrp="1"/>
          </p:cNvSpPr>
          <p:nvPr>
            <p:ph type="title" idx="2" hasCustomPrompt="1"/>
          </p:nvPr>
        </p:nvSpPr>
        <p:spPr>
          <a:xfrm>
            <a:off x="3654900" y="757175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94" name="Google Shape;1394;p29"/>
          <p:cNvSpPr txBox="1">
            <a:spLocks noGrp="1"/>
          </p:cNvSpPr>
          <p:nvPr>
            <p:ph type="subTitle" idx="1"/>
          </p:nvPr>
        </p:nvSpPr>
        <p:spPr>
          <a:xfrm>
            <a:off x="2367900" y="3647975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61" name="Google Shape;61;p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" name="Google Shape;107;p3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3763625" y="2029475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 idx="2" hasCustomPrompt="1"/>
          </p:nvPr>
        </p:nvSpPr>
        <p:spPr>
          <a:xfrm>
            <a:off x="6388925" y="757175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3"/>
          <p:cNvSpPr txBox="1">
            <a:spLocks noGrp="1"/>
          </p:cNvSpPr>
          <p:nvPr>
            <p:ph type="subTitle" idx="1"/>
          </p:nvPr>
        </p:nvSpPr>
        <p:spPr>
          <a:xfrm>
            <a:off x="3789275" y="3647975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6" name="Google Shape;1396;p30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397" name="Google Shape;1397;p30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30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30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30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30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30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3" name="Google Shape;1403;p30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30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5" name="Google Shape;1405;p30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6" name="Google Shape;1406;p30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7" name="Google Shape;1407;p30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8" name="Google Shape;1408;p30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9" name="Google Shape;1409;p30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30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1" name="Google Shape;1411;p30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2" name="Google Shape;1412;p30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3" name="Google Shape;1413;p30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4" name="Google Shape;1414;p30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30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6" name="Google Shape;1416;p30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7" name="Google Shape;1417;p30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8" name="Google Shape;1418;p30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9" name="Google Shape;1419;p30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0" name="Google Shape;1420;p30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1" name="Google Shape;1421;p30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2" name="Google Shape;1422;p30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3" name="Google Shape;1423;p30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4" name="Google Shape;1424;p30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5" name="Google Shape;1425;p30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6" name="Google Shape;1426;p30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7" name="Google Shape;1427;p30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8" name="Google Shape;1428;p30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9" name="Google Shape;1429;p30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0" name="Google Shape;1430;p30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431;p30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432;p30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433;p30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434;p30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30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30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30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8" name="Google Shape;1438;p30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30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440;p30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1" name="Google Shape;1441;p30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2" name="Google Shape;1442;p30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3" name="Google Shape;1443;p30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4" name="Google Shape;1444;p30"/>
          <p:cNvSpPr txBox="1">
            <a:spLocks noGrp="1"/>
          </p:cNvSpPr>
          <p:nvPr>
            <p:ph type="title"/>
          </p:nvPr>
        </p:nvSpPr>
        <p:spPr>
          <a:xfrm>
            <a:off x="720000" y="2117700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5" name="Google Shape;1445;p30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45400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6" name="Google Shape;1446;p30"/>
          <p:cNvSpPr txBox="1">
            <a:spLocks noGrp="1"/>
          </p:cNvSpPr>
          <p:nvPr>
            <p:ph type="subTitle" idx="1"/>
          </p:nvPr>
        </p:nvSpPr>
        <p:spPr>
          <a:xfrm>
            <a:off x="720000" y="3736200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2"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">
  <p:cSld name="CUSTOM_9_1_1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Google Shape;1449;p32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450" name="Google Shape;1450;p32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32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452;p32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453;p32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32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5" name="Google Shape;1455;p32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6" name="Google Shape;1456;p32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7" name="Google Shape;1457;p32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32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32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0" name="Google Shape;1460;p32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1" name="Google Shape;1461;p32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2" name="Google Shape;1462;p32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3" name="Google Shape;1463;p32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4" name="Google Shape;1464;p32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5" name="Google Shape;1465;p32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6" name="Google Shape;1466;p32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7" name="Google Shape;1467;p32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8" name="Google Shape;1468;p32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32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0" name="Google Shape;1470;p32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1" name="Google Shape;1471;p32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472;p32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32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474;p32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475;p32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476;p32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32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8" name="Google Shape;1478;p32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32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0" name="Google Shape;1480;p32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2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2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2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4" name="Google Shape;1484;p32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32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32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7" name="Google Shape;1487;p32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8" name="Google Shape;1488;p32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9" name="Google Shape;1489;p32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0" name="Google Shape;1490;p32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1" name="Google Shape;1491;p32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2" name="Google Shape;1492;p32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3" name="Google Shape;1493;p32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4" name="Google Shape;1494;p32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5" name="Google Shape;1495;p32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6" name="Google Shape;1496;p32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5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165" name="Google Shape;165;p5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5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5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5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5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5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5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5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5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5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5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5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5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"/>
          <p:cNvSpPr txBox="1">
            <a:spLocks noGrp="1"/>
          </p:cNvSpPr>
          <p:nvPr>
            <p:ph type="title" idx="2"/>
          </p:nvPr>
        </p:nvSpPr>
        <p:spPr>
          <a:xfrm>
            <a:off x="1715200" y="2442675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 idx="3"/>
          </p:nvPr>
        </p:nvSpPr>
        <p:spPr>
          <a:xfrm>
            <a:off x="4923250" y="2442675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"/>
          <p:cNvSpPr txBox="1">
            <a:spLocks noGrp="1"/>
          </p:cNvSpPr>
          <p:nvPr>
            <p:ph type="subTitle" idx="1"/>
          </p:nvPr>
        </p:nvSpPr>
        <p:spPr>
          <a:xfrm>
            <a:off x="4923247" y="283106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5"/>
          <p:cNvSpPr txBox="1">
            <a:spLocks noGrp="1"/>
          </p:cNvSpPr>
          <p:nvPr>
            <p:ph type="subTitle" idx="4"/>
          </p:nvPr>
        </p:nvSpPr>
        <p:spPr>
          <a:xfrm>
            <a:off x="1715200" y="283106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6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219" name="Google Shape;219;p6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6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6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6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6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6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6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6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6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6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6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6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6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6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6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6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6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6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6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6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6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6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65;p6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7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269" name="Google Shape;269;p7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7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" name="Google Shape;273;p7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7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7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7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7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7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7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7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7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5" name="Google Shape;315;p7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7"/>
          <p:cNvSpPr txBox="1">
            <a:spLocks noGrp="1"/>
          </p:cNvSpPr>
          <p:nvPr>
            <p:ph type="body" idx="1"/>
          </p:nvPr>
        </p:nvSpPr>
        <p:spPr>
          <a:xfrm>
            <a:off x="713100" y="2732975"/>
            <a:ext cx="37395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⃞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713100" y="708650"/>
            <a:ext cx="406950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8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320" name="Google Shape;320;p8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8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8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8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8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8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8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8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8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8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8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8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8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8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8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8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8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9" name="Google Shape;359;p8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8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1" name="Google Shape;361;p8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2" name="Google Shape;362;p8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8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8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8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8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8"/>
          <p:cNvSpPr txBox="1">
            <a:spLocks noGrp="1"/>
          </p:cNvSpPr>
          <p:nvPr>
            <p:ph type="title"/>
          </p:nvPr>
        </p:nvSpPr>
        <p:spPr>
          <a:xfrm>
            <a:off x="1329150" y="1307100"/>
            <a:ext cx="648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1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424" name="Google Shape;424;p11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1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1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1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11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11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11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11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11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11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11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11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11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11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11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11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11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1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11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0" name="Google Shape;470;p11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06375"/>
            <a:ext cx="6576000" cy="18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2" name="Google Shape;472;p11"/>
          <p:cNvSpPr txBox="1">
            <a:spLocks noGrp="1"/>
          </p:cNvSpPr>
          <p:nvPr>
            <p:ph type="subTitle" idx="1"/>
          </p:nvPr>
        </p:nvSpPr>
        <p:spPr>
          <a:xfrm>
            <a:off x="1284000" y="2807375"/>
            <a:ext cx="6576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3"/>
          <p:cNvGrpSpPr/>
          <p:nvPr/>
        </p:nvGrpSpPr>
        <p:grpSpPr>
          <a:xfrm>
            <a:off x="-43" y="-76200"/>
            <a:ext cx="9144000" cy="5219700"/>
            <a:chOff x="-43" y="-76200"/>
            <a:chExt cx="9144000" cy="5219700"/>
          </a:xfrm>
        </p:grpSpPr>
        <p:cxnSp>
          <p:nvCxnSpPr>
            <p:cNvPr id="476" name="Google Shape;476;p13"/>
            <p:cNvCxnSpPr/>
            <p:nvPr/>
          </p:nvCxnSpPr>
          <p:spPr>
            <a:xfrm>
              <a:off x="2158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3"/>
            <p:cNvCxnSpPr/>
            <p:nvPr/>
          </p:nvCxnSpPr>
          <p:spPr>
            <a:xfrm>
              <a:off x="51614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8" name="Google Shape;478;p13"/>
            <p:cNvCxnSpPr/>
            <p:nvPr/>
          </p:nvCxnSpPr>
          <p:spPr>
            <a:xfrm>
              <a:off x="81645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13"/>
            <p:cNvCxnSpPr/>
            <p:nvPr/>
          </p:nvCxnSpPr>
          <p:spPr>
            <a:xfrm>
              <a:off x="111675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13"/>
            <p:cNvCxnSpPr/>
            <p:nvPr/>
          </p:nvCxnSpPr>
          <p:spPr>
            <a:xfrm>
              <a:off x="141705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171736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201766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231796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618271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91857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218878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51918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381948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11978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442009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4720395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502069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5321002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562130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5921609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622191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652221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682252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712282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7423126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772343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8023733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8324037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8624340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8924644" y="-76200"/>
              <a:ext cx="0" cy="5219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-43" y="3069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-43" y="6105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3"/>
            <p:cNvCxnSpPr/>
            <p:nvPr/>
          </p:nvCxnSpPr>
          <p:spPr>
            <a:xfrm>
              <a:off x="-43" y="914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3"/>
            <p:cNvCxnSpPr/>
            <p:nvPr/>
          </p:nvCxnSpPr>
          <p:spPr>
            <a:xfrm>
              <a:off x="-43" y="12178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3"/>
            <p:cNvCxnSpPr/>
            <p:nvPr/>
          </p:nvCxnSpPr>
          <p:spPr>
            <a:xfrm>
              <a:off x="-43" y="15215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3"/>
            <p:cNvCxnSpPr/>
            <p:nvPr/>
          </p:nvCxnSpPr>
          <p:spPr>
            <a:xfrm>
              <a:off x="-43" y="18251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3"/>
            <p:cNvCxnSpPr/>
            <p:nvPr/>
          </p:nvCxnSpPr>
          <p:spPr>
            <a:xfrm>
              <a:off x="-43" y="21288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3"/>
            <p:cNvCxnSpPr/>
            <p:nvPr/>
          </p:nvCxnSpPr>
          <p:spPr>
            <a:xfrm>
              <a:off x="-43" y="24324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-43" y="27361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3"/>
            <p:cNvCxnSpPr/>
            <p:nvPr/>
          </p:nvCxnSpPr>
          <p:spPr>
            <a:xfrm>
              <a:off x="-43" y="30397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3"/>
            <p:cNvCxnSpPr/>
            <p:nvPr/>
          </p:nvCxnSpPr>
          <p:spPr>
            <a:xfrm>
              <a:off x="-43" y="33434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3"/>
            <p:cNvCxnSpPr/>
            <p:nvPr/>
          </p:nvCxnSpPr>
          <p:spPr>
            <a:xfrm>
              <a:off x="-43" y="36470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3"/>
            <p:cNvCxnSpPr/>
            <p:nvPr/>
          </p:nvCxnSpPr>
          <p:spPr>
            <a:xfrm>
              <a:off x="-43" y="39507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13"/>
            <p:cNvCxnSpPr/>
            <p:nvPr/>
          </p:nvCxnSpPr>
          <p:spPr>
            <a:xfrm>
              <a:off x="-43" y="42543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13"/>
            <p:cNvCxnSpPr/>
            <p:nvPr/>
          </p:nvCxnSpPr>
          <p:spPr>
            <a:xfrm>
              <a:off x="-43" y="45580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13"/>
            <p:cNvCxnSpPr/>
            <p:nvPr/>
          </p:nvCxnSpPr>
          <p:spPr>
            <a:xfrm>
              <a:off x="-43" y="486165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2" name="Google Shape;522;p13"/>
            <p:cNvSpPr/>
            <p:nvPr/>
          </p:nvSpPr>
          <p:spPr>
            <a:xfrm>
              <a:off x="516143" y="306900"/>
              <a:ext cx="8108100" cy="4554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3"/>
          <p:cNvSpPr txBox="1">
            <a:spLocks noGrp="1"/>
          </p:cNvSpPr>
          <p:nvPr>
            <p:ph type="title" idx="2"/>
          </p:nvPr>
        </p:nvSpPr>
        <p:spPr>
          <a:xfrm>
            <a:off x="719977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3"/>
          </p:nvPr>
        </p:nvSpPr>
        <p:spPr>
          <a:xfrm>
            <a:off x="3419247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4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5"/>
          </p:nvPr>
        </p:nvSpPr>
        <p:spPr>
          <a:xfrm>
            <a:off x="2243977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subTitle" idx="6"/>
          </p:nvPr>
        </p:nvSpPr>
        <p:spPr>
          <a:xfrm>
            <a:off x="2244000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title" idx="7"/>
          </p:nvPr>
        </p:nvSpPr>
        <p:spPr>
          <a:xfrm>
            <a:off x="4943247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subTitle" idx="8"/>
          </p:nvPr>
        </p:nvSpPr>
        <p:spPr>
          <a:xfrm>
            <a:off x="4943269" y="3931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9"/>
          </p:nvPr>
        </p:nvSpPr>
        <p:spPr>
          <a:xfrm>
            <a:off x="6118523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subTitle" idx="13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14" hasCustomPrompt="1"/>
          </p:nvPr>
        </p:nvSpPr>
        <p:spPr>
          <a:xfrm>
            <a:off x="1446750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title" idx="15" hasCustomPrompt="1"/>
          </p:nvPr>
        </p:nvSpPr>
        <p:spPr>
          <a:xfrm>
            <a:off x="4146025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16" hasCustomPrompt="1"/>
          </p:nvPr>
        </p:nvSpPr>
        <p:spPr>
          <a:xfrm>
            <a:off x="6845300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17" hasCustomPrompt="1"/>
          </p:nvPr>
        </p:nvSpPr>
        <p:spPr>
          <a:xfrm>
            <a:off x="2970738" y="28597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title" idx="18" hasCustomPrompt="1"/>
          </p:nvPr>
        </p:nvSpPr>
        <p:spPr>
          <a:xfrm>
            <a:off x="5670013" y="28597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72" r:id="rId17"/>
    <p:sldLayoutId id="2147483674" r:id="rId18"/>
    <p:sldLayoutId id="2147483675" r:id="rId19"/>
    <p:sldLayoutId id="2147483676" r:id="rId20"/>
    <p:sldLayoutId id="2147483677" r:id="rId21"/>
    <p:sldLayoutId id="2147483678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5"/>
          <p:cNvSpPr/>
          <p:nvPr/>
        </p:nvSpPr>
        <p:spPr>
          <a:xfrm>
            <a:off x="7674550" y="411950"/>
            <a:ext cx="1469400" cy="51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accent2"/>
                </a:solidFill>
                <a:latin typeface="Encode Sans"/>
                <a:ea typeface="Encode Sans"/>
                <a:cs typeface="Encode Sans"/>
                <a:sym typeface="Encode Sans"/>
              </a:rPr>
              <a:t>JSA09 </a:t>
            </a:r>
            <a:endParaRPr sz="1200">
              <a:solidFill>
                <a:schemeClr val="accent2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506" name="Google Shape;1506;p35"/>
          <p:cNvSpPr txBox="1">
            <a:spLocks noGrp="1"/>
          </p:cNvSpPr>
          <p:nvPr>
            <p:ph type="ctrTitle"/>
          </p:nvPr>
        </p:nvSpPr>
        <p:spPr>
          <a:xfrm>
            <a:off x="1009950" y="1067550"/>
            <a:ext cx="7124100" cy="25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Sản phẩm cuối khóa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2"/>
                </a:solidFill>
              </a:rPr>
              <a:t>Website hóa học</a:t>
            </a:r>
          </a:p>
        </p:txBody>
      </p:sp>
      <p:sp>
        <p:nvSpPr>
          <p:cNvPr id="1507" name="Google Shape;1507;p35"/>
          <p:cNvSpPr txBox="1">
            <a:spLocks noGrp="1"/>
          </p:cNvSpPr>
          <p:nvPr>
            <p:ph type="subTitle" idx="1"/>
          </p:nvPr>
        </p:nvSpPr>
        <p:spPr>
          <a:xfrm>
            <a:off x="2307600" y="36532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Nguyễn Thế Minh – JSA09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508" name="Google Shape;1508;p35"/>
          <p:cNvGrpSpPr/>
          <p:nvPr/>
        </p:nvGrpSpPr>
        <p:grpSpPr>
          <a:xfrm rot="7200005">
            <a:off x="377744" y="1335143"/>
            <a:ext cx="617496" cy="609645"/>
            <a:chOff x="9815625" y="2603925"/>
            <a:chExt cx="485225" cy="479075"/>
          </a:xfrm>
        </p:grpSpPr>
        <p:sp>
          <p:nvSpPr>
            <p:cNvPr id="1509" name="Google Shape;1509;p35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5"/>
          <p:cNvGrpSpPr/>
          <p:nvPr/>
        </p:nvGrpSpPr>
        <p:grpSpPr>
          <a:xfrm rot="-5400000">
            <a:off x="357534" y="381643"/>
            <a:ext cx="839628" cy="836775"/>
            <a:chOff x="7136762" y="3173711"/>
            <a:chExt cx="1140490" cy="1136614"/>
          </a:xfrm>
        </p:grpSpPr>
        <p:sp>
          <p:nvSpPr>
            <p:cNvPr id="1517" name="Google Shape;1517;p35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3" name="Google Shape;1523;p35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1524" name="Google Shape;1524;p35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5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5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35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35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5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5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1" name="Google Shape;1531;p35"/>
          <p:cNvGrpSpPr/>
          <p:nvPr/>
        </p:nvGrpSpPr>
        <p:grpSpPr>
          <a:xfrm rot="-5400000">
            <a:off x="1036079" y="70522"/>
            <a:ext cx="839613" cy="836748"/>
            <a:chOff x="7976387" y="3201092"/>
            <a:chExt cx="1140468" cy="1136577"/>
          </a:xfrm>
        </p:grpSpPr>
        <p:sp>
          <p:nvSpPr>
            <p:cNvPr id="1532" name="Google Shape;1532;p35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5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1539" name="Google Shape;1539;p35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5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5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5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5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5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5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6" name="Google Shape;1546;p35"/>
          <p:cNvGrpSpPr/>
          <p:nvPr/>
        </p:nvGrpSpPr>
        <p:grpSpPr>
          <a:xfrm rot="224">
            <a:off x="558702" y="3405204"/>
            <a:ext cx="838792" cy="1454853"/>
            <a:chOff x="1183950" y="3653250"/>
            <a:chExt cx="545875" cy="946800"/>
          </a:xfrm>
        </p:grpSpPr>
        <p:sp>
          <p:nvSpPr>
            <p:cNvPr id="1547" name="Google Shape;1547;p35"/>
            <p:cNvSpPr/>
            <p:nvPr/>
          </p:nvSpPr>
          <p:spPr>
            <a:xfrm>
              <a:off x="1665700" y="4282750"/>
              <a:ext cx="33875" cy="39950"/>
            </a:xfrm>
            <a:custGeom>
              <a:avLst/>
              <a:gdLst/>
              <a:ahLst/>
              <a:cxnLst/>
              <a:rect l="l" t="t" r="r" b="b"/>
              <a:pathLst>
                <a:path w="1355" h="1598" extrusionOk="0">
                  <a:moveTo>
                    <a:pt x="1" y="1"/>
                  </a:moveTo>
                  <a:lnTo>
                    <a:pt x="1" y="1597"/>
                  </a:lnTo>
                  <a:lnTo>
                    <a:pt x="557" y="1597"/>
                  </a:lnTo>
                  <a:cubicBezTo>
                    <a:pt x="778" y="1597"/>
                    <a:pt x="979" y="1505"/>
                    <a:pt x="1124" y="1360"/>
                  </a:cubicBezTo>
                  <a:cubicBezTo>
                    <a:pt x="1267" y="1217"/>
                    <a:pt x="1355" y="1015"/>
                    <a:pt x="1355" y="799"/>
                  </a:cubicBezTo>
                  <a:cubicBezTo>
                    <a:pt x="1355" y="357"/>
                    <a:pt x="994" y="1"/>
                    <a:pt x="557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1611775" y="4193825"/>
              <a:ext cx="53950" cy="213175"/>
            </a:xfrm>
            <a:custGeom>
              <a:avLst/>
              <a:gdLst/>
              <a:ahLst/>
              <a:cxnLst/>
              <a:rect l="l" t="t" r="r" b="b"/>
              <a:pathLst>
                <a:path w="2158" h="8527" extrusionOk="0">
                  <a:moveTo>
                    <a:pt x="1082" y="1"/>
                  </a:moveTo>
                  <a:cubicBezTo>
                    <a:pt x="490" y="1"/>
                    <a:pt x="0" y="485"/>
                    <a:pt x="0" y="1077"/>
                  </a:cubicBezTo>
                  <a:lnTo>
                    <a:pt x="0" y="2873"/>
                  </a:lnTo>
                  <a:lnTo>
                    <a:pt x="0" y="6019"/>
                  </a:lnTo>
                  <a:lnTo>
                    <a:pt x="0" y="7445"/>
                  </a:lnTo>
                  <a:cubicBezTo>
                    <a:pt x="0" y="8037"/>
                    <a:pt x="490" y="8526"/>
                    <a:pt x="1082" y="8526"/>
                  </a:cubicBezTo>
                  <a:cubicBezTo>
                    <a:pt x="1675" y="8526"/>
                    <a:pt x="2158" y="8037"/>
                    <a:pt x="2158" y="7445"/>
                  </a:cubicBezTo>
                  <a:lnTo>
                    <a:pt x="2158" y="5154"/>
                  </a:lnTo>
                  <a:lnTo>
                    <a:pt x="2158" y="3558"/>
                  </a:lnTo>
                  <a:lnTo>
                    <a:pt x="2158" y="1077"/>
                  </a:lnTo>
                  <a:cubicBezTo>
                    <a:pt x="2158" y="784"/>
                    <a:pt x="2034" y="511"/>
                    <a:pt x="1839" y="321"/>
                  </a:cubicBezTo>
                  <a:cubicBezTo>
                    <a:pt x="1649" y="124"/>
                    <a:pt x="1376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1606650" y="4188700"/>
              <a:ext cx="64250" cy="223450"/>
            </a:xfrm>
            <a:custGeom>
              <a:avLst/>
              <a:gdLst/>
              <a:ahLst/>
              <a:cxnLst/>
              <a:rect l="l" t="t" r="r" b="b"/>
              <a:pathLst>
                <a:path w="2570" h="8938" extrusionOk="0">
                  <a:moveTo>
                    <a:pt x="1287" y="1"/>
                  </a:moveTo>
                  <a:cubicBezTo>
                    <a:pt x="576" y="1"/>
                    <a:pt x="0" y="576"/>
                    <a:pt x="0" y="1282"/>
                  </a:cubicBezTo>
                  <a:lnTo>
                    <a:pt x="0" y="7650"/>
                  </a:lnTo>
                  <a:cubicBezTo>
                    <a:pt x="0" y="8361"/>
                    <a:pt x="576" y="8938"/>
                    <a:pt x="1287" y="8938"/>
                  </a:cubicBezTo>
                  <a:cubicBezTo>
                    <a:pt x="1992" y="8938"/>
                    <a:pt x="2569" y="8361"/>
                    <a:pt x="2569" y="7650"/>
                  </a:cubicBezTo>
                  <a:lnTo>
                    <a:pt x="2569" y="5359"/>
                  </a:lnTo>
                  <a:cubicBezTo>
                    <a:pt x="2569" y="5246"/>
                    <a:pt x="2476" y="5153"/>
                    <a:pt x="2363" y="5153"/>
                  </a:cubicBezTo>
                  <a:cubicBezTo>
                    <a:pt x="2250" y="5153"/>
                    <a:pt x="2158" y="5246"/>
                    <a:pt x="2158" y="5359"/>
                  </a:cubicBezTo>
                  <a:lnTo>
                    <a:pt x="2158" y="7650"/>
                  </a:lnTo>
                  <a:cubicBezTo>
                    <a:pt x="2158" y="8134"/>
                    <a:pt x="1766" y="8526"/>
                    <a:pt x="1287" y="8526"/>
                  </a:cubicBezTo>
                  <a:cubicBezTo>
                    <a:pt x="803" y="8526"/>
                    <a:pt x="412" y="8134"/>
                    <a:pt x="412" y="7650"/>
                  </a:cubicBezTo>
                  <a:lnTo>
                    <a:pt x="412" y="1282"/>
                  </a:lnTo>
                  <a:cubicBezTo>
                    <a:pt x="412" y="804"/>
                    <a:pt x="803" y="412"/>
                    <a:pt x="1287" y="412"/>
                  </a:cubicBezTo>
                  <a:cubicBezTo>
                    <a:pt x="1514" y="412"/>
                    <a:pt x="1740" y="505"/>
                    <a:pt x="1899" y="669"/>
                  </a:cubicBezTo>
                  <a:cubicBezTo>
                    <a:pt x="2065" y="828"/>
                    <a:pt x="2158" y="1056"/>
                    <a:pt x="2158" y="1282"/>
                  </a:cubicBezTo>
                  <a:lnTo>
                    <a:pt x="2158" y="3763"/>
                  </a:lnTo>
                  <a:cubicBezTo>
                    <a:pt x="2158" y="3877"/>
                    <a:pt x="2250" y="3969"/>
                    <a:pt x="2363" y="3969"/>
                  </a:cubicBezTo>
                  <a:cubicBezTo>
                    <a:pt x="2476" y="3969"/>
                    <a:pt x="2569" y="3877"/>
                    <a:pt x="2569" y="3763"/>
                  </a:cubicBezTo>
                  <a:lnTo>
                    <a:pt x="2569" y="1282"/>
                  </a:lnTo>
                  <a:cubicBezTo>
                    <a:pt x="2569" y="947"/>
                    <a:pt x="2430" y="618"/>
                    <a:pt x="2194" y="376"/>
                  </a:cubicBezTo>
                  <a:cubicBezTo>
                    <a:pt x="1951" y="139"/>
                    <a:pt x="162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1660575" y="4277625"/>
              <a:ext cx="44175" cy="50225"/>
            </a:xfrm>
            <a:custGeom>
              <a:avLst/>
              <a:gdLst/>
              <a:ahLst/>
              <a:cxnLst/>
              <a:rect l="l" t="t" r="r" b="b"/>
              <a:pathLst>
                <a:path w="1767" h="2009" extrusionOk="0">
                  <a:moveTo>
                    <a:pt x="762" y="412"/>
                  </a:moveTo>
                  <a:cubicBezTo>
                    <a:pt x="1092" y="412"/>
                    <a:pt x="1360" y="675"/>
                    <a:pt x="1360" y="1004"/>
                  </a:cubicBezTo>
                  <a:cubicBezTo>
                    <a:pt x="1360" y="1159"/>
                    <a:pt x="1292" y="1313"/>
                    <a:pt x="1184" y="1422"/>
                  </a:cubicBezTo>
                  <a:cubicBezTo>
                    <a:pt x="1071" y="1534"/>
                    <a:pt x="921" y="1596"/>
                    <a:pt x="762" y="1596"/>
                  </a:cubicBezTo>
                  <a:lnTo>
                    <a:pt x="412" y="1596"/>
                  </a:lnTo>
                  <a:lnTo>
                    <a:pt x="412" y="412"/>
                  </a:lnTo>
                  <a:close/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lnTo>
                    <a:pt x="1" y="1802"/>
                  </a:lnTo>
                  <a:cubicBezTo>
                    <a:pt x="1" y="1916"/>
                    <a:pt x="93" y="2009"/>
                    <a:pt x="206" y="2009"/>
                  </a:cubicBezTo>
                  <a:lnTo>
                    <a:pt x="762" y="2009"/>
                  </a:lnTo>
                  <a:cubicBezTo>
                    <a:pt x="1030" y="2009"/>
                    <a:pt x="1287" y="1900"/>
                    <a:pt x="1472" y="1715"/>
                  </a:cubicBezTo>
                  <a:cubicBezTo>
                    <a:pt x="1663" y="1524"/>
                    <a:pt x="1766" y="1267"/>
                    <a:pt x="1766" y="1004"/>
                  </a:cubicBezTo>
                  <a:cubicBezTo>
                    <a:pt x="1766" y="448"/>
                    <a:pt x="1318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1372525" y="4047625"/>
              <a:ext cx="170950" cy="66450"/>
            </a:xfrm>
            <a:custGeom>
              <a:avLst/>
              <a:gdLst/>
              <a:ahLst/>
              <a:cxnLst/>
              <a:rect l="l" t="t" r="r" b="b"/>
              <a:pathLst>
                <a:path w="6838" h="2658" extrusionOk="0">
                  <a:moveTo>
                    <a:pt x="1957" y="1"/>
                  </a:moveTo>
                  <a:lnTo>
                    <a:pt x="1" y="2657"/>
                  </a:lnTo>
                  <a:lnTo>
                    <a:pt x="6837" y="2657"/>
                  </a:lnTo>
                  <a:lnTo>
                    <a:pt x="5015" y="62"/>
                  </a:lnTo>
                  <a:lnTo>
                    <a:pt x="4525" y="57"/>
                  </a:lnTo>
                  <a:lnTo>
                    <a:pt x="2626" y="15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1435200" y="3961375"/>
              <a:ext cx="53575" cy="87700"/>
            </a:xfrm>
            <a:custGeom>
              <a:avLst/>
              <a:gdLst/>
              <a:ahLst/>
              <a:cxnLst/>
              <a:rect l="l" t="t" r="r" b="b"/>
              <a:pathLst>
                <a:path w="2143" h="3508" extrusionOk="0">
                  <a:moveTo>
                    <a:pt x="1071" y="1"/>
                  </a:moveTo>
                  <a:cubicBezTo>
                    <a:pt x="583" y="1"/>
                    <a:pt x="165" y="742"/>
                    <a:pt x="42" y="1752"/>
                  </a:cubicBezTo>
                  <a:cubicBezTo>
                    <a:pt x="16" y="1958"/>
                    <a:pt x="1" y="2168"/>
                    <a:pt x="1" y="2390"/>
                  </a:cubicBezTo>
                  <a:cubicBezTo>
                    <a:pt x="1" y="2776"/>
                    <a:pt x="42" y="3142"/>
                    <a:pt x="119" y="3465"/>
                  </a:cubicBezTo>
                  <a:lnTo>
                    <a:pt x="2018" y="3507"/>
                  </a:lnTo>
                  <a:cubicBezTo>
                    <a:pt x="2101" y="3173"/>
                    <a:pt x="2142" y="2792"/>
                    <a:pt x="2142" y="2390"/>
                  </a:cubicBezTo>
                  <a:cubicBezTo>
                    <a:pt x="2142" y="2168"/>
                    <a:pt x="2132" y="1958"/>
                    <a:pt x="2101" y="1752"/>
                  </a:cubicBezTo>
                  <a:cubicBezTo>
                    <a:pt x="1978" y="742"/>
                    <a:pt x="156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1200450" y="4202975"/>
              <a:ext cx="512925" cy="328225"/>
            </a:xfrm>
            <a:custGeom>
              <a:avLst/>
              <a:gdLst/>
              <a:ahLst/>
              <a:cxnLst/>
              <a:rect l="l" t="t" r="r" b="b"/>
              <a:pathLst>
                <a:path w="20517" h="13129" extrusionOk="0">
                  <a:moveTo>
                    <a:pt x="8526" y="0"/>
                  </a:moveTo>
                  <a:lnTo>
                    <a:pt x="8526" y="9370"/>
                  </a:lnTo>
                  <a:cubicBezTo>
                    <a:pt x="4458" y="9700"/>
                    <a:pt x="1163" y="11182"/>
                    <a:pt x="0" y="13129"/>
                  </a:cubicBezTo>
                  <a:lnTo>
                    <a:pt x="20516" y="13129"/>
                  </a:lnTo>
                  <a:cubicBezTo>
                    <a:pt x="19352" y="11182"/>
                    <a:pt x="16052" y="9700"/>
                    <a:pt x="11990" y="9370"/>
                  </a:cubicBezTo>
                  <a:lnTo>
                    <a:pt x="11990" y="5653"/>
                  </a:lnTo>
                  <a:lnTo>
                    <a:pt x="16453" y="5653"/>
                  </a:lnTo>
                  <a:lnTo>
                    <a:pt x="16453" y="2507"/>
                  </a:lnTo>
                  <a:lnTo>
                    <a:pt x="11990" y="2507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1189100" y="4531175"/>
              <a:ext cx="535600" cy="63875"/>
            </a:xfrm>
            <a:custGeom>
              <a:avLst/>
              <a:gdLst/>
              <a:ahLst/>
              <a:cxnLst/>
              <a:rect l="l" t="t" r="r" b="b"/>
              <a:pathLst>
                <a:path w="21424" h="2555" extrusionOk="0">
                  <a:moveTo>
                    <a:pt x="454" y="1"/>
                  </a:moveTo>
                  <a:cubicBezTo>
                    <a:pt x="155" y="490"/>
                    <a:pt x="1" y="1010"/>
                    <a:pt x="1" y="1550"/>
                  </a:cubicBezTo>
                  <a:cubicBezTo>
                    <a:pt x="1" y="1890"/>
                    <a:pt x="68" y="2225"/>
                    <a:pt x="191" y="2554"/>
                  </a:cubicBezTo>
                  <a:lnTo>
                    <a:pt x="21238" y="2554"/>
                  </a:lnTo>
                  <a:cubicBezTo>
                    <a:pt x="21362" y="2225"/>
                    <a:pt x="21424" y="1890"/>
                    <a:pt x="21424" y="1550"/>
                  </a:cubicBezTo>
                  <a:cubicBezTo>
                    <a:pt x="21424" y="1010"/>
                    <a:pt x="21269" y="490"/>
                    <a:pt x="20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1245475" y="3653250"/>
              <a:ext cx="418825" cy="351925"/>
            </a:xfrm>
            <a:custGeom>
              <a:avLst/>
              <a:gdLst/>
              <a:ahLst/>
              <a:cxnLst/>
              <a:rect l="l" t="t" r="r" b="b"/>
              <a:pathLst>
                <a:path w="16753" h="14077" extrusionOk="0">
                  <a:moveTo>
                    <a:pt x="8500" y="1"/>
                  </a:moveTo>
                  <a:cubicBezTo>
                    <a:pt x="1" y="11075"/>
                    <a:pt x="6678" y="14077"/>
                    <a:pt x="6678" y="14077"/>
                  </a:cubicBezTo>
                  <a:lnTo>
                    <a:pt x="7631" y="14077"/>
                  </a:lnTo>
                  <a:cubicBezTo>
                    <a:pt x="7754" y="13067"/>
                    <a:pt x="8172" y="12326"/>
                    <a:pt x="8660" y="12326"/>
                  </a:cubicBezTo>
                  <a:cubicBezTo>
                    <a:pt x="9154" y="12326"/>
                    <a:pt x="9567" y="13067"/>
                    <a:pt x="9690" y="14077"/>
                  </a:cubicBezTo>
                  <a:lnTo>
                    <a:pt x="10915" y="14077"/>
                  </a:lnTo>
                  <a:cubicBezTo>
                    <a:pt x="16753" y="8398"/>
                    <a:pt x="8500" y="1"/>
                    <a:pt x="8500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1495050" y="4339125"/>
              <a:ext cx="224250" cy="197225"/>
            </a:xfrm>
            <a:custGeom>
              <a:avLst/>
              <a:gdLst/>
              <a:ahLst/>
              <a:cxnLst/>
              <a:rect l="l" t="t" r="r" b="b"/>
              <a:pathLst>
                <a:path w="8970" h="7889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lnTo>
                    <a:pt x="0" y="3924"/>
                  </a:lnTo>
                  <a:cubicBezTo>
                    <a:pt x="0" y="4028"/>
                    <a:pt x="83" y="4120"/>
                    <a:pt x="190" y="4125"/>
                  </a:cubicBezTo>
                  <a:cubicBezTo>
                    <a:pt x="4134" y="4449"/>
                    <a:pt x="7425" y="5886"/>
                    <a:pt x="8557" y="7785"/>
                  </a:cubicBezTo>
                  <a:cubicBezTo>
                    <a:pt x="8599" y="7853"/>
                    <a:pt x="8665" y="7889"/>
                    <a:pt x="8732" y="7889"/>
                  </a:cubicBezTo>
                  <a:cubicBezTo>
                    <a:pt x="8773" y="7889"/>
                    <a:pt x="8809" y="7878"/>
                    <a:pt x="8840" y="7858"/>
                  </a:cubicBezTo>
                  <a:cubicBezTo>
                    <a:pt x="8938" y="7796"/>
                    <a:pt x="8969" y="7673"/>
                    <a:pt x="8912" y="7575"/>
                  </a:cubicBezTo>
                  <a:cubicBezTo>
                    <a:pt x="7728" y="5598"/>
                    <a:pt x="4403" y="4099"/>
                    <a:pt x="413" y="3734"/>
                  </a:cubicBezTo>
                  <a:lnTo>
                    <a:pt x="413" y="409"/>
                  </a:lnTo>
                  <a:lnTo>
                    <a:pt x="4669" y="409"/>
                  </a:lnTo>
                  <a:cubicBezTo>
                    <a:pt x="4783" y="409"/>
                    <a:pt x="4876" y="321"/>
                    <a:pt x="4876" y="207"/>
                  </a:cubicBezTo>
                  <a:cubicBezTo>
                    <a:pt x="4876" y="89"/>
                    <a:pt x="4783" y="1"/>
                    <a:pt x="4669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1495050" y="4197825"/>
              <a:ext cx="121900" cy="72875"/>
            </a:xfrm>
            <a:custGeom>
              <a:avLst/>
              <a:gdLst/>
              <a:ahLst/>
              <a:cxnLst/>
              <a:rect l="l" t="t" r="r" b="b"/>
              <a:pathLst>
                <a:path w="4876" h="2915" extrusionOk="0">
                  <a:moveTo>
                    <a:pt x="206" y="0"/>
                  </a:moveTo>
                  <a:cubicBezTo>
                    <a:pt x="93" y="0"/>
                    <a:pt x="0" y="93"/>
                    <a:pt x="0" y="206"/>
                  </a:cubicBezTo>
                  <a:lnTo>
                    <a:pt x="0" y="2713"/>
                  </a:lnTo>
                  <a:cubicBezTo>
                    <a:pt x="0" y="2827"/>
                    <a:pt x="93" y="2915"/>
                    <a:pt x="206" y="2915"/>
                  </a:cubicBezTo>
                  <a:lnTo>
                    <a:pt x="4669" y="2915"/>
                  </a:lnTo>
                  <a:cubicBezTo>
                    <a:pt x="4783" y="2915"/>
                    <a:pt x="4876" y="2827"/>
                    <a:pt x="4876" y="2713"/>
                  </a:cubicBezTo>
                  <a:cubicBezTo>
                    <a:pt x="4876" y="2595"/>
                    <a:pt x="4783" y="2508"/>
                    <a:pt x="4669" y="2508"/>
                  </a:cubicBezTo>
                  <a:lnTo>
                    <a:pt x="413" y="2508"/>
                  </a:lnTo>
                  <a:lnTo>
                    <a:pt x="413" y="206"/>
                  </a:lnTo>
                  <a:cubicBezTo>
                    <a:pt x="413" y="93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1194525" y="4197825"/>
              <a:ext cx="224200" cy="338525"/>
            </a:xfrm>
            <a:custGeom>
              <a:avLst/>
              <a:gdLst/>
              <a:ahLst/>
              <a:cxnLst/>
              <a:rect l="l" t="t" r="r" b="b"/>
              <a:pathLst>
                <a:path w="8968" h="13541" extrusionOk="0">
                  <a:moveTo>
                    <a:pt x="8763" y="0"/>
                  </a:moveTo>
                  <a:cubicBezTo>
                    <a:pt x="8649" y="0"/>
                    <a:pt x="8557" y="93"/>
                    <a:pt x="8557" y="206"/>
                  </a:cubicBezTo>
                  <a:lnTo>
                    <a:pt x="8557" y="9386"/>
                  </a:lnTo>
                  <a:cubicBezTo>
                    <a:pt x="4567" y="9751"/>
                    <a:pt x="1245" y="11250"/>
                    <a:pt x="62" y="13227"/>
                  </a:cubicBezTo>
                  <a:cubicBezTo>
                    <a:pt x="0" y="13325"/>
                    <a:pt x="31" y="13448"/>
                    <a:pt x="129" y="13510"/>
                  </a:cubicBezTo>
                  <a:cubicBezTo>
                    <a:pt x="164" y="13530"/>
                    <a:pt x="201" y="13541"/>
                    <a:pt x="237" y="13541"/>
                  </a:cubicBezTo>
                  <a:cubicBezTo>
                    <a:pt x="309" y="13541"/>
                    <a:pt x="376" y="13505"/>
                    <a:pt x="411" y="13437"/>
                  </a:cubicBezTo>
                  <a:cubicBezTo>
                    <a:pt x="1549" y="11538"/>
                    <a:pt x="4835" y="10101"/>
                    <a:pt x="8778" y="9777"/>
                  </a:cubicBezTo>
                  <a:cubicBezTo>
                    <a:pt x="8886" y="9772"/>
                    <a:pt x="8968" y="9680"/>
                    <a:pt x="8968" y="9576"/>
                  </a:cubicBezTo>
                  <a:lnTo>
                    <a:pt x="8968" y="206"/>
                  </a:lnTo>
                  <a:cubicBezTo>
                    <a:pt x="8968" y="93"/>
                    <a:pt x="8875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1183950" y="4526025"/>
              <a:ext cx="545875" cy="74025"/>
            </a:xfrm>
            <a:custGeom>
              <a:avLst/>
              <a:gdLst/>
              <a:ahLst/>
              <a:cxnLst/>
              <a:rect l="l" t="t" r="r" b="b"/>
              <a:pathLst>
                <a:path w="21835" h="2961" extrusionOk="0">
                  <a:moveTo>
                    <a:pt x="21062" y="413"/>
                  </a:moveTo>
                  <a:cubicBezTo>
                    <a:pt x="21305" y="845"/>
                    <a:pt x="21423" y="1293"/>
                    <a:pt x="21423" y="1756"/>
                  </a:cubicBezTo>
                  <a:cubicBezTo>
                    <a:pt x="21423" y="2019"/>
                    <a:pt x="21382" y="2286"/>
                    <a:pt x="21295" y="2554"/>
                  </a:cubicBezTo>
                  <a:lnTo>
                    <a:pt x="542" y="2554"/>
                  </a:lnTo>
                  <a:cubicBezTo>
                    <a:pt x="454" y="2286"/>
                    <a:pt x="413" y="2019"/>
                    <a:pt x="413" y="1756"/>
                  </a:cubicBezTo>
                  <a:cubicBezTo>
                    <a:pt x="413" y="1293"/>
                    <a:pt x="537" y="845"/>
                    <a:pt x="779" y="413"/>
                  </a:cubicBezTo>
                  <a:close/>
                  <a:moveTo>
                    <a:pt x="660" y="0"/>
                  </a:moveTo>
                  <a:cubicBezTo>
                    <a:pt x="587" y="0"/>
                    <a:pt x="521" y="37"/>
                    <a:pt x="485" y="99"/>
                  </a:cubicBezTo>
                  <a:cubicBezTo>
                    <a:pt x="166" y="629"/>
                    <a:pt x="0" y="1185"/>
                    <a:pt x="0" y="1756"/>
                  </a:cubicBezTo>
                  <a:cubicBezTo>
                    <a:pt x="0" y="2117"/>
                    <a:pt x="68" y="2478"/>
                    <a:pt x="202" y="2832"/>
                  </a:cubicBezTo>
                  <a:cubicBezTo>
                    <a:pt x="233" y="2910"/>
                    <a:pt x="309" y="2961"/>
                    <a:pt x="397" y="2961"/>
                  </a:cubicBezTo>
                  <a:lnTo>
                    <a:pt x="21444" y="2961"/>
                  </a:lnTo>
                  <a:cubicBezTo>
                    <a:pt x="21526" y="2961"/>
                    <a:pt x="21604" y="2910"/>
                    <a:pt x="21634" y="2832"/>
                  </a:cubicBezTo>
                  <a:cubicBezTo>
                    <a:pt x="21768" y="2478"/>
                    <a:pt x="21835" y="2117"/>
                    <a:pt x="21835" y="1756"/>
                  </a:cubicBezTo>
                  <a:cubicBezTo>
                    <a:pt x="21835" y="1185"/>
                    <a:pt x="21675" y="629"/>
                    <a:pt x="21356" y="99"/>
                  </a:cubicBezTo>
                  <a:cubicBezTo>
                    <a:pt x="21314" y="37"/>
                    <a:pt x="21248" y="0"/>
                    <a:pt x="2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1372525" y="4114050"/>
              <a:ext cx="170950" cy="88950"/>
            </a:xfrm>
            <a:custGeom>
              <a:avLst/>
              <a:gdLst/>
              <a:ahLst/>
              <a:cxnLst/>
              <a:rect l="l" t="t" r="r" b="b"/>
              <a:pathLst>
                <a:path w="6838" h="3558" extrusionOk="0">
                  <a:moveTo>
                    <a:pt x="1" y="0"/>
                  </a:moveTo>
                  <a:lnTo>
                    <a:pt x="1" y="3557"/>
                  </a:lnTo>
                  <a:lnTo>
                    <a:pt x="6837" y="3557"/>
                  </a:lnTo>
                  <a:lnTo>
                    <a:pt x="6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1" name="Google Shape;1561;p35"/>
          <p:cNvGrpSpPr/>
          <p:nvPr/>
        </p:nvGrpSpPr>
        <p:grpSpPr>
          <a:xfrm rot="266">
            <a:off x="7661374" y="3694058"/>
            <a:ext cx="838804" cy="1172247"/>
            <a:chOff x="4489875" y="207200"/>
            <a:chExt cx="647875" cy="905350"/>
          </a:xfrm>
        </p:grpSpPr>
        <p:sp>
          <p:nvSpPr>
            <p:cNvPr id="1562" name="Google Shape;1562;p3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5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Tổng </a:t>
            </a:r>
            <a:r>
              <a:rPr lang="en">
                <a:solidFill>
                  <a:schemeClr val="accent2"/>
                </a:solidFill>
              </a:rPr>
              <a:t>quan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33" name="Google Shape;2233;p58"/>
          <p:cNvSpPr txBox="1">
            <a:spLocks noGrp="1"/>
          </p:cNvSpPr>
          <p:nvPr>
            <p:ph type="subTitle" idx="1"/>
          </p:nvPr>
        </p:nvSpPr>
        <p:spPr>
          <a:xfrm>
            <a:off x="5759259" y="3999415"/>
            <a:ext cx="2559917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Một diễn đàn để mọi người thoải mái trao đổi thông tin</a:t>
            </a:r>
            <a:endParaRPr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234" name="Google Shape;2234;p58"/>
          <p:cNvSpPr txBox="1">
            <a:spLocks noGrp="1"/>
          </p:cNvSpPr>
          <p:nvPr>
            <p:ph type="title"/>
          </p:nvPr>
        </p:nvSpPr>
        <p:spPr>
          <a:xfrm>
            <a:off x="897740" y="3424801"/>
            <a:ext cx="2745899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Nội dung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35" name="Google Shape;2235;p58"/>
          <p:cNvSpPr txBox="1">
            <a:spLocks noGrp="1"/>
          </p:cNvSpPr>
          <p:nvPr>
            <p:ph type="title" idx="2"/>
          </p:nvPr>
        </p:nvSpPr>
        <p:spPr>
          <a:xfrm>
            <a:off x="5848631" y="3449701"/>
            <a:ext cx="2368062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Ý tưởng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36" name="Google Shape;2236;p58"/>
          <p:cNvSpPr txBox="1">
            <a:spLocks noGrp="1"/>
          </p:cNvSpPr>
          <p:nvPr>
            <p:ph type="subTitle" idx="3"/>
          </p:nvPr>
        </p:nvSpPr>
        <p:spPr>
          <a:xfrm>
            <a:off x="1431963" y="3975233"/>
            <a:ext cx="1656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Một trong web về hóa học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237" name="Google Shape;2237;p58"/>
          <p:cNvGrpSpPr/>
          <p:nvPr/>
        </p:nvGrpSpPr>
        <p:grpSpPr>
          <a:xfrm>
            <a:off x="1694376" y="1842740"/>
            <a:ext cx="1131192" cy="1503144"/>
            <a:chOff x="1694376" y="1842740"/>
            <a:chExt cx="1131192" cy="1503144"/>
          </a:xfrm>
        </p:grpSpPr>
        <p:sp>
          <p:nvSpPr>
            <p:cNvPr id="2238" name="Google Shape;2238;p58"/>
            <p:cNvSpPr/>
            <p:nvPr/>
          </p:nvSpPr>
          <p:spPr>
            <a:xfrm rot="10800000">
              <a:off x="1791875" y="2788250"/>
              <a:ext cx="934800" cy="547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8"/>
            <p:cNvSpPr/>
            <p:nvPr/>
          </p:nvSpPr>
          <p:spPr>
            <a:xfrm>
              <a:off x="1694376" y="1842740"/>
              <a:ext cx="1131192" cy="1503144"/>
            </a:xfrm>
            <a:custGeom>
              <a:avLst/>
              <a:gdLst/>
              <a:ahLst/>
              <a:cxnLst/>
              <a:rect l="l" t="t" r="r" b="b"/>
              <a:pathLst>
                <a:path w="22201" h="29501" extrusionOk="0">
                  <a:moveTo>
                    <a:pt x="21082" y="412"/>
                  </a:moveTo>
                  <a:cubicBezTo>
                    <a:pt x="21474" y="412"/>
                    <a:pt x="21792" y="726"/>
                    <a:pt x="21792" y="1118"/>
                  </a:cubicBezTo>
                  <a:cubicBezTo>
                    <a:pt x="21792" y="1303"/>
                    <a:pt x="21716" y="1477"/>
                    <a:pt x="21587" y="1612"/>
                  </a:cubicBezTo>
                  <a:cubicBezTo>
                    <a:pt x="21448" y="1745"/>
                    <a:pt x="21267" y="1817"/>
                    <a:pt x="21082" y="1817"/>
                  </a:cubicBezTo>
                  <a:lnTo>
                    <a:pt x="20053" y="1817"/>
                  </a:lnTo>
                  <a:lnTo>
                    <a:pt x="20053" y="23955"/>
                  </a:lnTo>
                  <a:cubicBezTo>
                    <a:pt x="20053" y="26787"/>
                    <a:pt x="17752" y="29088"/>
                    <a:pt x="14925" y="29088"/>
                  </a:cubicBezTo>
                  <a:lnTo>
                    <a:pt x="7274" y="29088"/>
                  </a:lnTo>
                  <a:cubicBezTo>
                    <a:pt x="4443" y="29088"/>
                    <a:pt x="2142" y="26787"/>
                    <a:pt x="2142" y="23955"/>
                  </a:cubicBezTo>
                  <a:lnTo>
                    <a:pt x="2142" y="1817"/>
                  </a:lnTo>
                  <a:lnTo>
                    <a:pt x="1117" y="1817"/>
                  </a:lnTo>
                  <a:cubicBezTo>
                    <a:pt x="732" y="1817"/>
                    <a:pt x="412" y="1503"/>
                    <a:pt x="412" y="1118"/>
                  </a:cubicBezTo>
                  <a:cubicBezTo>
                    <a:pt x="412" y="932"/>
                    <a:pt x="490" y="747"/>
                    <a:pt x="618" y="618"/>
                  </a:cubicBezTo>
                  <a:cubicBezTo>
                    <a:pt x="751" y="484"/>
                    <a:pt x="932" y="412"/>
                    <a:pt x="1117" y="412"/>
                  </a:cubicBezTo>
                  <a:close/>
                  <a:moveTo>
                    <a:pt x="1117" y="1"/>
                  </a:moveTo>
                  <a:cubicBezTo>
                    <a:pt x="824" y="1"/>
                    <a:pt x="535" y="118"/>
                    <a:pt x="330" y="324"/>
                  </a:cubicBezTo>
                  <a:cubicBezTo>
                    <a:pt x="119" y="536"/>
                    <a:pt x="0" y="824"/>
                    <a:pt x="0" y="1118"/>
                  </a:cubicBezTo>
                  <a:cubicBezTo>
                    <a:pt x="0" y="1730"/>
                    <a:pt x="504" y="2230"/>
                    <a:pt x="1117" y="2230"/>
                  </a:cubicBezTo>
                  <a:lnTo>
                    <a:pt x="1730" y="2230"/>
                  </a:lnTo>
                  <a:lnTo>
                    <a:pt x="1730" y="23955"/>
                  </a:lnTo>
                  <a:cubicBezTo>
                    <a:pt x="1730" y="27013"/>
                    <a:pt x="4216" y="29500"/>
                    <a:pt x="7274" y="29500"/>
                  </a:cubicBezTo>
                  <a:lnTo>
                    <a:pt x="14925" y="29500"/>
                  </a:lnTo>
                  <a:cubicBezTo>
                    <a:pt x="17978" y="29500"/>
                    <a:pt x="20464" y="27013"/>
                    <a:pt x="20464" y="23955"/>
                  </a:cubicBezTo>
                  <a:lnTo>
                    <a:pt x="20464" y="2230"/>
                  </a:lnTo>
                  <a:lnTo>
                    <a:pt x="21082" y="2230"/>
                  </a:lnTo>
                  <a:cubicBezTo>
                    <a:pt x="21376" y="2230"/>
                    <a:pt x="21659" y="2116"/>
                    <a:pt x="21875" y="1905"/>
                  </a:cubicBezTo>
                  <a:cubicBezTo>
                    <a:pt x="22086" y="1693"/>
                    <a:pt x="22200" y="1410"/>
                    <a:pt x="22200" y="1118"/>
                  </a:cubicBezTo>
                  <a:cubicBezTo>
                    <a:pt x="22200" y="500"/>
                    <a:pt x="21700" y="1"/>
                    <a:pt x="2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8"/>
            <p:cNvSpPr/>
            <p:nvPr/>
          </p:nvSpPr>
          <p:spPr>
            <a:xfrm>
              <a:off x="2249443" y="1945816"/>
              <a:ext cx="21247" cy="1142962"/>
            </a:xfrm>
            <a:custGeom>
              <a:avLst/>
              <a:gdLst/>
              <a:ahLst/>
              <a:cxnLst/>
              <a:rect l="l" t="t" r="r" b="b"/>
              <a:pathLst>
                <a:path w="417" h="22432" extrusionOk="0">
                  <a:moveTo>
                    <a:pt x="0" y="0"/>
                  </a:moveTo>
                  <a:lnTo>
                    <a:pt x="5" y="22431"/>
                  </a:lnTo>
                  <a:lnTo>
                    <a:pt x="417" y="22431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8"/>
            <p:cNvSpPr/>
            <p:nvPr/>
          </p:nvSpPr>
          <p:spPr>
            <a:xfrm>
              <a:off x="2104333" y="1935269"/>
              <a:ext cx="311166" cy="21094"/>
            </a:xfrm>
            <a:custGeom>
              <a:avLst/>
              <a:gdLst/>
              <a:ahLst/>
              <a:cxnLst/>
              <a:rect l="l" t="t" r="r" b="b"/>
              <a:pathLst>
                <a:path w="6107" h="414" extrusionOk="0">
                  <a:moveTo>
                    <a:pt x="0" y="1"/>
                  </a:moveTo>
                  <a:lnTo>
                    <a:pt x="0" y="414"/>
                  </a:lnTo>
                  <a:lnTo>
                    <a:pt x="6107" y="414"/>
                  </a:lnTo>
                  <a:lnTo>
                    <a:pt x="6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8"/>
            <p:cNvSpPr/>
            <p:nvPr/>
          </p:nvSpPr>
          <p:spPr>
            <a:xfrm>
              <a:off x="2104078" y="2028460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8"/>
            <p:cNvSpPr/>
            <p:nvPr/>
          </p:nvSpPr>
          <p:spPr>
            <a:xfrm>
              <a:off x="2104078" y="2121346"/>
              <a:ext cx="311420" cy="20992"/>
            </a:xfrm>
            <a:custGeom>
              <a:avLst/>
              <a:gdLst/>
              <a:ahLst/>
              <a:cxnLst/>
              <a:rect l="l" t="t" r="r" b="b"/>
              <a:pathLst>
                <a:path w="6112" h="412" extrusionOk="0">
                  <a:moveTo>
                    <a:pt x="0" y="0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8"/>
            <p:cNvSpPr/>
            <p:nvPr/>
          </p:nvSpPr>
          <p:spPr>
            <a:xfrm>
              <a:off x="2104078" y="2214181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8"/>
            <p:cNvSpPr/>
            <p:nvPr/>
          </p:nvSpPr>
          <p:spPr>
            <a:xfrm>
              <a:off x="2104078" y="2307067"/>
              <a:ext cx="311166" cy="20738"/>
            </a:xfrm>
            <a:custGeom>
              <a:avLst/>
              <a:gdLst/>
              <a:ahLst/>
              <a:cxnLst/>
              <a:rect l="l" t="t" r="r" b="b"/>
              <a:pathLst>
                <a:path w="610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6107" y="407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8"/>
            <p:cNvSpPr/>
            <p:nvPr/>
          </p:nvSpPr>
          <p:spPr>
            <a:xfrm>
              <a:off x="2103823" y="2399902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8"/>
            <p:cNvSpPr/>
            <p:nvPr/>
          </p:nvSpPr>
          <p:spPr>
            <a:xfrm>
              <a:off x="2103823" y="2492788"/>
              <a:ext cx="311166" cy="20992"/>
            </a:xfrm>
            <a:custGeom>
              <a:avLst/>
              <a:gdLst/>
              <a:ahLst/>
              <a:cxnLst/>
              <a:rect l="l" t="t" r="r" b="b"/>
              <a:pathLst>
                <a:path w="610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7" y="41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8"/>
            <p:cNvSpPr/>
            <p:nvPr/>
          </p:nvSpPr>
          <p:spPr>
            <a:xfrm>
              <a:off x="2103569" y="2585622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8"/>
            <p:cNvSpPr/>
            <p:nvPr/>
          </p:nvSpPr>
          <p:spPr>
            <a:xfrm>
              <a:off x="2103569" y="2678508"/>
              <a:ext cx="311166" cy="20992"/>
            </a:xfrm>
            <a:custGeom>
              <a:avLst/>
              <a:gdLst/>
              <a:ahLst/>
              <a:cxnLst/>
              <a:rect l="l" t="t" r="r" b="b"/>
              <a:pathLst>
                <a:path w="610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7" y="41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8"/>
            <p:cNvSpPr/>
            <p:nvPr/>
          </p:nvSpPr>
          <p:spPr>
            <a:xfrm>
              <a:off x="2103314" y="2771343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8"/>
            <p:cNvSpPr/>
            <p:nvPr/>
          </p:nvSpPr>
          <p:spPr>
            <a:xfrm>
              <a:off x="2103314" y="2864229"/>
              <a:ext cx="311115" cy="20992"/>
            </a:xfrm>
            <a:custGeom>
              <a:avLst/>
              <a:gdLst/>
              <a:ahLst/>
              <a:cxnLst/>
              <a:rect l="l" t="t" r="r" b="b"/>
              <a:pathLst>
                <a:path w="6106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6" y="412"/>
                  </a:lnTo>
                  <a:lnTo>
                    <a:pt x="6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8"/>
            <p:cNvSpPr/>
            <p:nvPr/>
          </p:nvSpPr>
          <p:spPr>
            <a:xfrm>
              <a:off x="2103314" y="2957064"/>
              <a:ext cx="311115" cy="21043"/>
            </a:xfrm>
            <a:custGeom>
              <a:avLst/>
              <a:gdLst/>
              <a:ahLst/>
              <a:cxnLst/>
              <a:rect l="l" t="t" r="r" b="b"/>
              <a:pathLst>
                <a:path w="6106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06" y="412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3" name="Google Shape;2253;p58"/>
          <p:cNvGrpSpPr/>
          <p:nvPr/>
        </p:nvGrpSpPr>
        <p:grpSpPr>
          <a:xfrm>
            <a:off x="6318351" y="1842740"/>
            <a:ext cx="1131192" cy="1503144"/>
            <a:chOff x="6318351" y="1842740"/>
            <a:chExt cx="1131192" cy="1503144"/>
          </a:xfrm>
        </p:grpSpPr>
        <p:sp>
          <p:nvSpPr>
            <p:cNvPr id="2254" name="Google Shape;2254;p58"/>
            <p:cNvSpPr/>
            <p:nvPr/>
          </p:nvSpPr>
          <p:spPr>
            <a:xfrm rot="10800000">
              <a:off x="6417250" y="2469050"/>
              <a:ext cx="934800" cy="867000"/>
            </a:xfrm>
            <a:prstGeom prst="round2SameRect">
              <a:avLst>
                <a:gd name="adj1" fmla="val 31318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8"/>
            <p:cNvSpPr/>
            <p:nvPr/>
          </p:nvSpPr>
          <p:spPr>
            <a:xfrm>
              <a:off x="6318351" y="1842740"/>
              <a:ext cx="1131192" cy="1503144"/>
            </a:xfrm>
            <a:custGeom>
              <a:avLst/>
              <a:gdLst/>
              <a:ahLst/>
              <a:cxnLst/>
              <a:rect l="l" t="t" r="r" b="b"/>
              <a:pathLst>
                <a:path w="22201" h="29501" extrusionOk="0">
                  <a:moveTo>
                    <a:pt x="21082" y="412"/>
                  </a:moveTo>
                  <a:cubicBezTo>
                    <a:pt x="21474" y="412"/>
                    <a:pt x="21792" y="726"/>
                    <a:pt x="21792" y="1118"/>
                  </a:cubicBezTo>
                  <a:cubicBezTo>
                    <a:pt x="21792" y="1303"/>
                    <a:pt x="21716" y="1477"/>
                    <a:pt x="21587" y="1612"/>
                  </a:cubicBezTo>
                  <a:cubicBezTo>
                    <a:pt x="21448" y="1745"/>
                    <a:pt x="21267" y="1817"/>
                    <a:pt x="21082" y="1817"/>
                  </a:cubicBezTo>
                  <a:lnTo>
                    <a:pt x="20053" y="1817"/>
                  </a:lnTo>
                  <a:lnTo>
                    <a:pt x="20053" y="23955"/>
                  </a:lnTo>
                  <a:cubicBezTo>
                    <a:pt x="20053" y="26787"/>
                    <a:pt x="17752" y="29088"/>
                    <a:pt x="14925" y="29088"/>
                  </a:cubicBezTo>
                  <a:lnTo>
                    <a:pt x="7274" y="29088"/>
                  </a:lnTo>
                  <a:cubicBezTo>
                    <a:pt x="4443" y="29088"/>
                    <a:pt x="2142" y="26787"/>
                    <a:pt x="2142" y="23955"/>
                  </a:cubicBezTo>
                  <a:lnTo>
                    <a:pt x="2142" y="1817"/>
                  </a:lnTo>
                  <a:lnTo>
                    <a:pt x="1117" y="1817"/>
                  </a:lnTo>
                  <a:cubicBezTo>
                    <a:pt x="732" y="1817"/>
                    <a:pt x="412" y="1503"/>
                    <a:pt x="412" y="1118"/>
                  </a:cubicBezTo>
                  <a:cubicBezTo>
                    <a:pt x="412" y="932"/>
                    <a:pt x="490" y="747"/>
                    <a:pt x="618" y="618"/>
                  </a:cubicBezTo>
                  <a:cubicBezTo>
                    <a:pt x="751" y="484"/>
                    <a:pt x="932" y="412"/>
                    <a:pt x="1117" y="412"/>
                  </a:cubicBezTo>
                  <a:close/>
                  <a:moveTo>
                    <a:pt x="1117" y="1"/>
                  </a:moveTo>
                  <a:cubicBezTo>
                    <a:pt x="824" y="1"/>
                    <a:pt x="535" y="118"/>
                    <a:pt x="330" y="324"/>
                  </a:cubicBezTo>
                  <a:cubicBezTo>
                    <a:pt x="119" y="536"/>
                    <a:pt x="0" y="824"/>
                    <a:pt x="0" y="1118"/>
                  </a:cubicBezTo>
                  <a:cubicBezTo>
                    <a:pt x="0" y="1730"/>
                    <a:pt x="504" y="2230"/>
                    <a:pt x="1117" y="2230"/>
                  </a:cubicBezTo>
                  <a:lnTo>
                    <a:pt x="1730" y="2230"/>
                  </a:lnTo>
                  <a:lnTo>
                    <a:pt x="1730" y="23955"/>
                  </a:lnTo>
                  <a:cubicBezTo>
                    <a:pt x="1730" y="27013"/>
                    <a:pt x="4216" y="29500"/>
                    <a:pt x="7274" y="29500"/>
                  </a:cubicBezTo>
                  <a:lnTo>
                    <a:pt x="14925" y="29500"/>
                  </a:lnTo>
                  <a:cubicBezTo>
                    <a:pt x="17978" y="29500"/>
                    <a:pt x="20464" y="27013"/>
                    <a:pt x="20464" y="23955"/>
                  </a:cubicBezTo>
                  <a:lnTo>
                    <a:pt x="20464" y="2230"/>
                  </a:lnTo>
                  <a:lnTo>
                    <a:pt x="21082" y="2230"/>
                  </a:lnTo>
                  <a:cubicBezTo>
                    <a:pt x="21376" y="2230"/>
                    <a:pt x="21659" y="2116"/>
                    <a:pt x="21875" y="1905"/>
                  </a:cubicBezTo>
                  <a:cubicBezTo>
                    <a:pt x="22086" y="1693"/>
                    <a:pt x="22200" y="1410"/>
                    <a:pt x="22200" y="1118"/>
                  </a:cubicBezTo>
                  <a:cubicBezTo>
                    <a:pt x="22200" y="500"/>
                    <a:pt x="21700" y="1"/>
                    <a:pt x="2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8"/>
            <p:cNvSpPr/>
            <p:nvPr/>
          </p:nvSpPr>
          <p:spPr>
            <a:xfrm>
              <a:off x="6873418" y="1945816"/>
              <a:ext cx="21247" cy="1142962"/>
            </a:xfrm>
            <a:custGeom>
              <a:avLst/>
              <a:gdLst/>
              <a:ahLst/>
              <a:cxnLst/>
              <a:rect l="l" t="t" r="r" b="b"/>
              <a:pathLst>
                <a:path w="417" h="22432" extrusionOk="0">
                  <a:moveTo>
                    <a:pt x="0" y="0"/>
                  </a:moveTo>
                  <a:lnTo>
                    <a:pt x="5" y="22431"/>
                  </a:lnTo>
                  <a:lnTo>
                    <a:pt x="417" y="22431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8"/>
            <p:cNvSpPr/>
            <p:nvPr/>
          </p:nvSpPr>
          <p:spPr>
            <a:xfrm>
              <a:off x="6728308" y="1935269"/>
              <a:ext cx="311166" cy="21094"/>
            </a:xfrm>
            <a:custGeom>
              <a:avLst/>
              <a:gdLst/>
              <a:ahLst/>
              <a:cxnLst/>
              <a:rect l="l" t="t" r="r" b="b"/>
              <a:pathLst>
                <a:path w="6107" h="414" extrusionOk="0">
                  <a:moveTo>
                    <a:pt x="0" y="1"/>
                  </a:moveTo>
                  <a:lnTo>
                    <a:pt x="0" y="414"/>
                  </a:lnTo>
                  <a:lnTo>
                    <a:pt x="6107" y="414"/>
                  </a:lnTo>
                  <a:lnTo>
                    <a:pt x="6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8"/>
            <p:cNvSpPr/>
            <p:nvPr/>
          </p:nvSpPr>
          <p:spPr>
            <a:xfrm>
              <a:off x="6728053" y="2028460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8"/>
            <p:cNvSpPr/>
            <p:nvPr/>
          </p:nvSpPr>
          <p:spPr>
            <a:xfrm>
              <a:off x="6728053" y="2121346"/>
              <a:ext cx="311420" cy="20992"/>
            </a:xfrm>
            <a:custGeom>
              <a:avLst/>
              <a:gdLst/>
              <a:ahLst/>
              <a:cxnLst/>
              <a:rect l="l" t="t" r="r" b="b"/>
              <a:pathLst>
                <a:path w="6112" h="412" extrusionOk="0">
                  <a:moveTo>
                    <a:pt x="0" y="0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8"/>
            <p:cNvSpPr/>
            <p:nvPr/>
          </p:nvSpPr>
          <p:spPr>
            <a:xfrm>
              <a:off x="6728053" y="2214181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8"/>
            <p:cNvSpPr/>
            <p:nvPr/>
          </p:nvSpPr>
          <p:spPr>
            <a:xfrm>
              <a:off x="6728053" y="2307067"/>
              <a:ext cx="311166" cy="20738"/>
            </a:xfrm>
            <a:custGeom>
              <a:avLst/>
              <a:gdLst/>
              <a:ahLst/>
              <a:cxnLst/>
              <a:rect l="l" t="t" r="r" b="b"/>
              <a:pathLst>
                <a:path w="610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6107" y="407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8"/>
            <p:cNvSpPr/>
            <p:nvPr/>
          </p:nvSpPr>
          <p:spPr>
            <a:xfrm>
              <a:off x="6727798" y="2399902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8"/>
            <p:cNvSpPr/>
            <p:nvPr/>
          </p:nvSpPr>
          <p:spPr>
            <a:xfrm>
              <a:off x="6727798" y="2492788"/>
              <a:ext cx="311166" cy="20992"/>
            </a:xfrm>
            <a:custGeom>
              <a:avLst/>
              <a:gdLst/>
              <a:ahLst/>
              <a:cxnLst/>
              <a:rect l="l" t="t" r="r" b="b"/>
              <a:pathLst>
                <a:path w="610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7" y="41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8"/>
            <p:cNvSpPr/>
            <p:nvPr/>
          </p:nvSpPr>
          <p:spPr>
            <a:xfrm>
              <a:off x="6727544" y="2585622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8"/>
            <p:cNvSpPr/>
            <p:nvPr/>
          </p:nvSpPr>
          <p:spPr>
            <a:xfrm>
              <a:off x="6727544" y="2678508"/>
              <a:ext cx="311166" cy="20992"/>
            </a:xfrm>
            <a:custGeom>
              <a:avLst/>
              <a:gdLst/>
              <a:ahLst/>
              <a:cxnLst/>
              <a:rect l="l" t="t" r="r" b="b"/>
              <a:pathLst>
                <a:path w="610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7" y="41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8"/>
            <p:cNvSpPr/>
            <p:nvPr/>
          </p:nvSpPr>
          <p:spPr>
            <a:xfrm>
              <a:off x="6727289" y="2771343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8"/>
            <p:cNvSpPr/>
            <p:nvPr/>
          </p:nvSpPr>
          <p:spPr>
            <a:xfrm>
              <a:off x="6727289" y="2864229"/>
              <a:ext cx="311115" cy="20992"/>
            </a:xfrm>
            <a:custGeom>
              <a:avLst/>
              <a:gdLst/>
              <a:ahLst/>
              <a:cxnLst/>
              <a:rect l="l" t="t" r="r" b="b"/>
              <a:pathLst>
                <a:path w="6106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6" y="412"/>
                  </a:lnTo>
                  <a:lnTo>
                    <a:pt x="6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8"/>
            <p:cNvSpPr/>
            <p:nvPr/>
          </p:nvSpPr>
          <p:spPr>
            <a:xfrm>
              <a:off x="6727289" y="2957064"/>
              <a:ext cx="311115" cy="21043"/>
            </a:xfrm>
            <a:custGeom>
              <a:avLst/>
              <a:gdLst/>
              <a:ahLst/>
              <a:cxnLst/>
              <a:rect l="l" t="t" r="r" b="b"/>
              <a:pathLst>
                <a:path w="6106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06" y="412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9" name="Google Shape;2269;p58"/>
          <p:cNvGrpSpPr/>
          <p:nvPr/>
        </p:nvGrpSpPr>
        <p:grpSpPr>
          <a:xfrm flipH="1">
            <a:off x="7478110" y="1139353"/>
            <a:ext cx="567861" cy="546157"/>
            <a:chOff x="905000" y="1976422"/>
            <a:chExt cx="1237710" cy="1190663"/>
          </a:xfrm>
        </p:grpSpPr>
        <p:sp>
          <p:nvSpPr>
            <p:cNvPr id="2270" name="Google Shape;2270;p58"/>
            <p:cNvSpPr/>
            <p:nvPr/>
          </p:nvSpPr>
          <p:spPr>
            <a:xfrm>
              <a:off x="1667916" y="2268304"/>
              <a:ext cx="281998" cy="349045"/>
            </a:xfrm>
            <a:custGeom>
              <a:avLst/>
              <a:gdLst/>
              <a:ahLst/>
              <a:cxnLst/>
              <a:rect l="l" t="t" r="r" b="b"/>
              <a:pathLst>
                <a:path w="4963" h="6143" extrusionOk="0">
                  <a:moveTo>
                    <a:pt x="2237" y="2421"/>
                  </a:moveTo>
                  <a:cubicBezTo>
                    <a:pt x="2581" y="2421"/>
                    <a:pt x="2968" y="2728"/>
                    <a:pt x="3177" y="3209"/>
                  </a:cubicBezTo>
                  <a:cubicBezTo>
                    <a:pt x="3429" y="3781"/>
                    <a:pt x="3332" y="4388"/>
                    <a:pt x="2950" y="4553"/>
                  </a:cubicBezTo>
                  <a:cubicBezTo>
                    <a:pt x="2882" y="4584"/>
                    <a:pt x="2810" y="4598"/>
                    <a:pt x="2737" y="4598"/>
                  </a:cubicBezTo>
                  <a:cubicBezTo>
                    <a:pt x="2394" y="4598"/>
                    <a:pt x="2008" y="4291"/>
                    <a:pt x="1797" y="3817"/>
                  </a:cubicBezTo>
                  <a:cubicBezTo>
                    <a:pt x="1540" y="3235"/>
                    <a:pt x="1643" y="2632"/>
                    <a:pt x="2028" y="2463"/>
                  </a:cubicBezTo>
                  <a:cubicBezTo>
                    <a:pt x="2095" y="2434"/>
                    <a:pt x="2165" y="2421"/>
                    <a:pt x="2237" y="2421"/>
                  </a:cubicBezTo>
                  <a:close/>
                  <a:moveTo>
                    <a:pt x="1406" y="0"/>
                  </a:moveTo>
                  <a:cubicBezTo>
                    <a:pt x="1310" y="0"/>
                    <a:pt x="1221" y="16"/>
                    <a:pt x="1138" y="49"/>
                  </a:cubicBezTo>
                  <a:cubicBezTo>
                    <a:pt x="248" y="408"/>
                    <a:pt x="0" y="2843"/>
                    <a:pt x="1030" y="4419"/>
                  </a:cubicBezTo>
                  <a:cubicBezTo>
                    <a:pt x="1645" y="5368"/>
                    <a:pt x="2811" y="6143"/>
                    <a:pt x="3628" y="6143"/>
                  </a:cubicBezTo>
                  <a:cubicBezTo>
                    <a:pt x="3817" y="6143"/>
                    <a:pt x="3988" y="6101"/>
                    <a:pt x="4129" y="6010"/>
                  </a:cubicBezTo>
                  <a:cubicBezTo>
                    <a:pt x="4963" y="5469"/>
                    <a:pt x="4418" y="3446"/>
                    <a:pt x="4387" y="3338"/>
                  </a:cubicBezTo>
                  <a:cubicBezTo>
                    <a:pt x="3913" y="1618"/>
                    <a:pt x="2372" y="0"/>
                    <a:pt x="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8"/>
            <p:cNvSpPr/>
            <p:nvPr/>
          </p:nvSpPr>
          <p:spPr>
            <a:xfrm>
              <a:off x="1284668" y="2231200"/>
              <a:ext cx="402002" cy="551438"/>
            </a:xfrm>
            <a:custGeom>
              <a:avLst/>
              <a:gdLst/>
              <a:ahLst/>
              <a:cxnLst/>
              <a:rect l="l" t="t" r="r" b="b"/>
              <a:pathLst>
                <a:path w="7075" h="9705" extrusionOk="0">
                  <a:moveTo>
                    <a:pt x="2359" y="2001"/>
                  </a:moveTo>
                  <a:cubicBezTo>
                    <a:pt x="2838" y="2001"/>
                    <a:pt x="3249" y="2354"/>
                    <a:pt x="3312" y="2843"/>
                  </a:cubicBezTo>
                  <a:cubicBezTo>
                    <a:pt x="3378" y="3373"/>
                    <a:pt x="3008" y="3857"/>
                    <a:pt x="2478" y="3924"/>
                  </a:cubicBezTo>
                  <a:cubicBezTo>
                    <a:pt x="2437" y="3929"/>
                    <a:pt x="2396" y="3932"/>
                    <a:pt x="2355" y="3932"/>
                  </a:cubicBezTo>
                  <a:cubicBezTo>
                    <a:pt x="1874" y="3932"/>
                    <a:pt x="1458" y="3574"/>
                    <a:pt x="1397" y="3085"/>
                  </a:cubicBezTo>
                  <a:cubicBezTo>
                    <a:pt x="1329" y="2555"/>
                    <a:pt x="1705" y="2075"/>
                    <a:pt x="2236" y="2009"/>
                  </a:cubicBezTo>
                  <a:cubicBezTo>
                    <a:pt x="2277" y="2004"/>
                    <a:pt x="2318" y="2001"/>
                    <a:pt x="2359" y="2001"/>
                  </a:cubicBezTo>
                  <a:close/>
                  <a:moveTo>
                    <a:pt x="2552" y="5007"/>
                  </a:moveTo>
                  <a:cubicBezTo>
                    <a:pt x="2834" y="5007"/>
                    <a:pt x="3098" y="5332"/>
                    <a:pt x="3151" y="5767"/>
                  </a:cubicBezTo>
                  <a:cubicBezTo>
                    <a:pt x="3208" y="6226"/>
                    <a:pt x="3013" y="6627"/>
                    <a:pt x="2714" y="6663"/>
                  </a:cubicBezTo>
                  <a:cubicBezTo>
                    <a:pt x="2697" y="6665"/>
                    <a:pt x="2681" y="6667"/>
                    <a:pt x="2665" y="6667"/>
                  </a:cubicBezTo>
                  <a:cubicBezTo>
                    <a:pt x="2385" y="6667"/>
                    <a:pt x="2124" y="6339"/>
                    <a:pt x="2070" y="5901"/>
                  </a:cubicBezTo>
                  <a:cubicBezTo>
                    <a:pt x="2014" y="5447"/>
                    <a:pt x="2210" y="5046"/>
                    <a:pt x="2509" y="5010"/>
                  </a:cubicBezTo>
                  <a:cubicBezTo>
                    <a:pt x="2523" y="5008"/>
                    <a:pt x="2538" y="5007"/>
                    <a:pt x="2552" y="5007"/>
                  </a:cubicBezTo>
                  <a:close/>
                  <a:moveTo>
                    <a:pt x="4588" y="5332"/>
                  </a:moveTo>
                  <a:cubicBezTo>
                    <a:pt x="5037" y="5332"/>
                    <a:pt x="5506" y="5764"/>
                    <a:pt x="5705" y="6395"/>
                  </a:cubicBezTo>
                  <a:cubicBezTo>
                    <a:pt x="5937" y="7122"/>
                    <a:pt x="5726" y="7842"/>
                    <a:pt x="5221" y="8001"/>
                  </a:cubicBezTo>
                  <a:cubicBezTo>
                    <a:pt x="5155" y="8023"/>
                    <a:pt x="5087" y="8033"/>
                    <a:pt x="5019" y="8033"/>
                  </a:cubicBezTo>
                  <a:cubicBezTo>
                    <a:pt x="4574" y="8033"/>
                    <a:pt x="4099" y="7601"/>
                    <a:pt x="3899" y="6972"/>
                  </a:cubicBezTo>
                  <a:cubicBezTo>
                    <a:pt x="3666" y="6241"/>
                    <a:pt x="3883" y="5520"/>
                    <a:pt x="4377" y="5366"/>
                  </a:cubicBezTo>
                  <a:cubicBezTo>
                    <a:pt x="4446" y="5343"/>
                    <a:pt x="4517" y="5332"/>
                    <a:pt x="4588" y="5332"/>
                  </a:cubicBezTo>
                  <a:close/>
                  <a:moveTo>
                    <a:pt x="2496" y="1"/>
                  </a:moveTo>
                  <a:cubicBezTo>
                    <a:pt x="2442" y="1"/>
                    <a:pt x="2387" y="4"/>
                    <a:pt x="2333" y="11"/>
                  </a:cubicBezTo>
                  <a:cubicBezTo>
                    <a:pt x="1072" y="165"/>
                    <a:pt x="57" y="2142"/>
                    <a:pt x="37" y="3795"/>
                  </a:cubicBezTo>
                  <a:cubicBezTo>
                    <a:pt x="0" y="6999"/>
                    <a:pt x="3689" y="9705"/>
                    <a:pt x="5510" y="9705"/>
                  </a:cubicBezTo>
                  <a:cubicBezTo>
                    <a:pt x="5744" y="9705"/>
                    <a:pt x="5946" y="9660"/>
                    <a:pt x="6107" y="9567"/>
                  </a:cubicBezTo>
                  <a:cubicBezTo>
                    <a:pt x="7074" y="9000"/>
                    <a:pt x="6586" y="6555"/>
                    <a:pt x="6411" y="5701"/>
                  </a:cubicBezTo>
                  <a:cubicBezTo>
                    <a:pt x="5907" y="3196"/>
                    <a:pt x="4185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8"/>
            <p:cNvSpPr/>
            <p:nvPr/>
          </p:nvSpPr>
          <p:spPr>
            <a:xfrm>
              <a:off x="1273020" y="2663483"/>
              <a:ext cx="295180" cy="359387"/>
            </a:xfrm>
            <a:custGeom>
              <a:avLst/>
              <a:gdLst/>
              <a:ahLst/>
              <a:cxnLst/>
              <a:rect l="l" t="t" r="r" b="b"/>
              <a:pathLst>
                <a:path w="5195" h="6325" extrusionOk="0">
                  <a:moveTo>
                    <a:pt x="615" y="0"/>
                  </a:moveTo>
                  <a:cubicBezTo>
                    <a:pt x="592" y="0"/>
                    <a:pt x="571" y="6"/>
                    <a:pt x="551" y="18"/>
                  </a:cubicBezTo>
                  <a:cubicBezTo>
                    <a:pt x="0" y="348"/>
                    <a:pt x="1055" y="5094"/>
                    <a:pt x="4057" y="6324"/>
                  </a:cubicBezTo>
                  <a:lnTo>
                    <a:pt x="4375" y="5820"/>
                  </a:lnTo>
                  <a:lnTo>
                    <a:pt x="4375" y="5820"/>
                  </a:lnTo>
                  <a:cubicBezTo>
                    <a:pt x="4350" y="5823"/>
                    <a:pt x="4325" y="5825"/>
                    <a:pt x="4300" y="5825"/>
                  </a:cubicBezTo>
                  <a:cubicBezTo>
                    <a:pt x="4002" y="5825"/>
                    <a:pt x="3745" y="5604"/>
                    <a:pt x="3707" y="5300"/>
                  </a:cubicBezTo>
                  <a:cubicBezTo>
                    <a:pt x="3665" y="4970"/>
                    <a:pt x="3897" y="4672"/>
                    <a:pt x="4227" y="4630"/>
                  </a:cubicBezTo>
                  <a:cubicBezTo>
                    <a:pt x="4254" y="4627"/>
                    <a:pt x="4280" y="4625"/>
                    <a:pt x="4306" y="4625"/>
                  </a:cubicBezTo>
                  <a:cubicBezTo>
                    <a:pt x="4421" y="4625"/>
                    <a:pt x="4531" y="4659"/>
                    <a:pt x="4623" y="4718"/>
                  </a:cubicBezTo>
                  <a:lnTo>
                    <a:pt x="5195" y="4337"/>
                  </a:lnTo>
                  <a:cubicBezTo>
                    <a:pt x="2137" y="2259"/>
                    <a:pt x="1062" y="0"/>
                    <a:pt x="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8"/>
            <p:cNvSpPr/>
            <p:nvPr/>
          </p:nvSpPr>
          <p:spPr>
            <a:xfrm>
              <a:off x="913466" y="1984717"/>
              <a:ext cx="1222482" cy="1174128"/>
            </a:xfrm>
            <a:custGeom>
              <a:avLst/>
              <a:gdLst/>
              <a:ahLst/>
              <a:cxnLst/>
              <a:rect l="l" t="t" r="r" b="b"/>
              <a:pathLst>
                <a:path w="21515" h="20664" extrusionOk="0">
                  <a:moveTo>
                    <a:pt x="11393" y="1583"/>
                  </a:moveTo>
                  <a:cubicBezTo>
                    <a:pt x="11750" y="1583"/>
                    <a:pt x="12189" y="1744"/>
                    <a:pt x="12583" y="2053"/>
                  </a:cubicBezTo>
                  <a:cubicBezTo>
                    <a:pt x="13253" y="2578"/>
                    <a:pt x="13556" y="3320"/>
                    <a:pt x="13248" y="3716"/>
                  </a:cubicBezTo>
                  <a:cubicBezTo>
                    <a:pt x="13121" y="3877"/>
                    <a:pt x="12913" y="3955"/>
                    <a:pt x="12664" y="3955"/>
                  </a:cubicBezTo>
                  <a:cubicBezTo>
                    <a:pt x="12308" y="3955"/>
                    <a:pt x="11869" y="3794"/>
                    <a:pt x="11471" y="3484"/>
                  </a:cubicBezTo>
                  <a:cubicBezTo>
                    <a:pt x="10802" y="2965"/>
                    <a:pt x="10503" y="2217"/>
                    <a:pt x="10807" y="1822"/>
                  </a:cubicBezTo>
                  <a:cubicBezTo>
                    <a:pt x="10934" y="1661"/>
                    <a:pt x="11144" y="1583"/>
                    <a:pt x="11393" y="1583"/>
                  </a:cubicBezTo>
                  <a:close/>
                  <a:moveTo>
                    <a:pt x="5006" y="3384"/>
                  </a:moveTo>
                  <a:cubicBezTo>
                    <a:pt x="5320" y="3384"/>
                    <a:pt x="5647" y="3958"/>
                    <a:pt x="5736" y="4700"/>
                  </a:cubicBezTo>
                  <a:cubicBezTo>
                    <a:pt x="5834" y="5467"/>
                    <a:pt x="5649" y="6121"/>
                    <a:pt x="5324" y="6161"/>
                  </a:cubicBezTo>
                  <a:cubicBezTo>
                    <a:pt x="5313" y="6163"/>
                    <a:pt x="5302" y="6163"/>
                    <a:pt x="5292" y="6163"/>
                  </a:cubicBezTo>
                  <a:cubicBezTo>
                    <a:pt x="4978" y="6163"/>
                    <a:pt x="4652" y="5590"/>
                    <a:pt x="4563" y="4849"/>
                  </a:cubicBezTo>
                  <a:cubicBezTo>
                    <a:pt x="4464" y="4082"/>
                    <a:pt x="4649" y="3428"/>
                    <a:pt x="4974" y="3386"/>
                  </a:cubicBezTo>
                  <a:cubicBezTo>
                    <a:pt x="4985" y="3385"/>
                    <a:pt x="4995" y="3384"/>
                    <a:pt x="5006" y="3384"/>
                  </a:cubicBezTo>
                  <a:close/>
                  <a:moveTo>
                    <a:pt x="14684" y="4991"/>
                  </a:moveTo>
                  <a:cubicBezTo>
                    <a:pt x="15650" y="4991"/>
                    <a:pt x="17191" y="6609"/>
                    <a:pt x="17665" y="8329"/>
                  </a:cubicBezTo>
                  <a:cubicBezTo>
                    <a:pt x="17696" y="8437"/>
                    <a:pt x="18241" y="10460"/>
                    <a:pt x="17407" y="11001"/>
                  </a:cubicBezTo>
                  <a:cubicBezTo>
                    <a:pt x="17266" y="11092"/>
                    <a:pt x="17095" y="11134"/>
                    <a:pt x="16906" y="11134"/>
                  </a:cubicBezTo>
                  <a:cubicBezTo>
                    <a:pt x="16089" y="11134"/>
                    <a:pt x="14923" y="10359"/>
                    <a:pt x="14308" y="9410"/>
                  </a:cubicBezTo>
                  <a:cubicBezTo>
                    <a:pt x="13278" y="7834"/>
                    <a:pt x="13526" y="5399"/>
                    <a:pt x="14416" y="5040"/>
                  </a:cubicBezTo>
                  <a:cubicBezTo>
                    <a:pt x="14499" y="5007"/>
                    <a:pt x="14588" y="4991"/>
                    <a:pt x="14684" y="4991"/>
                  </a:cubicBezTo>
                  <a:close/>
                  <a:moveTo>
                    <a:pt x="9029" y="4339"/>
                  </a:moveTo>
                  <a:cubicBezTo>
                    <a:pt x="10718" y="4339"/>
                    <a:pt x="12440" y="7534"/>
                    <a:pt x="12944" y="10039"/>
                  </a:cubicBezTo>
                  <a:cubicBezTo>
                    <a:pt x="13119" y="10893"/>
                    <a:pt x="13607" y="13338"/>
                    <a:pt x="12640" y="13905"/>
                  </a:cubicBezTo>
                  <a:cubicBezTo>
                    <a:pt x="12479" y="13998"/>
                    <a:pt x="12277" y="14043"/>
                    <a:pt x="12043" y="14043"/>
                  </a:cubicBezTo>
                  <a:cubicBezTo>
                    <a:pt x="10222" y="14043"/>
                    <a:pt x="6533" y="11337"/>
                    <a:pt x="6570" y="8133"/>
                  </a:cubicBezTo>
                  <a:cubicBezTo>
                    <a:pt x="6590" y="6480"/>
                    <a:pt x="7605" y="4503"/>
                    <a:pt x="8866" y="4349"/>
                  </a:cubicBezTo>
                  <a:cubicBezTo>
                    <a:pt x="8920" y="4342"/>
                    <a:pt x="8975" y="4339"/>
                    <a:pt x="9029" y="4339"/>
                  </a:cubicBezTo>
                  <a:close/>
                  <a:moveTo>
                    <a:pt x="4126" y="7473"/>
                  </a:moveTo>
                  <a:cubicBezTo>
                    <a:pt x="4392" y="7473"/>
                    <a:pt x="4645" y="7530"/>
                    <a:pt x="4860" y="7660"/>
                  </a:cubicBezTo>
                  <a:cubicBezTo>
                    <a:pt x="6158" y="8447"/>
                    <a:pt x="6024" y="11830"/>
                    <a:pt x="4356" y="13425"/>
                  </a:cubicBezTo>
                  <a:cubicBezTo>
                    <a:pt x="4093" y="13680"/>
                    <a:pt x="3561" y="14186"/>
                    <a:pt x="3023" y="14186"/>
                  </a:cubicBezTo>
                  <a:cubicBezTo>
                    <a:pt x="2951" y="14186"/>
                    <a:pt x="2879" y="14177"/>
                    <a:pt x="2807" y="14157"/>
                  </a:cubicBezTo>
                  <a:cubicBezTo>
                    <a:pt x="1519" y="13796"/>
                    <a:pt x="505" y="9966"/>
                    <a:pt x="2240" y="8288"/>
                  </a:cubicBezTo>
                  <a:cubicBezTo>
                    <a:pt x="2721" y="7825"/>
                    <a:pt x="3466" y="7473"/>
                    <a:pt x="4126" y="7473"/>
                  </a:cubicBezTo>
                  <a:close/>
                  <a:moveTo>
                    <a:pt x="15753" y="12868"/>
                  </a:moveTo>
                  <a:cubicBezTo>
                    <a:pt x="16063" y="12868"/>
                    <a:pt x="16390" y="13493"/>
                    <a:pt x="16491" y="14295"/>
                  </a:cubicBezTo>
                  <a:cubicBezTo>
                    <a:pt x="16599" y="15129"/>
                    <a:pt x="16424" y="15835"/>
                    <a:pt x="16104" y="15877"/>
                  </a:cubicBezTo>
                  <a:cubicBezTo>
                    <a:pt x="16095" y="15878"/>
                    <a:pt x="16085" y="15879"/>
                    <a:pt x="16075" y="15879"/>
                  </a:cubicBezTo>
                  <a:cubicBezTo>
                    <a:pt x="15760" y="15879"/>
                    <a:pt x="15433" y="15249"/>
                    <a:pt x="15327" y="14445"/>
                  </a:cubicBezTo>
                  <a:cubicBezTo>
                    <a:pt x="15225" y="13611"/>
                    <a:pt x="15399" y="12905"/>
                    <a:pt x="15724" y="12869"/>
                  </a:cubicBezTo>
                  <a:cubicBezTo>
                    <a:pt x="15733" y="12868"/>
                    <a:pt x="15743" y="12868"/>
                    <a:pt x="15753" y="12868"/>
                  </a:cubicBezTo>
                  <a:close/>
                  <a:moveTo>
                    <a:pt x="5325" y="14255"/>
                  </a:moveTo>
                  <a:cubicBezTo>
                    <a:pt x="5611" y="14255"/>
                    <a:pt x="6105" y="14860"/>
                    <a:pt x="6493" y="15692"/>
                  </a:cubicBezTo>
                  <a:cubicBezTo>
                    <a:pt x="6920" y="16597"/>
                    <a:pt x="7049" y="17431"/>
                    <a:pt x="6787" y="17555"/>
                  </a:cubicBezTo>
                  <a:cubicBezTo>
                    <a:pt x="6764" y="17565"/>
                    <a:pt x="6740" y="17570"/>
                    <a:pt x="6714" y="17570"/>
                  </a:cubicBezTo>
                  <a:cubicBezTo>
                    <a:pt x="6427" y="17570"/>
                    <a:pt x="5927" y="16964"/>
                    <a:pt x="5540" y="16134"/>
                  </a:cubicBezTo>
                  <a:cubicBezTo>
                    <a:pt x="5124" y="15228"/>
                    <a:pt x="4989" y="14394"/>
                    <a:pt x="5252" y="14271"/>
                  </a:cubicBezTo>
                  <a:cubicBezTo>
                    <a:pt x="5274" y="14260"/>
                    <a:pt x="5299" y="14255"/>
                    <a:pt x="5325" y="14255"/>
                  </a:cubicBezTo>
                  <a:close/>
                  <a:moveTo>
                    <a:pt x="6943" y="11946"/>
                  </a:moveTo>
                  <a:cubicBezTo>
                    <a:pt x="7390" y="11946"/>
                    <a:pt x="8465" y="14205"/>
                    <a:pt x="11523" y="16283"/>
                  </a:cubicBezTo>
                  <a:cubicBezTo>
                    <a:pt x="11729" y="16422"/>
                    <a:pt x="11945" y="16561"/>
                    <a:pt x="12171" y="16700"/>
                  </a:cubicBezTo>
                  <a:cubicBezTo>
                    <a:pt x="13144" y="17298"/>
                    <a:pt x="14015" y="17693"/>
                    <a:pt x="13937" y="18059"/>
                  </a:cubicBezTo>
                  <a:cubicBezTo>
                    <a:pt x="13871" y="18372"/>
                    <a:pt x="13102" y="18606"/>
                    <a:pt x="12187" y="18606"/>
                  </a:cubicBezTo>
                  <a:cubicBezTo>
                    <a:pt x="11673" y="18606"/>
                    <a:pt x="11113" y="18532"/>
                    <a:pt x="10606" y="18358"/>
                  </a:cubicBezTo>
                  <a:cubicBezTo>
                    <a:pt x="10534" y="18332"/>
                    <a:pt x="10456" y="18306"/>
                    <a:pt x="10385" y="18270"/>
                  </a:cubicBezTo>
                  <a:cubicBezTo>
                    <a:pt x="7383" y="17040"/>
                    <a:pt x="6328" y="12294"/>
                    <a:pt x="6879" y="11964"/>
                  </a:cubicBezTo>
                  <a:cubicBezTo>
                    <a:pt x="6899" y="11952"/>
                    <a:pt x="6920" y="11946"/>
                    <a:pt x="6943" y="11946"/>
                  </a:cubicBezTo>
                  <a:close/>
                  <a:moveTo>
                    <a:pt x="10911" y="1"/>
                  </a:moveTo>
                  <a:cubicBezTo>
                    <a:pt x="9005" y="1"/>
                    <a:pt x="7084" y="436"/>
                    <a:pt x="5319" y="1343"/>
                  </a:cubicBezTo>
                  <a:cubicBezTo>
                    <a:pt x="2282" y="3212"/>
                    <a:pt x="139" y="3804"/>
                    <a:pt x="1" y="8834"/>
                  </a:cubicBezTo>
                  <a:lnTo>
                    <a:pt x="108" y="11681"/>
                  </a:lnTo>
                  <a:cubicBezTo>
                    <a:pt x="747" y="16958"/>
                    <a:pt x="3610" y="18522"/>
                    <a:pt x="7676" y="20093"/>
                  </a:cubicBezTo>
                  <a:cubicBezTo>
                    <a:pt x="8723" y="20463"/>
                    <a:pt x="9853" y="20664"/>
                    <a:pt x="10974" y="20664"/>
                  </a:cubicBezTo>
                  <a:cubicBezTo>
                    <a:pt x="12523" y="20664"/>
                    <a:pt x="14057" y="20280"/>
                    <a:pt x="15332" y="19429"/>
                  </a:cubicBezTo>
                  <a:cubicBezTo>
                    <a:pt x="19430" y="16535"/>
                    <a:pt x="21515" y="11804"/>
                    <a:pt x="20305" y="6898"/>
                  </a:cubicBezTo>
                  <a:cubicBezTo>
                    <a:pt x="19348" y="4040"/>
                    <a:pt x="17886" y="1847"/>
                    <a:pt x="15065" y="710"/>
                  </a:cubicBezTo>
                  <a:cubicBezTo>
                    <a:pt x="13736" y="242"/>
                    <a:pt x="12328" y="1"/>
                    <a:pt x="10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8"/>
            <p:cNvSpPr/>
            <p:nvPr/>
          </p:nvSpPr>
          <p:spPr>
            <a:xfrm>
              <a:off x="1360125" y="2344896"/>
              <a:ext cx="116538" cy="109719"/>
            </a:xfrm>
            <a:custGeom>
              <a:avLst/>
              <a:gdLst/>
              <a:ahLst/>
              <a:cxnLst/>
              <a:rect l="l" t="t" r="r" b="b"/>
              <a:pathLst>
                <a:path w="2051" h="1931" extrusionOk="0">
                  <a:moveTo>
                    <a:pt x="1031" y="0"/>
                  </a:moveTo>
                  <a:cubicBezTo>
                    <a:pt x="990" y="0"/>
                    <a:pt x="949" y="3"/>
                    <a:pt x="908" y="8"/>
                  </a:cubicBezTo>
                  <a:cubicBezTo>
                    <a:pt x="377" y="74"/>
                    <a:pt x="1" y="554"/>
                    <a:pt x="69" y="1084"/>
                  </a:cubicBezTo>
                  <a:cubicBezTo>
                    <a:pt x="130" y="1573"/>
                    <a:pt x="546" y="1931"/>
                    <a:pt x="1027" y="1931"/>
                  </a:cubicBezTo>
                  <a:cubicBezTo>
                    <a:pt x="1068" y="1931"/>
                    <a:pt x="1109" y="1928"/>
                    <a:pt x="1150" y="1923"/>
                  </a:cubicBezTo>
                  <a:cubicBezTo>
                    <a:pt x="1680" y="1856"/>
                    <a:pt x="2050" y="1372"/>
                    <a:pt x="1984" y="842"/>
                  </a:cubicBezTo>
                  <a:cubicBezTo>
                    <a:pt x="1921" y="353"/>
                    <a:pt x="1510" y="0"/>
                    <a:pt x="1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8"/>
            <p:cNvSpPr/>
            <p:nvPr/>
          </p:nvSpPr>
          <p:spPr>
            <a:xfrm>
              <a:off x="1399103" y="2515696"/>
              <a:ext cx="67843" cy="94321"/>
            </a:xfrm>
            <a:custGeom>
              <a:avLst/>
              <a:gdLst/>
              <a:ahLst/>
              <a:cxnLst/>
              <a:rect l="l" t="t" r="r" b="b"/>
              <a:pathLst>
                <a:path w="1194" h="1660" extrusionOk="0">
                  <a:moveTo>
                    <a:pt x="538" y="0"/>
                  </a:moveTo>
                  <a:cubicBezTo>
                    <a:pt x="524" y="0"/>
                    <a:pt x="509" y="1"/>
                    <a:pt x="495" y="3"/>
                  </a:cubicBezTo>
                  <a:cubicBezTo>
                    <a:pt x="196" y="39"/>
                    <a:pt x="0" y="440"/>
                    <a:pt x="56" y="894"/>
                  </a:cubicBezTo>
                  <a:cubicBezTo>
                    <a:pt x="110" y="1332"/>
                    <a:pt x="371" y="1660"/>
                    <a:pt x="651" y="1660"/>
                  </a:cubicBezTo>
                  <a:cubicBezTo>
                    <a:pt x="667" y="1660"/>
                    <a:pt x="683" y="1658"/>
                    <a:pt x="700" y="1656"/>
                  </a:cubicBezTo>
                  <a:cubicBezTo>
                    <a:pt x="999" y="1620"/>
                    <a:pt x="1194" y="1219"/>
                    <a:pt x="1137" y="760"/>
                  </a:cubicBezTo>
                  <a:cubicBezTo>
                    <a:pt x="1084" y="325"/>
                    <a:pt x="820" y="0"/>
                    <a:pt x="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8"/>
            <p:cNvSpPr/>
            <p:nvPr/>
          </p:nvSpPr>
          <p:spPr>
            <a:xfrm>
              <a:off x="1492969" y="2534162"/>
              <a:ext cx="129095" cy="153471"/>
            </a:xfrm>
            <a:custGeom>
              <a:avLst/>
              <a:gdLst/>
              <a:ahLst/>
              <a:cxnLst/>
              <a:rect l="l" t="t" r="r" b="b"/>
              <a:pathLst>
                <a:path w="2272" h="2701" extrusionOk="0">
                  <a:moveTo>
                    <a:pt x="922" y="0"/>
                  </a:moveTo>
                  <a:cubicBezTo>
                    <a:pt x="851" y="0"/>
                    <a:pt x="780" y="11"/>
                    <a:pt x="711" y="34"/>
                  </a:cubicBezTo>
                  <a:cubicBezTo>
                    <a:pt x="217" y="188"/>
                    <a:pt x="0" y="909"/>
                    <a:pt x="233" y="1640"/>
                  </a:cubicBezTo>
                  <a:cubicBezTo>
                    <a:pt x="433" y="2269"/>
                    <a:pt x="908" y="2701"/>
                    <a:pt x="1353" y="2701"/>
                  </a:cubicBezTo>
                  <a:cubicBezTo>
                    <a:pt x="1421" y="2701"/>
                    <a:pt x="1489" y="2691"/>
                    <a:pt x="1555" y="2669"/>
                  </a:cubicBezTo>
                  <a:cubicBezTo>
                    <a:pt x="2060" y="2510"/>
                    <a:pt x="2271" y="1790"/>
                    <a:pt x="2039" y="1063"/>
                  </a:cubicBezTo>
                  <a:cubicBezTo>
                    <a:pt x="1840" y="432"/>
                    <a:pt x="1371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8"/>
            <p:cNvSpPr/>
            <p:nvPr/>
          </p:nvSpPr>
          <p:spPr>
            <a:xfrm>
              <a:off x="1510242" y="2074606"/>
              <a:ext cx="173528" cy="134891"/>
            </a:xfrm>
            <a:custGeom>
              <a:avLst/>
              <a:gdLst/>
              <a:ahLst/>
              <a:cxnLst/>
              <a:rect l="l" t="t" r="r" b="b"/>
              <a:pathLst>
                <a:path w="3054" h="2374" extrusionOk="0">
                  <a:moveTo>
                    <a:pt x="890" y="1"/>
                  </a:moveTo>
                  <a:cubicBezTo>
                    <a:pt x="641" y="1"/>
                    <a:pt x="431" y="79"/>
                    <a:pt x="304" y="240"/>
                  </a:cubicBezTo>
                  <a:cubicBezTo>
                    <a:pt x="0" y="635"/>
                    <a:pt x="299" y="1383"/>
                    <a:pt x="968" y="1902"/>
                  </a:cubicBezTo>
                  <a:cubicBezTo>
                    <a:pt x="1366" y="2212"/>
                    <a:pt x="1805" y="2373"/>
                    <a:pt x="2161" y="2373"/>
                  </a:cubicBezTo>
                  <a:cubicBezTo>
                    <a:pt x="2410" y="2373"/>
                    <a:pt x="2618" y="2295"/>
                    <a:pt x="2745" y="2134"/>
                  </a:cubicBezTo>
                  <a:cubicBezTo>
                    <a:pt x="3053" y="1738"/>
                    <a:pt x="2750" y="996"/>
                    <a:pt x="2080" y="471"/>
                  </a:cubicBezTo>
                  <a:cubicBezTo>
                    <a:pt x="1686" y="162"/>
                    <a:pt x="1247" y="1"/>
                    <a:pt x="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8"/>
            <p:cNvSpPr/>
            <p:nvPr/>
          </p:nvSpPr>
          <p:spPr>
            <a:xfrm>
              <a:off x="1778487" y="2715814"/>
              <a:ext cx="78128" cy="171142"/>
            </a:xfrm>
            <a:custGeom>
              <a:avLst/>
              <a:gdLst/>
              <a:ahLst/>
              <a:cxnLst/>
              <a:rect l="l" t="t" r="r" b="b"/>
              <a:pathLst>
                <a:path w="1375" h="3012" extrusionOk="0">
                  <a:moveTo>
                    <a:pt x="529" y="1"/>
                  </a:moveTo>
                  <a:cubicBezTo>
                    <a:pt x="519" y="1"/>
                    <a:pt x="509" y="1"/>
                    <a:pt x="500" y="2"/>
                  </a:cubicBezTo>
                  <a:cubicBezTo>
                    <a:pt x="175" y="38"/>
                    <a:pt x="1" y="744"/>
                    <a:pt x="103" y="1578"/>
                  </a:cubicBezTo>
                  <a:cubicBezTo>
                    <a:pt x="209" y="2382"/>
                    <a:pt x="536" y="3012"/>
                    <a:pt x="851" y="3012"/>
                  </a:cubicBezTo>
                  <a:cubicBezTo>
                    <a:pt x="861" y="3012"/>
                    <a:pt x="871" y="3011"/>
                    <a:pt x="880" y="3010"/>
                  </a:cubicBezTo>
                  <a:cubicBezTo>
                    <a:pt x="1200" y="2968"/>
                    <a:pt x="1375" y="2262"/>
                    <a:pt x="1267" y="1428"/>
                  </a:cubicBezTo>
                  <a:cubicBezTo>
                    <a:pt x="1166" y="626"/>
                    <a:pt x="839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8"/>
            <p:cNvSpPr/>
            <p:nvPr/>
          </p:nvSpPr>
          <p:spPr>
            <a:xfrm>
              <a:off x="1755418" y="2405807"/>
              <a:ext cx="107390" cy="123754"/>
            </a:xfrm>
            <a:custGeom>
              <a:avLst/>
              <a:gdLst/>
              <a:ahLst/>
              <a:cxnLst/>
              <a:rect l="l" t="t" r="r" b="b"/>
              <a:pathLst>
                <a:path w="1890" h="2178" extrusionOk="0">
                  <a:moveTo>
                    <a:pt x="697" y="1"/>
                  </a:moveTo>
                  <a:cubicBezTo>
                    <a:pt x="625" y="1"/>
                    <a:pt x="555" y="14"/>
                    <a:pt x="488" y="43"/>
                  </a:cubicBezTo>
                  <a:cubicBezTo>
                    <a:pt x="103" y="212"/>
                    <a:pt x="0" y="815"/>
                    <a:pt x="257" y="1397"/>
                  </a:cubicBezTo>
                  <a:cubicBezTo>
                    <a:pt x="468" y="1871"/>
                    <a:pt x="854" y="2178"/>
                    <a:pt x="1197" y="2178"/>
                  </a:cubicBezTo>
                  <a:cubicBezTo>
                    <a:pt x="1270" y="2178"/>
                    <a:pt x="1342" y="2164"/>
                    <a:pt x="1410" y="2133"/>
                  </a:cubicBezTo>
                  <a:cubicBezTo>
                    <a:pt x="1792" y="1968"/>
                    <a:pt x="1889" y="1361"/>
                    <a:pt x="1637" y="789"/>
                  </a:cubicBezTo>
                  <a:cubicBezTo>
                    <a:pt x="1428" y="308"/>
                    <a:pt x="1041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8"/>
            <p:cNvSpPr/>
            <p:nvPr/>
          </p:nvSpPr>
          <p:spPr>
            <a:xfrm>
              <a:off x="905000" y="1976422"/>
              <a:ext cx="1237710" cy="1190663"/>
            </a:xfrm>
            <a:custGeom>
              <a:avLst/>
              <a:gdLst/>
              <a:ahLst/>
              <a:cxnLst/>
              <a:rect l="l" t="t" r="r" b="b"/>
              <a:pathLst>
                <a:path w="21783" h="20955" extrusionOk="0">
                  <a:moveTo>
                    <a:pt x="11062" y="297"/>
                  </a:moveTo>
                  <a:cubicBezTo>
                    <a:pt x="12443" y="297"/>
                    <a:pt x="13830" y="528"/>
                    <a:pt x="15157" y="994"/>
                  </a:cubicBezTo>
                  <a:cubicBezTo>
                    <a:pt x="17648" y="1999"/>
                    <a:pt x="19240" y="3877"/>
                    <a:pt x="20311" y="7080"/>
                  </a:cubicBezTo>
                  <a:cubicBezTo>
                    <a:pt x="21464" y="11754"/>
                    <a:pt x="19579" y="16496"/>
                    <a:pt x="15399" y="19452"/>
                  </a:cubicBezTo>
                  <a:cubicBezTo>
                    <a:pt x="14204" y="20250"/>
                    <a:pt x="12691" y="20658"/>
                    <a:pt x="11103" y="20658"/>
                  </a:cubicBezTo>
                  <a:cubicBezTo>
                    <a:pt x="10037" y="20658"/>
                    <a:pt x="8938" y="20474"/>
                    <a:pt x="7877" y="20100"/>
                  </a:cubicBezTo>
                  <a:cubicBezTo>
                    <a:pt x="3902" y="18566"/>
                    <a:pt x="1041" y="17073"/>
                    <a:pt x="402" y="11822"/>
                  </a:cubicBezTo>
                  <a:lnTo>
                    <a:pt x="299" y="8980"/>
                  </a:lnTo>
                  <a:cubicBezTo>
                    <a:pt x="418" y="4629"/>
                    <a:pt x="2044" y="3677"/>
                    <a:pt x="4505" y="2235"/>
                  </a:cubicBezTo>
                  <a:cubicBezTo>
                    <a:pt x="4840" y="2040"/>
                    <a:pt x="5185" y="1833"/>
                    <a:pt x="5534" y="1617"/>
                  </a:cubicBezTo>
                  <a:cubicBezTo>
                    <a:pt x="7248" y="741"/>
                    <a:pt x="9149" y="297"/>
                    <a:pt x="11062" y="297"/>
                  </a:cubicBezTo>
                  <a:close/>
                  <a:moveTo>
                    <a:pt x="11063" y="0"/>
                  </a:moveTo>
                  <a:cubicBezTo>
                    <a:pt x="9100" y="0"/>
                    <a:pt x="7150" y="457"/>
                    <a:pt x="5391" y="1360"/>
                  </a:cubicBezTo>
                  <a:cubicBezTo>
                    <a:pt x="5030" y="1581"/>
                    <a:pt x="4686" y="1783"/>
                    <a:pt x="4356" y="1978"/>
                  </a:cubicBezTo>
                  <a:cubicBezTo>
                    <a:pt x="1901" y="3420"/>
                    <a:pt x="129" y="4454"/>
                    <a:pt x="0" y="8974"/>
                  </a:cubicBezTo>
                  <a:cubicBezTo>
                    <a:pt x="0" y="8980"/>
                    <a:pt x="0" y="8985"/>
                    <a:pt x="5" y="8985"/>
                  </a:cubicBezTo>
                  <a:lnTo>
                    <a:pt x="109" y="11847"/>
                  </a:lnTo>
                  <a:cubicBezTo>
                    <a:pt x="768" y="17258"/>
                    <a:pt x="3831" y="18854"/>
                    <a:pt x="7775" y="20378"/>
                  </a:cubicBezTo>
                  <a:cubicBezTo>
                    <a:pt x="8871" y="20764"/>
                    <a:pt x="10004" y="20954"/>
                    <a:pt x="11100" y="20954"/>
                  </a:cubicBezTo>
                  <a:cubicBezTo>
                    <a:pt x="12748" y="20954"/>
                    <a:pt x="14323" y="20527"/>
                    <a:pt x="15564" y="19699"/>
                  </a:cubicBezTo>
                  <a:cubicBezTo>
                    <a:pt x="19853" y="16665"/>
                    <a:pt x="21783" y="11806"/>
                    <a:pt x="20594" y="6997"/>
                  </a:cubicBezTo>
                  <a:cubicBezTo>
                    <a:pt x="19492" y="3692"/>
                    <a:pt x="17845" y="1757"/>
                    <a:pt x="15260" y="716"/>
                  </a:cubicBezTo>
                  <a:cubicBezTo>
                    <a:pt x="13899" y="238"/>
                    <a:pt x="12478" y="0"/>
                    <a:pt x="1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1" name="Google Shape;2281;p58"/>
          <p:cNvSpPr txBox="1">
            <a:spLocks noGrp="1"/>
          </p:cNvSpPr>
          <p:nvPr>
            <p:ph type="title" idx="5"/>
          </p:nvPr>
        </p:nvSpPr>
        <p:spPr>
          <a:xfrm>
            <a:off x="3274230" y="3434209"/>
            <a:ext cx="2574401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Tên gọi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282" name="Google Shape;2282;p58"/>
          <p:cNvSpPr txBox="1">
            <a:spLocks noGrp="1"/>
          </p:cNvSpPr>
          <p:nvPr>
            <p:ph type="subTitle" idx="6"/>
          </p:nvPr>
        </p:nvSpPr>
        <p:spPr>
          <a:xfrm>
            <a:off x="3743950" y="3975233"/>
            <a:ext cx="1656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Hóa học vui vẻ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 panose="02040503050406030204" pitchFamily="18" charset="0"/>
                <a:ea typeface="Cambria" panose="02040503050406030204" pitchFamily="18" charset="0"/>
              </a:rPr>
              <a:t>Logo: Aspirin</a:t>
            </a:r>
          </a:p>
        </p:txBody>
      </p:sp>
      <p:grpSp>
        <p:nvGrpSpPr>
          <p:cNvPr id="2283" name="Google Shape;2283;p58"/>
          <p:cNvGrpSpPr/>
          <p:nvPr/>
        </p:nvGrpSpPr>
        <p:grpSpPr>
          <a:xfrm>
            <a:off x="4006363" y="1842740"/>
            <a:ext cx="1131192" cy="1503144"/>
            <a:chOff x="4006363" y="1842740"/>
            <a:chExt cx="1131192" cy="1503144"/>
          </a:xfrm>
        </p:grpSpPr>
        <p:sp>
          <p:nvSpPr>
            <p:cNvPr id="2284" name="Google Shape;2284;p58"/>
            <p:cNvSpPr/>
            <p:nvPr/>
          </p:nvSpPr>
          <p:spPr>
            <a:xfrm rot="10800000">
              <a:off x="4104675" y="2258150"/>
              <a:ext cx="934800" cy="1077900"/>
            </a:xfrm>
            <a:prstGeom prst="round2SameRect">
              <a:avLst>
                <a:gd name="adj1" fmla="val 29217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8"/>
            <p:cNvSpPr/>
            <p:nvPr/>
          </p:nvSpPr>
          <p:spPr>
            <a:xfrm>
              <a:off x="4561431" y="1945816"/>
              <a:ext cx="21247" cy="1142962"/>
            </a:xfrm>
            <a:custGeom>
              <a:avLst/>
              <a:gdLst/>
              <a:ahLst/>
              <a:cxnLst/>
              <a:rect l="l" t="t" r="r" b="b"/>
              <a:pathLst>
                <a:path w="417" h="22432" extrusionOk="0">
                  <a:moveTo>
                    <a:pt x="0" y="0"/>
                  </a:moveTo>
                  <a:lnTo>
                    <a:pt x="5" y="22431"/>
                  </a:lnTo>
                  <a:lnTo>
                    <a:pt x="417" y="22431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8"/>
            <p:cNvSpPr/>
            <p:nvPr/>
          </p:nvSpPr>
          <p:spPr>
            <a:xfrm>
              <a:off x="4416320" y="1935269"/>
              <a:ext cx="311166" cy="21094"/>
            </a:xfrm>
            <a:custGeom>
              <a:avLst/>
              <a:gdLst/>
              <a:ahLst/>
              <a:cxnLst/>
              <a:rect l="l" t="t" r="r" b="b"/>
              <a:pathLst>
                <a:path w="6107" h="414" extrusionOk="0">
                  <a:moveTo>
                    <a:pt x="0" y="1"/>
                  </a:moveTo>
                  <a:lnTo>
                    <a:pt x="0" y="414"/>
                  </a:lnTo>
                  <a:lnTo>
                    <a:pt x="6107" y="414"/>
                  </a:lnTo>
                  <a:lnTo>
                    <a:pt x="6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8"/>
            <p:cNvSpPr/>
            <p:nvPr/>
          </p:nvSpPr>
          <p:spPr>
            <a:xfrm>
              <a:off x="4416066" y="2028460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8"/>
            <p:cNvSpPr/>
            <p:nvPr/>
          </p:nvSpPr>
          <p:spPr>
            <a:xfrm>
              <a:off x="4416066" y="2121346"/>
              <a:ext cx="311420" cy="20992"/>
            </a:xfrm>
            <a:custGeom>
              <a:avLst/>
              <a:gdLst/>
              <a:ahLst/>
              <a:cxnLst/>
              <a:rect l="l" t="t" r="r" b="b"/>
              <a:pathLst>
                <a:path w="6112" h="412" extrusionOk="0">
                  <a:moveTo>
                    <a:pt x="0" y="0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8"/>
            <p:cNvSpPr/>
            <p:nvPr/>
          </p:nvSpPr>
          <p:spPr>
            <a:xfrm>
              <a:off x="4416066" y="2214181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8"/>
            <p:cNvSpPr/>
            <p:nvPr/>
          </p:nvSpPr>
          <p:spPr>
            <a:xfrm>
              <a:off x="4416066" y="2307067"/>
              <a:ext cx="311166" cy="20738"/>
            </a:xfrm>
            <a:custGeom>
              <a:avLst/>
              <a:gdLst/>
              <a:ahLst/>
              <a:cxnLst/>
              <a:rect l="l" t="t" r="r" b="b"/>
              <a:pathLst>
                <a:path w="6107" h="407" extrusionOk="0">
                  <a:moveTo>
                    <a:pt x="0" y="0"/>
                  </a:moveTo>
                  <a:lnTo>
                    <a:pt x="0" y="407"/>
                  </a:lnTo>
                  <a:lnTo>
                    <a:pt x="6107" y="407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8"/>
            <p:cNvSpPr/>
            <p:nvPr/>
          </p:nvSpPr>
          <p:spPr>
            <a:xfrm>
              <a:off x="4415811" y="2399902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8"/>
            <p:cNvSpPr/>
            <p:nvPr/>
          </p:nvSpPr>
          <p:spPr>
            <a:xfrm>
              <a:off x="4415811" y="2492788"/>
              <a:ext cx="311166" cy="20992"/>
            </a:xfrm>
            <a:custGeom>
              <a:avLst/>
              <a:gdLst/>
              <a:ahLst/>
              <a:cxnLst/>
              <a:rect l="l" t="t" r="r" b="b"/>
              <a:pathLst>
                <a:path w="610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7" y="41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8"/>
            <p:cNvSpPr/>
            <p:nvPr/>
          </p:nvSpPr>
          <p:spPr>
            <a:xfrm>
              <a:off x="4415556" y="2585622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8"/>
            <p:cNvSpPr/>
            <p:nvPr/>
          </p:nvSpPr>
          <p:spPr>
            <a:xfrm>
              <a:off x="4415556" y="2678508"/>
              <a:ext cx="311166" cy="20992"/>
            </a:xfrm>
            <a:custGeom>
              <a:avLst/>
              <a:gdLst/>
              <a:ahLst/>
              <a:cxnLst/>
              <a:rect l="l" t="t" r="r" b="b"/>
              <a:pathLst>
                <a:path w="610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7" y="412"/>
                  </a:lnTo>
                  <a:lnTo>
                    <a:pt x="6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8"/>
            <p:cNvSpPr/>
            <p:nvPr/>
          </p:nvSpPr>
          <p:spPr>
            <a:xfrm>
              <a:off x="4415301" y="2771343"/>
              <a:ext cx="311420" cy="21043"/>
            </a:xfrm>
            <a:custGeom>
              <a:avLst/>
              <a:gdLst/>
              <a:ahLst/>
              <a:cxnLst/>
              <a:rect l="l" t="t" r="r" b="b"/>
              <a:pathLst>
                <a:path w="6112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12" y="412"/>
                  </a:lnTo>
                  <a:lnTo>
                    <a:pt x="6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8"/>
            <p:cNvSpPr/>
            <p:nvPr/>
          </p:nvSpPr>
          <p:spPr>
            <a:xfrm>
              <a:off x="4415301" y="2864229"/>
              <a:ext cx="311115" cy="20992"/>
            </a:xfrm>
            <a:custGeom>
              <a:avLst/>
              <a:gdLst/>
              <a:ahLst/>
              <a:cxnLst/>
              <a:rect l="l" t="t" r="r" b="b"/>
              <a:pathLst>
                <a:path w="6106" h="412" extrusionOk="0">
                  <a:moveTo>
                    <a:pt x="1" y="0"/>
                  </a:moveTo>
                  <a:lnTo>
                    <a:pt x="1" y="412"/>
                  </a:lnTo>
                  <a:lnTo>
                    <a:pt x="6106" y="412"/>
                  </a:lnTo>
                  <a:lnTo>
                    <a:pt x="6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8"/>
            <p:cNvSpPr/>
            <p:nvPr/>
          </p:nvSpPr>
          <p:spPr>
            <a:xfrm>
              <a:off x="4415301" y="2957064"/>
              <a:ext cx="311115" cy="21043"/>
            </a:xfrm>
            <a:custGeom>
              <a:avLst/>
              <a:gdLst/>
              <a:ahLst/>
              <a:cxnLst/>
              <a:rect l="l" t="t" r="r" b="b"/>
              <a:pathLst>
                <a:path w="6106" h="413" extrusionOk="0">
                  <a:moveTo>
                    <a:pt x="1" y="1"/>
                  </a:moveTo>
                  <a:lnTo>
                    <a:pt x="1" y="412"/>
                  </a:lnTo>
                  <a:lnTo>
                    <a:pt x="6106" y="412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8"/>
            <p:cNvSpPr/>
            <p:nvPr/>
          </p:nvSpPr>
          <p:spPr>
            <a:xfrm>
              <a:off x="4006363" y="1842740"/>
              <a:ext cx="1131192" cy="1503144"/>
            </a:xfrm>
            <a:custGeom>
              <a:avLst/>
              <a:gdLst/>
              <a:ahLst/>
              <a:cxnLst/>
              <a:rect l="l" t="t" r="r" b="b"/>
              <a:pathLst>
                <a:path w="22201" h="29501" extrusionOk="0">
                  <a:moveTo>
                    <a:pt x="21082" y="412"/>
                  </a:moveTo>
                  <a:cubicBezTo>
                    <a:pt x="21474" y="412"/>
                    <a:pt x="21792" y="726"/>
                    <a:pt x="21792" y="1118"/>
                  </a:cubicBezTo>
                  <a:cubicBezTo>
                    <a:pt x="21792" y="1303"/>
                    <a:pt x="21716" y="1477"/>
                    <a:pt x="21587" y="1612"/>
                  </a:cubicBezTo>
                  <a:cubicBezTo>
                    <a:pt x="21448" y="1745"/>
                    <a:pt x="21267" y="1817"/>
                    <a:pt x="21082" y="1817"/>
                  </a:cubicBezTo>
                  <a:lnTo>
                    <a:pt x="20053" y="1817"/>
                  </a:lnTo>
                  <a:lnTo>
                    <a:pt x="20053" y="23955"/>
                  </a:lnTo>
                  <a:cubicBezTo>
                    <a:pt x="20053" y="26787"/>
                    <a:pt x="17752" y="29088"/>
                    <a:pt x="14925" y="29088"/>
                  </a:cubicBezTo>
                  <a:lnTo>
                    <a:pt x="7274" y="29088"/>
                  </a:lnTo>
                  <a:cubicBezTo>
                    <a:pt x="4443" y="29088"/>
                    <a:pt x="2142" y="26787"/>
                    <a:pt x="2142" y="23955"/>
                  </a:cubicBezTo>
                  <a:lnTo>
                    <a:pt x="2142" y="1817"/>
                  </a:lnTo>
                  <a:lnTo>
                    <a:pt x="1117" y="1817"/>
                  </a:lnTo>
                  <a:cubicBezTo>
                    <a:pt x="732" y="1817"/>
                    <a:pt x="412" y="1503"/>
                    <a:pt x="412" y="1118"/>
                  </a:cubicBezTo>
                  <a:cubicBezTo>
                    <a:pt x="412" y="932"/>
                    <a:pt x="490" y="747"/>
                    <a:pt x="618" y="618"/>
                  </a:cubicBezTo>
                  <a:cubicBezTo>
                    <a:pt x="751" y="484"/>
                    <a:pt x="932" y="412"/>
                    <a:pt x="1117" y="412"/>
                  </a:cubicBezTo>
                  <a:close/>
                  <a:moveTo>
                    <a:pt x="1117" y="1"/>
                  </a:moveTo>
                  <a:cubicBezTo>
                    <a:pt x="824" y="1"/>
                    <a:pt x="535" y="118"/>
                    <a:pt x="330" y="324"/>
                  </a:cubicBezTo>
                  <a:cubicBezTo>
                    <a:pt x="119" y="536"/>
                    <a:pt x="0" y="824"/>
                    <a:pt x="0" y="1118"/>
                  </a:cubicBezTo>
                  <a:cubicBezTo>
                    <a:pt x="0" y="1730"/>
                    <a:pt x="504" y="2230"/>
                    <a:pt x="1117" y="2230"/>
                  </a:cubicBezTo>
                  <a:lnTo>
                    <a:pt x="1730" y="2230"/>
                  </a:lnTo>
                  <a:lnTo>
                    <a:pt x="1730" y="23955"/>
                  </a:lnTo>
                  <a:cubicBezTo>
                    <a:pt x="1730" y="27013"/>
                    <a:pt x="4216" y="29500"/>
                    <a:pt x="7274" y="29500"/>
                  </a:cubicBezTo>
                  <a:lnTo>
                    <a:pt x="14925" y="29500"/>
                  </a:lnTo>
                  <a:cubicBezTo>
                    <a:pt x="17978" y="29500"/>
                    <a:pt x="20464" y="27013"/>
                    <a:pt x="20464" y="23955"/>
                  </a:cubicBezTo>
                  <a:lnTo>
                    <a:pt x="20464" y="2230"/>
                  </a:lnTo>
                  <a:lnTo>
                    <a:pt x="21082" y="2230"/>
                  </a:lnTo>
                  <a:cubicBezTo>
                    <a:pt x="21376" y="2230"/>
                    <a:pt x="21659" y="2116"/>
                    <a:pt x="21875" y="1905"/>
                  </a:cubicBezTo>
                  <a:cubicBezTo>
                    <a:pt x="22086" y="1693"/>
                    <a:pt x="22200" y="1410"/>
                    <a:pt x="22200" y="1118"/>
                  </a:cubicBezTo>
                  <a:cubicBezTo>
                    <a:pt x="22200" y="500"/>
                    <a:pt x="21700" y="1"/>
                    <a:pt x="210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21020-0654-2A9B-B12F-DC9743253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713" y="-13982"/>
            <a:ext cx="9193713" cy="5171464"/>
          </a:xfrm>
          <a:prstGeom prst="rect">
            <a:avLst/>
          </a:prstGeom>
        </p:spPr>
      </p:pic>
      <p:sp>
        <p:nvSpPr>
          <p:cNvPr id="2138" name="Google Shape;2138;p56"/>
          <p:cNvSpPr txBox="1">
            <a:spLocks noGrp="1"/>
          </p:cNvSpPr>
          <p:nvPr>
            <p:ph type="title"/>
          </p:nvPr>
        </p:nvSpPr>
        <p:spPr>
          <a:xfrm>
            <a:off x="-321914" y="2344479"/>
            <a:ext cx="43033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030A0"/>
                </a:solidFill>
              </a:rPr>
              <a:t>Màn hình chính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191" name="Google Shape;2191;p56"/>
          <p:cNvSpPr txBox="1">
            <a:spLocks noGrp="1"/>
          </p:cNvSpPr>
          <p:nvPr>
            <p:ph type="title"/>
          </p:nvPr>
        </p:nvSpPr>
        <p:spPr>
          <a:xfrm>
            <a:off x="7174056" y="1950650"/>
            <a:ext cx="1921500" cy="31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</a:rPr>
              <a:t>Carousel giới thiệu</a:t>
            </a:r>
            <a:endParaRPr sz="2000">
              <a:solidFill>
                <a:srgbClr val="7030A0"/>
              </a:solidFill>
            </a:endParaRPr>
          </a:p>
        </p:txBody>
      </p:sp>
      <p:sp>
        <p:nvSpPr>
          <p:cNvPr id="2192" name="Google Shape;2192;p56"/>
          <p:cNvSpPr txBox="1">
            <a:spLocks noGrp="1"/>
          </p:cNvSpPr>
          <p:nvPr>
            <p:ph type="title"/>
          </p:nvPr>
        </p:nvSpPr>
        <p:spPr>
          <a:xfrm>
            <a:off x="2990852" y="439443"/>
            <a:ext cx="2327922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Thanh công cụ</a:t>
            </a:r>
            <a:endParaRPr sz="2000"/>
          </a:p>
        </p:txBody>
      </p:sp>
      <p:sp>
        <p:nvSpPr>
          <p:cNvPr id="2193" name="Google Shape;2193;p56"/>
          <p:cNvSpPr txBox="1"/>
          <p:nvPr/>
        </p:nvSpPr>
        <p:spPr>
          <a:xfrm>
            <a:off x="7078356" y="304660"/>
            <a:ext cx="211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Assistant"/>
                <a:sym typeface="Assistant"/>
              </a:rPr>
              <a:t>Đăng kí đăng nhập</a:t>
            </a:r>
            <a:endParaRPr sz="18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Assistant"/>
              <a:sym typeface="Assistant"/>
            </a:endParaRPr>
          </a:p>
        </p:txBody>
      </p:sp>
      <p:sp>
        <p:nvSpPr>
          <p:cNvPr id="2195" name="Google Shape;2195;p56"/>
          <p:cNvSpPr/>
          <p:nvPr/>
        </p:nvSpPr>
        <p:spPr>
          <a:xfrm>
            <a:off x="2003160" y="3466725"/>
            <a:ext cx="212100" cy="212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56"/>
          <p:cNvSpPr/>
          <p:nvPr/>
        </p:nvSpPr>
        <p:spPr>
          <a:xfrm>
            <a:off x="3085610" y="2108350"/>
            <a:ext cx="212100" cy="212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7" name="Google Shape;2197;p56"/>
          <p:cNvCxnSpPr>
            <a:cxnSpLocks/>
          </p:cNvCxnSpPr>
          <p:nvPr/>
        </p:nvCxnSpPr>
        <p:spPr>
          <a:xfrm flipH="1">
            <a:off x="3190656" y="1926924"/>
            <a:ext cx="3983400" cy="24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2199" name="Google Shape;2199;p56"/>
          <p:cNvGrpSpPr/>
          <p:nvPr/>
        </p:nvGrpSpPr>
        <p:grpSpPr>
          <a:xfrm rot="326">
            <a:off x="7930074" y="3911373"/>
            <a:ext cx="683379" cy="955054"/>
            <a:chOff x="4489875" y="207200"/>
            <a:chExt cx="647875" cy="905350"/>
          </a:xfrm>
        </p:grpSpPr>
        <p:sp>
          <p:nvSpPr>
            <p:cNvPr id="2200" name="Google Shape;2200;p56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6721AB-331D-09D4-2E40-F4DDCC6901A8}"/>
              </a:ext>
            </a:extLst>
          </p:cNvPr>
          <p:cNvCxnSpPr>
            <a:cxnSpLocks/>
          </p:cNvCxnSpPr>
          <p:nvPr/>
        </p:nvCxnSpPr>
        <p:spPr>
          <a:xfrm>
            <a:off x="1887431" y="282677"/>
            <a:ext cx="1103421" cy="394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9922BF-8F0C-49FF-CBB1-10C5CC27583C}"/>
              </a:ext>
            </a:extLst>
          </p:cNvPr>
          <p:cNvCxnSpPr>
            <a:cxnSpLocks/>
          </p:cNvCxnSpPr>
          <p:nvPr/>
        </p:nvCxnSpPr>
        <p:spPr>
          <a:xfrm flipV="1">
            <a:off x="2293883" y="3310759"/>
            <a:ext cx="1198179" cy="1782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Google Shape;2191;p56">
            <a:extLst>
              <a:ext uri="{FF2B5EF4-FFF2-40B4-BE49-F238E27FC236}">
                <a16:creationId xmlns:a16="http://schemas.microsoft.com/office/drawing/2014/main" id="{CAA38C8A-7DD9-163B-BB55-EFA509269C03}"/>
              </a:ext>
            </a:extLst>
          </p:cNvPr>
          <p:cNvSpPr txBox="1">
            <a:spLocks/>
          </p:cNvSpPr>
          <p:nvPr/>
        </p:nvSpPr>
        <p:spPr>
          <a:xfrm>
            <a:off x="757897" y="3436732"/>
            <a:ext cx="19215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Encode Sans Black"/>
              <a:buNone/>
              <a:defRPr sz="29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r>
              <a:rPr lang="en-US" sz="2000">
                <a:solidFill>
                  <a:srgbClr val="7030A0"/>
                </a:solidFill>
              </a:rPr>
              <a:t>Thanh tìm kiếm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47"/>
          <p:cNvSpPr txBox="1">
            <a:spLocks noGrp="1"/>
          </p:cNvSpPr>
          <p:nvPr>
            <p:ph type="title"/>
          </p:nvPr>
        </p:nvSpPr>
        <p:spPr>
          <a:xfrm>
            <a:off x="1456483" y="430159"/>
            <a:ext cx="637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Đăng ký </a:t>
            </a:r>
            <a:r>
              <a:rPr lang="en">
                <a:solidFill>
                  <a:schemeClr val="accent2"/>
                </a:solidFill>
              </a:rPr>
              <a:t>đăng nhập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13" name="Google Shape;1913;p47"/>
          <p:cNvSpPr txBox="1">
            <a:spLocks noGrp="1"/>
          </p:cNvSpPr>
          <p:nvPr>
            <p:ph type="body" idx="1"/>
          </p:nvPr>
        </p:nvSpPr>
        <p:spPr>
          <a:xfrm>
            <a:off x="1767036" y="4334671"/>
            <a:ext cx="1094405" cy="316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Đăng ký</a:t>
            </a:r>
            <a:endParaRPr sz="20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6815C1-5215-92CC-0170-E0B0294E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40" y="1109078"/>
            <a:ext cx="2629587" cy="3119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422A26-6C4C-E827-2955-B2D986539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188" y="1280446"/>
            <a:ext cx="3810608" cy="2904476"/>
          </a:xfrm>
          <a:prstGeom prst="rect">
            <a:avLst/>
          </a:prstGeom>
        </p:spPr>
      </p:pic>
      <p:sp>
        <p:nvSpPr>
          <p:cNvPr id="6" name="Google Shape;1913;p47">
            <a:extLst>
              <a:ext uri="{FF2B5EF4-FFF2-40B4-BE49-F238E27FC236}">
                <a16:creationId xmlns:a16="http://schemas.microsoft.com/office/drawing/2014/main" id="{1ED47EFC-F991-6FB1-082D-7A0E0E1071AC}"/>
              </a:ext>
            </a:extLst>
          </p:cNvPr>
          <p:cNvSpPr txBox="1">
            <a:spLocks/>
          </p:cNvSpPr>
          <p:nvPr/>
        </p:nvSpPr>
        <p:spPr>
          <a:xfrm>
            <a:off x="5629588" y="4334671"/>
            <a:ext cx="1987561" cy="31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ssistant"/>
              <a:buChar char="⃞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rgbClr val="434343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Đăng nhập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Blogs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A2A903-574A-1D6C-06D4-FB1348FD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13" y="1308511"/>
            <a:ext cx="7370379" cy="30156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50"/>
          <p:cNvSpPr txBox="1">
            <a:spLocks noGrp="1"/>
          </p:cNvSpPr>
          <p:nvPr>
            <p:ph type="title"/>
          </p:nvPr>
        </p:nvSpPr>
        <p:spPr>
          <a:xfrm>
            <a:off x="-370490" y="281896"/>
            <a:ext cx="7457090" cy="18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Đánh giá </a:t>
            </a:r>
            <a:r>
              <a:rPr lang="en">
                <a:solidFill>
                  <a:schemeClr val="accent2"/>
                </a:solidFill>
              </a:rPr>
              <a:t>từ người đọc</a:t>
            </a:r>
            <a:r>
              <a:rPr lang="en"/>
              <a:t>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6D896-4BA8-529D-156E-037383FC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39" y="980788"/>
            <a:ext cx="6555322" cy="37879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Footer</a:t>
            </a:r>
            <a:endParaRPr>
              <a:solidFill>
                <a:schemeClr val="accent2"/>
              </a:solidFill>
            </a:endParaRPr>
          </a:p>
        </p:txBody>
      </p:sp>
      <p:graphicFrame>
        <p:nvGraphicFramePr>
          <p:cNvPr id="1980" name="Google Shape;1980;p49"/>
          <p:cNvGraphicFramePr/>
          <p:nvPr/>
        </p:nvGraphicFramePr>
        <p:xfrm>
          <a:off x="1756800" y="3848975"/>
          <a:ext cx="5630450" cy="762000"/>
        </p:xfrm>
        <a:graphic>
          <a:graphicData uri="http://schemas.openxmlformats.org/drawingml/2006/table">
            <a:tbl>
              <a:tblPr>
                <a:noFill/>
                <a:tableStyleId>{F2A3C900-2EC8-4CB4-8957-6FE35B594E1A}</a:tableStyleId>
              </a:tblPr>
              <a:tblGrid>
                <a:gridCol w="40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21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57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58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59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60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64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Gd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65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66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Dy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67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68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69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Tm</a:t>
                      </a:r>
                      <a:endParaRPr sz="1200">
                        <a:solidFill>
                          <a:schemeClr val="dk1"/>
                        </a:solidFill>
                        <a:latin typeface="Encode Sans Black"/>
                        <a:ea typeface="Encode Sans Black"/>
                        <a:cs typeface="Encode Sans Black"/>
                        <a:sym typeface="Encode Sans Black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70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Yb</a:t>
                      </a:r>
                      <a:endParaRPr sz="1200">
                        <a:solidFill>
                          <a:schemeClr val="dk1"/>
                        </a:solidFill>
                        <a:latin typeface="Encode Sans Black"/>
                        <a:ea typeface="Encode Sans Black"/>
                        <a:cs typeface="Encode Sans Black"/>
                        <a:sym typeface="Encode Sans Black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89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90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93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94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Pu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95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96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97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Bk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98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Cf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99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100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Fm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101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Md</a:t>
                      </a:r>
                      <a:endParaRPr sz="1200">
                        <a:solidFill>
                          <a:schemeClr val="dk1"/>
                        </a:solidFill>
                        <a:latin typeface="Encode Sans Black"/>
                        <a:ea typeface="Encode Sans Black"/>
                        <a:cs typeface="Encode Sans Black"/>
                        <a:sym typeface="Encode Sans Black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Encode Sans Black"/>
                          <a:ea typeface="Encode Sans Black"/>
                          <a:cs typeface="Encode Sans Black"/>
                          <a:sym typeface="Encode Sans Black"/>
                        </a:rPr>
                        <a:t>102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No</a:t>
                      </a:r>
                      <a:endParaRPr sz="1200">
                        <a:solidFill>
                          <a:schemeClr val="dk1"/>
                        </a:solidFill>
                        <a:latin typeface="Encode Sans Black"/>
                        <a:ea typeface="Encode Sans Black"/>
                        <a:cs typeface="Encode Sans Black"/>
                        <a:sym typeface="Encode Sans Black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81" name="Google Shape;1981;p49"/>
          <p:cNvGrpSpPr/>
          <p:nvPr/>
        </p:nvGrpSpPr>
        <p:grpSpPr>
          <a:xfrm rot="326">
            <a:off x="7930074" y="3911373"/>
            <a:ext cx="683379" cy="955054"/>
            <a:chOff x="4489875" y="207200"/>
            <a:chExt cx="647875" cy="905350"/>
          </a:xfrm>
        </p:grpSpPr>
        <p:sp>
          <p:nvSpPr>
            <p:cNvPr id="1982" name="Google Shape;1982;p49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6FF4BA6-2B8A-1E65-9758-B18AC14D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79" y="1868255"/>
            <a:ext cx="7488621" cy="12598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52"/>
          <p:cNvSpPr txBox="1">
            <a:spLocks noGrp="1"/>
          </p:cNvSpPr>
          <p:nvPr>
            <p:ph type="title"/>
          </p:nvPr>
        </p:nvSpPr>
        <p:spPr>
          <a:xfrm>
            <a:off x="720000" y="4529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Trang giới thiệu về những nhà sáng lập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18" name="Google Shape;2018;p52"/>
          <p:cNvSpPr txBox="1">
            <a:spLocks noGrp="1"/>
          </p:cNvSpPr>
          <p:nvPr>
            <p:ph type="title" idx="2"/>
          </p:nvPr>
        </p:nvSpPr>
        <p:spPr>
          <a:xfrm>
            <a:off x="1715200" y="2442675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Fission</a:t>
            </a:r>
            <a:endParaRPr/>
          </a:p>
        </p:txBody>
      </p:sp>
      <p:sp>
        <p:nvSpPr>
          <p:cNvPr id="2019" name="Google Shape;2019;p52"/>
          <p:cNvSpPr txBox="1">
            <a:spLocks noGrp="1"/>
          </p:cNvSpPr>
          <p:nvPr>
            <p:ph type="title" idx="3"/>
          </p:nvPr>
        </p:nvSpPr>
        <p:spPr>
          <a:xfrm>
            <a:off x="4923250" y="2442675"/>
            <a:ext cx="2505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</a:t>
            </a:r>
            <a:endParaRPr/>
          </a:p>
        </p:txBody>
      </p:sp>
      <p:sp>
        <p:nvSpPr>
          <p:cNvPr id="2020" name="Google Shape;2020;p52"/>
          <p:cNvSpPr txBox="1">
            <a:spLocks noGrp="1"/>
          </p:cNvSpPr>
          <p:nvPr>
            <p:ph type="subTitle" idx="1"/>
          </p:nvPr>
        </p:nvSpPr>
        <p:spPr>
          <a:xfrm>
            <a:off x="4923247" y="283106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sp>
        <p:nvSpPr>
          <p:cNvPr id="2021" name="Google Shape;2021;p52"/>
          <p:cNvSpPr txBox="1">
            <a:spLocks noGrp="1"/>
          </p:cNvSpPr>
          <p:nvPr>
            <p:ph type="subTitle" idx="4"/>
          </p:nvPr>
        </p:nvSpPr>
        <p:spPr>
          <a:xfrm>
            <a:off x="1715200" y="283106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grpSp>
        <p:nvGrpSpPr>
          <p:cNvPr id="2022" name="Google Shape;2022;p52"/>
          <p:cNvGrpSpPr/>
          <p:nvPr/>
        </p:nvGrpSpPr>
        <p:grpSpPr>
          <a:xfrm rot="194">
            <a:off x="7641632" y="3186422"/>
            <a:ext cx="969365" cy="1681233"/>
            <a:chOff x="1183950" y="3653250"/>
            <a:chExt cx="545875" cy="946800"/>
          </a:xfrm>
        </p:grpSpPr>
        <p:sp>
          <p:nvSpPr>
            <p:cNvPr id="2023" name="Google Shape;2023;p52"/>
            <p:cNvSpPr/>
            <p:nvPr/>
          </p:nvSpPr>
          <p:spPr>
            <a:xfrm>
              <a:off x="1665700" y="4282750"/>
              <a:ext cx="33875" cy="39950"/>
            </a:xfrm>
            <a:custGeom>
              <a:avLst/>
              <a:gdLst/>
              <a:ahLst/>
              <a:cxnLst/>
              <a:rect l="l" t="t" r="r" b="b"/>
              <a:pathLst>
                <a:path w="1355" h="1598" extrusionOk="0">
                  <a:moveTo>
                    <a:pt x="1" y="1"/>
                  </a:moveTo>
                  <a:lnTo>
                    <a:pt x="1" y="1597"/>
                  </a:lnTo>
                  <a:lnTo>
                    <a:pt x="557" y="1597"/>
                  </a:lnTo>
                  <a:cubicBezTo>
                    <a:pt x="778" y="1597"/>
                    <a:pt x="979" y="1505"/>
                    <a:pt x="1124" y="1360"/>
                  </a:cubicBezTo>
                  <a:cubicBezTo>
                    <a:pt x="1267" y="1217"/>
                    <a:pt x="1355" y="1015"/>
                    <a:pt x="1355" y="799"/>
                  </a:cubicBezTo>
                  <a:cubicBezTo>
                    <a:pt x="1355" y="357"/>
                    <a:pt x="994" y="1"/>
                    <a:pt x="557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>
              <a:off x="1611775" y="4193825"/>
              <a:ext cx="53950" cy="213175"/>
            </a:xfrm>
            <a:custGeom>
              <a:avLst/>
              <a:gdLst/>
              <a:ahLst/>
              <a:cxnLst/>
              <a:rect l="l" t="t" r="r" b="b"/>
              <a:pathLst>
                <a:path w="2158" h="8527" extrusionOk="0">
                  <a:moveTo>
                    <a:pt x="1082" y="1"/>
                  </a:moveTo>
                  <a:cubicBezTo>
                    <a:pt x="490" y="1"/>
                    <a:pt x="0" y="485"/>
                    <a:pt x="0" y="1077"/>
                  </a:cubicBezTo>
                  <a:lnTo>
                    <a:pt x="0" y="2873"/>
                  </a:lnTo>
                  <a:lnTo>
                    <a:pt x="0" y="6019"/>
                  </a:lnTo>
                  <a:lnTo>
                    <a:pt x="0" y="7445"/>
                  </a:lnTo>
                  <a:cubicBezTo>
                    <a:pt x="0" y="8037"/>
                    <a:pt x="490" y="8526"/>
                    <a:pt x="1082" y="8526"/>
                  </a:cubicBezTo>
                  <a:cubicBezTo>
                    <a:pt x="1675" y="8526"/>
                    <a:pt x="2158" y="8037"/>
                    <a:pt x="2158" y="7445"/>
                  </a:cubicBezTo>
                  <a:lnTo>
                    <a:pt x="2158" y="5154"/>
                  </a:lnTo>
                  <a:lnTo>
                    <a:pt x="2158" y="3558"/>
                  </a:lnTo>
                  <a:lnTo>
                    <a:pt x="2158" y="1077"/>
                  </a:lnTo>
                  <a:cubicBezTo>
                    <a:pt x="2158" y="784"/>
                    <a:pt x="2034" y="511"/>
                    <a:pt x="1839" y="321"/>
                  </a:cubicBezTo>
                  <a:cubicBezTo>
                    <a:pt x="1649" y="124"/>
                    <a:pt x="1376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>
              <a:off x="1606650" y="4188700"/>
              <a:ext cx="64250" cy="223450"/>
            </a:xfrm>
            <a:custGeom>
              <a:avLst/>
              <a:gdLst/>
              <a:ahLst/>
              <a:cxnLst/>
              <a:rect l="l" t="t" r="r" b="b"/>
              <a:pathLst>
                <a:path w="2570" h="8938" extrusionOk="0">
                  <a:moveTo>
                    <a:pt x="1287" y="1"/>
                  </a:moveTo>
                  <a:cubicBezTo>
                    <a:pt x="576" y="1"/>
                    <a:pt x="0" y="576"/>
                    <a:pt x="0" y="1282"/>
                  </a:cubicBezTo>
                  <a:lnTo>
                    <a:pt x="0" y="7650"/>
                  </a:lnTo>
                  <a:cubicBezTo>
                    <a:pt x="0" y="8361"/>
                    <a:pt x="576" y="8938"/>
                    <a:pt x="1287" y="8938"/>
                  </a:cubicBezTo>
                  <a:cubicBezTo>
                    <a:pt x="1992" y="8938"/>
                    <a:pt x="2569" y="8361"/>
                    <a:pt x="2569" y="7650"/>
                  </a:cubicBezTo>
                  <a:lnTo>
                    <a:pt x="2569" y="5359"/>
                  </a:lnTo>
                  <a:cubicBezTo>
                    <a:pt x="2569" y="5246"/>
                    <a:pt x="2476" y="5153"/>
                    <a:pt x="2363" y="5153"/>
                  </a:cubicBezTo>
                  <a:cubicBezTo>
                    <a:pt x="2250" y="5153"/>
                    <a:pt x="2158" y="5246"/>
                    <a:pt x="2158" y="5359"/>
                  </a:cubicBezTo>
                  <a:lnTo>
                    <a:pt x="2158" y="7650"/>
                  </a:lnTo>
                  <a:cubicBezTo>
                    <a:pt x="2158" y="8134"/>
                    <a:pt x="1766" y="8526"/>
                    <a:pt x="1287" y="8526"/>
                  </a:cubicBezTo>
                  <a:cubicBezTo>
                    <a:pt x="803" y="8526"/>
                    <a:pt x="412" y="8134"/>
                    <a:pt x="412" y="7650"/>
                  </a:cubicBezTo>
                  <a:lnTo>
                    <a:pt x="412" y="1282"/>
                  </a:lnTo>
                  <a:cubicBezTo>
                    <a:pt x="412" y="804"/>
                    <a:pt x="803" y="412"/>
                    <a:pt x="1287" y="412"/>
                  </a:cubicBezTo>
                  <a:cubicBezTo>
                    <a:pt x="1514" y="412"/>
                    <a:pt x="1740" y="505"/>
                    <a:pt x="1899" y="669"/>
                  </a:cubicBezTo>
                  <a:cubicBezTo>
                    <a:pt x="2065" y="828"/>
                    <a:pt x="2158" y="1056"/>
                    <a:pt x="2158" y="1282"/>
                  </a:cubicBezTo>
                  <a:lnTo>
                    <a:pt x="2158" y="3763"/>
                  </a:lnTo>
                  <a:cubicBezTo>
                    <a:pt x="2158" y="3877"/>
                    <a:pt x="2250" y="3969"/>
                    <a:pt x="2363" y="3969"/>
                  </a:cubicBezTo>
                  <a:cubicBezTo>
                    <a:pt x="2476" y="3969"/>
                    <a:pt x="2569" y="3877"/>
                    <a:pt x="2569" y="3763"/>
                  </a:cubicBezTo>
                  <a:lnTo>
                    <a:pt x="2569" y="1282"/>
                  </a:lnTo>
                  <a:cubicBezTo>
                    <a:pt x="2569" y="947"/>
                    <a:pt x="2430" y="618"/>
                    <a:pt x="2194" y="376"/>
                  </a:cubicBezTo>
                  <a:cubicBezTo>
                    <a:pt x="1951" y="139"/>
                    <a:pt x="162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>
              <a:off x="1660575" y="4277625"/>
              <a:ext cx="44175" cy="50225"/>
            </a:xfrm>
            <a:custGeom>
              <a:avLst/>
              <a:gdLst/>
              <a:ahLst/>
              <a:cxnLst/>
              <a:rect l="l" t="t" r="r" b="b"/>
              <a:pathLst>
                <a:path w="1767" h="2009" extrusionOk="0">
                  <a:moveTo>
                    <a:pt x="762" y="412"/>
                  </a:moveTo>
                  <a:cubicBezTo>
                    <a:pt x="1092" y="412"/>
                    <a:pt x="1360" y="675"/>
                    <a:pt x="1360" y="1004"/>
                  </a:cubicBezTo>
                  <a:cubicBezTo>
                    <a:pt x="1360" y="1159"/>
                    <a:pt x="1292" y="1313"/>
                    <a:pt x="1184" y="1422"/>
                  </a:cubicBezTo>
                  <a:cubicBezTo>
                    <a:pt x="1071" y="1534"/>
                    <a:pt x="921" y="1596"/>
                    <a:pt x="762" y="1596"/>
                  </a:cubicBezTo>
                  <a:lnTo>
                    <a:pt x="412" y="1596"/>
                  </a:lnTo>
                  <a:lnTo>
                    <a:pt x="412" y="412"/>
                  </a:lnTo>
                  <a:close/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lnTo>
                    <a:pt x="1" y="1802"/>
                  </a:lnTo>
                  <a:cubicBezTo>
                    <a:pt x="1" y="1916"/>
                    <a:pt x="93" y="2009"/>
                    <a:pt x="206" y="2009"/>
                  </a:cubicBezTo>
                  <a:lnTo>
                    <a:pt x="762" y="2009"/>
                  </a:lnTo>
                  <a:cubicBezTo>
                    <a:pt x="1030" y="2009"/>
                    <a:pt x="1287" y="1900"/>
                    <a:pt x="1472" y="1715"/>
                  </a:cubicBezTo>
                  <a:cubicBezTo>
                    <a:pt x="1663" y="1524"/>
                    <a:pt x="1766" y="1267"/>
                    <a:pt x="1766" y="1004"/>
                  </a:cubicBezTo>
                  <a:cubicBezTo>
                    <a:pt x="1766" y="448"/>
                    <a:pt x="1318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>
              <a:off x="1372525" y="4047625"/>
              <a:ext cx="170950" cy="66450"/>
            </a:xfrm>
            <a:custGeom>
              <a:avLst/>
              <a:gdLst/>
              <a:ahLst/>
              <a:cxnLst/>
              <a:rect l="l" t="t" r="r" b="b"/>
              <a:pathLst>
                <a:path w="6838" h="2658" extrusionOk="0">
                  <a:moveTo>
                    <a:pt x="1957" y="1"/>
                  </a:moveTo>
                  <a:lnTo>
                    <a:pt x="1" y="2657"/>
                  </a:lnTo>
                  <a:lnTo>
                    <a:pt x="6837" y="2657"/>
                  </a:lnTo>
                  <a:lnTo>
                    <a:pt x="5015" y="62"/>
                  </a:lnTo>
                  <a:lnTo>
                    <a:pt x="4525" y="57"/>
                  </a:lnTo>
                  <a:lnTo>
                    <a:pt x="2626" y="15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>
              <a:off x="1435200" y="3961375"/>
              <a:ext cx="53575" cy="87700"/>
            </a:xfrm>
            <a:custGeom>
              <a:avLst/>
              <a:gdLst/>
              <a:ahLst/>
              <a:cxnLst/>
              <a:rect l="l" t="t" r="r" b="b"/>
              <a:pathLst>
                <a:path w="2143" h="3508" extrusionOk="0">
                  <a:moveTo>
                    <a:pt x="1071" y="1"/>
                  </a:moveTo>
                  <a:cubicBezTo>
                    <a:pt x="583" y="1"/>
                    <a:pt x="165" y="742"/>
                    <a:pt x="42" y="1752"/>
                  </a:cubicBezTo>
                  <a:cubicBezTo>
                    <a:pt x="16" y="1958"/>
                    <a:pt x="1" y="2168"/>
                    <a:pt x="1" y="2390"/>
                  </a:cubicBezTo>
                  <a:cubicBezTo>
                    <a:pt x="1" y="2776"/>
                    <a:pt x="42" y="3142"/>
                    <a:pt x="119" y="3465"/>
                  </a:cubicBezTo>
                  <a:lnTo>
                    <a:pt x="2018" y="3507"/>
                  </a:lnTo>
                  <a:cubicBezTo>
                    <a:pt x="2101" y="3173"/>
                    <a:pt x="2142" y="2792"/>
                    <a:pt x="2142" y="2390"/>
                  </a:cubicBezTo>
                  <a:cubicBezTo>
                    <a:pt x="2142" y="2168"/>
                    <a:pt x="2132" y="1958"/>
                    <a:pt x="2101" y="1752"/>
                  </a:cubicBezTo>
                  <a:cubicBezTo>
                    <a:pt x="1978" y="742"/>
                    <a:pt x="156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>
              <a:off x="1200450" y="4202975"/>
              <a:ext cx="512925" cy="328225"/>
            </a:xfrm>
            <a:custGeom>
              <a:avLst/>
              <a:gdLst/>
              <a:ahLst/>
              <a:cxnLst/>
              <a:rect l="l" t="t" r="r" b="b"/>
              <a:pathLst>
                <a:path w="20517" h="13129" extrusionOk="0">
                  <a:moveTo>
                    <a:pt x="8526" y="0"/>
                  </a:moveTo>
                  <a:lnTo>
                    <a:pt x="8526" y="9370"/>
                  </a:lnTo>
                  <a:cubicBezTo>
                    <a:pt x="4458" y="9700"/>
                    <a:pt x="1163" y="11182"/>
                    <a:pt x="0" y="13129"/>
                  </a:cubicBezTo>
                  <a:lnTo>
                    <a:pt x="20516" y="13129"/>
                  </a:lnTo>
                  <a:cubicBezTo>
                    <a:pt x="19352" y="11182"/>
                    <a:pt x="16052" y="9700"/>
                    <a:pt x="11990" y="9370"/>
                  </a:cubicBezTo>
                  <a:lnTo>
                    <a:pt x="11990" y="5653"/>
                  </a:lnTo>
                  <a:lnTo>
                    <a:pt x="16453" y="5653"/>
                  </a:lnTo>
                  <a:lnTo>
                    <a:pt x="16453" y="2507"/>
                  </a:lnTo>
                  <a:lnTo>
                    <a:pt x="11990" y="2507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>
              <a:off x="1189100" y="4531175"/>
              <a:ext cx="535600" cy="63875"/>
            </a:xfrm>
            <a:custGeom>
              <a:avLst/>
              <a:gdLst/>
              <a:ahLst/>
              <a:cxnLst/>
              <a:rect l="l" t="t" r="r" b="b"/>
              <a:pathLst>
                <a:path w="21424" h="2555" extrusionOk="0">
                  <a:moveTo>
                    <a:pt x="454" y="1"/>
                  </a:moveTo>
                  <a:cubicBezTo>
                    <a:pt x="155" y="490"/>
                    <a:pt x="1" y="1010"/>
                    <a:pt x="1" y="1550"/>
                  </a:cubicBezTo>
                  <a:cubicBezTo>
                    <a:pt x="1" y="1890"/>
                    <a:pt x="68" y="2225"/>
                    <a:pt x="191" y="2554"/>
                  </a:cubicBezTo>
                  <a:lnTo>
                    <a:pt x="21238" y="2554"/>
                  </a:lnTo>
                  <a:cubicBezTo>
                    <a:pt x="21362" y="2225"/>
                    <a:pt x="21424" y="1890"/>
                    <a:pt x="21424" y="1550"/>
                  </a:cubicBezTo>
                  <a:cubicBezTo>
                    <a:pt x="21424" y="1010"/>
                    <a:pt x="21269" y="490"/>
                    <a:pt x="20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>
              <a:off x="1245475" y="3653250"/>
              <a:ext cx="418825" cy="351925"/>
            </a:xfrm>
            <a:custGeom>
              <a:avLst/>
              <a:gdLst/>
              <a:ahLst/>
              <a:cxnLst/>
              <a:rect l="l" t="t" r="r" b="b"/>
              <a:pathLst>
                <a:path w="16753" h="14077" extrusionOk="0">
                  <a:moveTo>
                    <a:pt x="8500" y="1"/>
                  </a:moveTo>
                  <a:cubicBezTo>
                    <a:pt x="1" y="11075"/>
                    <a:pt x="6678" y="14077"/>
                    <a:pt x="6678" y="14077"/>
                  </a:cubicBezTo>
                  <a:lnTo>
                    <a:pt x="7631" y="14077"/>
                  </a:lnTo>
                  <a:cubicBezTo>
                    <a:pt x="7754" y="13067"/>
                    <a:pt x="8172" y="12326"/>
                    <a:pt x="8660" y="12326"/>
                  </a:cubicBezTo>
                  <a:cubicBezTo>
                    <a:pt x="9154" y="12326"/>
                    <a:pt x="9567" y="13067"/>
                    <a:pt x="9690" y="14077"/>
                  </a:cubicBezTo>
                  <a:lnTo>
                    <a:pt x="10915" y="14077"/>
                  </a:lnTo>
                  <a:cubicBezTo>
                    <a:pt x="16753" y="8398"/>
                    <a:pt x="8500" y="1"/>
                    <a:pt x="8500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>
              <a:off x="1495050" y="4339125"/>
              <a:ext cx="224250" cy="197225"/>
            </a:xfrm>
            <a:custGeom>
              <a:avLst/>
              <a:gdLst/>
              <a:ahLst/>
              <a:cxnLst/>
              <a:rect l="l" t="t" r="r" b="b"/>
              <a:pathLst>
                <a:path w="8970" h="7889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lnTo>
                    <a:pt x="0" y="3924"/>
                  </a:lnTo>
                  <a:cubicBezTo>
                    <a:pt x="0" y="4028"/>
                    <a:pt x="83" y="4120"/>
                    <a:pt x="190" y="4125"/>
                  </a:cubicBezTo>
                  <a:cubicBezTo>
                    <a:pt x="4134" y="4449"/>
                    <a:pt x="7425" y="5886"/>
                    <a:pt x="8557" y="7785"/>
                  </a:cubicBezTo>
                  <a:cubicBezTo>
                    <a:pt x="8599" y="7853"/>
                    <a:pt x="8665" y="7889"/>
                    <a:pt x="8732" y="7889"/>
                  </a:cubicBezTo>
                  <a:cubicBezTo>
                    <a:pt x="8773" y="7889"/>
                    <a:pt x="8809" y="7878"/>
                    <a:pt x="8840" y="7858"/>
                  </a:cubicBezTo>
                  <a:cubicBezTo>
                    <a:pt x="8938" y="7796"/>
                    <a:pt x="8969" y="7673"/>
                    <a:pt x="8912" y="7575"/>
                  </a:cubicBezTo>
                  <a:cubicBezTo>
                    <a:pt x="7728" y="5598"/>
                    <a:pt x="4403" y="4099"/>
                    <a:pt x="413" y="3734"/>
                  </a:cubicBezTo>
                  <a:lnTo>
                    <a:pt x="413" y="409"/>
                  </a:lnTo>
                  <a:lnTo>
                    <a:pt x="4669" y="409"/>
                  </a:lnTo>
                  <a:cubicBezTo>
                    <a:pt x="4783" y="409"/>
                    <a:pt x="4876" y="321"/>
                    <a:pt x="4876" y="207"/>
                  </a:cubicBezTo>
                  <a:cubicBezTo>
                    <a:pt x="4876" y="89"/>
                    <a:pt x="4783" y="1"/>
                    <a:pt x="4669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>
              <a:off x="1495050" y="4197825"/>
              <a:ext cx="121900" cy="72875"/>
            </a:xfrm>
            <a:custGeom>
              <a:avLst/>
              <a:gdLst/>
              <a:ahLst/>
              <a:cxnLst/>
              <a:rect l="l" t="t" r="r" b="b"/>
              <a:pathLst>
                <a:path w="4876" h="2915" extrusionOk="0">
                  <a:moveTo>
                    <a:pt x="206" y="0"/>
                  </a:moveTo>
                  <a:cubicBezTo>
                    <a:pt x="93" y="0"/>
                    <a:pt x="0" y="93"/>
                    <a:pt x="0" y="206"/>
                  </a:cubicBezTo>
                  <a:lnTo>
                    <a:pt x="0" y="2713"/>
                  </a:lnTo>
                  <a:cubicBezTo>
                    <a:pt x="0" y="2827"/>
                    <a:pt x="93" y="2915"/>
                    <a:pt x="206" y="2915"/>
                  </a:cubicBezTo>
                  <a:lnTo>
                    <a:pt x="4669" y="2915"/>
                  </a:lnTo>
                  <a:cubicBezTo>
                    <a:pt x="4783" y="2915"/>
                    <a:pt x="4876" y="2827"/>
                    <a:pt x="4876" y="2713"/>
                  </a:cubicBezTo>
                  <a:cubicBezTo>
                    <a:pt x="4876" y="2595"/>
                    <a:pt x="4783" y="2508"/>
                    <a:pt x="4669" y="2508"/>
                  </a:cubicBezTo>
                  <a:lnTo>
                    <a:pt x="413" y="2508"/>
                  </a:lnTo>
                  <a:lnTo>
                    <a:pt x="413" y="206"/>
                  </a:lnTo>
                  <a:cubicBezTo>
                    <a:pt x="413" y="93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>
              <a:off x="1194525" y="4197825"/>
              <a:ext cx="224200" cy="338525"/>
            </a:xfrm>
            <a:custGeom>
              <a:avLst/>
              <a:gdLst/>
              <a:ahLst/>
              <a:cxnLst/>
              <a:rect l="l" t="t" r="r" b="b"/>
              <a:pathLst>
                <a:path w="8968" h="13541" extrusionOk="0">
                  <a:moveTo>
                    <a:pt x="8763" y="0"/>
                  </a:moveTo>
                  <a:cubicBezTo>
                    <a:pt x="8649" y="0"/>
                    <a:pt x="8557" y="93"/>
                    <a:pt x="8557" y="206"/>
                  </a:cubicBezTo>
                  <a:lnTo>
                    <a:pt x="8557" y="9386"/>
                  </a:lnTo>
                  <a:cubicBezTo>
                    <a:pt x="4567" y="9751"/>
                    <a:pt x="1245" y="11250"/>
                    <a:pt x="62" y="13227"/>
                  </a:cubicBezTo>
                  <a:cubicBezTo>
                    <a:pt x="0" y="13325"/>
                    <a:pt x="31" y="13448"/>
                    <a:pt x="129" y="13510"/>
                  </a:cubicBezTo>
                  <a:cubicBezTo>
                    <a:pt x="164" y="13530"/>
                    <a:pt x="201" y="13541"/>
                    <a:pt x="237" y="13541"/>
                  </a:cubicBezTo>
                  <a:cubicBezTo>
                    <a:pt x="309" y="13541"/>
                    <a:pt x="376" y="13505"/>
                    <a:pt x="411" y="13437"/>
                  </a:cubicBezTo>
                  <a:cubicBezTo>
                    <a:pt x="1549" y="11538"/>
                    <a:pt x="4835" y="10101"/>
                    <a:pt x="8778" y="9777"/>
                  </a:cubicBezTo>
                  <a:cubicBezTo>
                    <a:pt x="8886" y="9772"/>
                    <a:pt x="8968" y="9680"/>
                    <a:pt x="8968" y="9576"/>
                  </a:cubicBezTo>
                  <a:lnTo>
                    <a:pt x="8968" y="206"/>
                  </a:lnTo>
                  <a:cubicBezTo>
                    <a:pt x="8968" y="93"/>
                    <a:pt x="8875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>
              <a:off x="1183950" y="4526025"/>
              <a:ext cx="545875" cy="74025"/>
            </a:xfrm>
            <a:custGeom>
              <a:avLst/>
              <a:gdLst/>
              <a:ahLst/>
              <a:cxnLst/>
              <a:rect l="l" t="t" r="r" b="b"/>
              <a:pathLst>
                <a:path w="21835" h="2961" extrusionOk="0">
                  <a:moveTo>
                    <a:pt x="21062" y="413"/>
                  </a:moveTo>
                  <a:cubicBezTo>
                    <a:pt x="21305" y="845"/>
                    <a:pt x="21423" y="1293"/>
                    <a:pt x="21423" y="1756"/>
                  </a:cubicBezTo>
                  <a:cubicBezTo>
                    <a:pt x="21423" y="2019"/>
                    <a:pt x="21382" y="2286"/>
                    <a:pt x="21295" y="2554"/>
                  </a:cubicBezTo>
                  <a:lnTo>
                    <a:pt x="542" y="2554"/>
                  </a:lnTo>
                  <a:cubicBezTo>
                    <a:pt x="454" y="2286"/>
                    <a:pt x="413" y="2019"/>
                    <a:pt x="413" y="1756"/>
                  </a:cubicBezTo>
                  <a:cubicBezTo>
                    <a:pt x="413" y="1293"/>
                    <a:pt x="537" y="845"/>
                    <a:pt x="779" y="413"/>
                  </a:cubicBezTo>
                  <a:close/>
                  <a:moveTo>
                    <a:pt x="660" y="0"/>
                  </a:moveTo>
                  <a:cubicBezTo>
                    <a:pt x="587" y="0"/>
                    <a:pt x="521" y="37"/>
                    <a:pt x="485" y="99"/>
                  </a:cubicBezTo>
                  <a:cubicBezTo>
                    <a:pt x="166" y="629"/>
                    <a:pt x="0" y="1185"/>
                    <a:pt x="0" y="1756"/>
                  </a:cubicBezTo>
                  <a:cubicBezTo>
                    <a:pt x="0" y="2117"/>
                    <a:pt x="68" y="2478"/>
                    <a:pt x="202" y="2832"/>
                  </a:cubicBezTo>
                  <a:cubicBezTo>
                    <a:pt x="233" y="2910"/>
                    <a:pt x="309" y="2961"/>
                    <a:pt x="397" y="2961"/>
                  </a:cubicBezTo>
                  <a:lnTo>
                    <a:pt x="21444" y="2961"/>
                  </a:lnTo>
                  <a:cubicBezTo>
                    <a:pt x="21526" y="2961"/>
                    <a:pt x="21604" y="2910"/>
                    <a:pt x="21634" y="2832"/>
                  </a:cubicBezTo>
                  <a:cubicBezTo>
                    <a:pt x="21768" y="2478"/>
                    <a:pt x="21835" y="2117"/>
                    <a:pt x="21835" y="1756"/>
                  </a:cubicBezTo>
                  <a:cubicBezTo>
                    <a:pt x="21835" y="1185"/>
                    <a:pt x="21675" y="629"/>
                    <a:pt x="21356" y="99"/>
                  </a:cubicBezTo>
                  <a:cubicBezTo>
                    <a:pt x="21314" y="37"/>
                    <a:pt x="21248" y="0"/>
                    <a:pt x="2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>
              <a:off x="1372525" y="4114050"/>
              <a:ext cx="170950" cy="88950"/>
            </a:xfrm>
            <a:custGeom>
              <a:avLst/>
              <a:gdLst/>
              <a:ahLst/>
              <a:cxnLst/>
              <a:rect l="l" t="t" r="r" b="b"/>
              <a:pathLst>
                <a:path w="6838" h="3558" extrusionOk="0">
                  <a:moveTo>
                    <a:pt x="1" y="0"/>
                  </a:moveTo>
                  <a:lnTo>
                    <a:pt x="1" y="3557"/>
                  </a:lnTo>
                  <a:lnTo>
                    <a:pt x="6837" y="3557"/>
                  </a:lnTo>
                  <a:lnTo>
                    <a:pt x="6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7" name="Google Shape;2037;p52"/>
          <p:cNvGrpSpPr/>
          <p:nvPr/>
        </p:nvGrpSpPr>
        <p:grpSpPr>
          <a:xfrm>
            <a:off x="2511500" y="1601975"/>
            <a:ext cx="913000" cy="696988"/>
            <a:chOff x="720000" y="1474625"/>
            <a:chExt cx="913000" cy="696988"/>
          </a:xfrm>
        </p:grpSpPr>
        <p:cxnSp>
          <p:nvCxnSpPr>
            <p:cNvPr id="2038" name="Google Shape;2038;p52"/>
            <p:cNvCxnSpPr>
              <a:stCxn id="2039" idx="2"/>
              <a:endCxn id="2040" idx="2"/>
            </p:cNvCxnSpPr>
            <p:nvPr/>
          </p:nvCxnSpPr>
          <p:spPr>
            <a:xfrm flipH="1">
              <a:off x="720100" y="1581575"/>
              <a:ext cx="699000" cy="24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1" name="Google Shape;2041;p52"/>
            <p:cNvCxnSpPr>
              <a:stCxn id="2042" idx="2"/>
              <a:endCxn id="2040" idx="2"/>
            </p:cNvCxnSpPr>
            <p:nvPr/>
          </p:nvCxnSpPr>
          <p:spPr>
            <a:xfrm rot="10800000">
              <a:off x="720100" y="1823163"/>
              <a:ext cx="699000" cy="24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0" name="Google Shape;2040;p52"/>
            <p:cNvSpPr/>
            <p:nvPr/>
          </p:nvSpPr>
          <p:spPr>
            <a:xfrm>
              <a:off x="720000" y="1638625"/>
              <a:ext cx="369000" cy="369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>
              <a:off x="1419100" y="1474625"/>
              <a:ext cx="213900" cy="21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>
              <a:off x="1419100" y="1957713"/>
              <a:ext cx="213900" cy="21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52"/>
          <p:cNvGrpSpPr/>
          <p:nvPr/>
        </p:nvGrpSpPr>
        <p:grpSpPr>
          <a:xfrm>
            <a:off x="5719550" y="1601975"/>
            <a:ext cx="989100" cy="696988"/>
            <a:chOff x="5719550" y="1601975"/>
            <a:chExt cx="989100" cy="696988"/>
          </a:xfrm>
        </p:grpSpPr>
        <p:cxnSp>
          <p:nvCxnSpPr>
            <p:cNvPr id="2044" name="Google Shape;2044;p52"/>
            <p:cNvCxnSpPr>
              <a:stCxn id="2045" idx="2"/>
              <a:endCxn id="2046" idx="6"/>
            </p:cNvCxnSpPr>
            <p:nvPr/>
          </p:nvCxnSpPr>
          <p:spPr>
            <a:xfrm>
              <a:off x="5933450" y="1708925"/>
              <a:ext cx="561300" cy="13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7" name="Google Shape;2047;p52"/>
            <p:cNvCxnSpPr>
              <a:stCxn id="2048" idx="2"/>
              <a:endCxn id="2046" idx="4"/>
            </p:cNvCxnSpPr>
            <p:nvPr/>
          </p:nvCxnSpPr>
          <p:spPr>
            <a:xfrm rot="10800000" flipH="1">
              <a:off x="5933450" y="1950513"/>
              <a:ext cx="668400" cy="24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5" name="Google Shape;2045;p52"/>
            <p:cNvSpPr/>
            <p:nvPr/>
          </p:nvSpPr>
          <p:spPr>
            <a:xfrm flipH="1">
              <a:off x="5719550" y="1601975"/>
              <a:ext cx="213900" cy="21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 flipH="1">
              <a:off x="5719550" y="2085063"/>
              <a:ext cx="213900" cy="21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 flipH="1">
              <a:off x="6494750" y="1736613"/>
              <a:ext cx="213900" cy="21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 flipH="1">
              <a:off x="6494750" y="1871163"/>
              <a:ext cx="213900" cy="21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8F9B9C7-B954-F29F-708E-75F2612F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782"/>
            <a:ext cx="9144000" cy="377780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Đóng</a:t>
            </a:r>
            <a:r>
              <a:rPr lang="en">
                <a:solidFill>
                  <a:schemeClr val="accent2"/>
                </a:solidFill>
              </a:rPr>
              <a:t> góp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068" name="Google Shape;2068;p53"/>
          <p:cNvGrpSpPr/>
          <p:nvPr/>
        </p:nvGrpSpPr>
        <p:grpSpPr>
          <a:xfrm rot="-5400000">
            <a:off x="7573436" y="249265"/>
            <a:ext cx="783609" cy="1335926"/>
            <a:chOff x="7836857" y="3364113"/>
            <a:chExt cx="808594" cy="1378522"/>
          </a:xfrm>
        </p:grpSpPr>
        <p:sp>
          <p:nvSpPr>
            <p:cNvPr id="2069" name="Google Shape;2069;p53"/>
            <p:cNvSpPr/>
            <p:nvPr/>
          </p:nvSpPr>
          <p:spPr>
            <a:xfrm>
              <a:off x="8339858" y="3481553"/>
              <a:ext cx="297689" cy="764457"/>
            </a:xfrm>
            <a:custGeom>
              <a:avLst/>
              <a:gdLst/>
              <a:ahLst/>
              <a:cxnLst/>
              <a:rect l="l" t="t" r="r" b="b"/>
              <a:pathLst>
                <a:path w="7569" h="19437" extrusionOk="0">
                  <a:moveTo>
                    <a:pt x="0" y="0"/>
                  </a:moveTo>
                  <a:lnTo>
                    <a:pt x="273" y="19436"/>
                  </a:lnTo>
                  <a:cubicBezTo>
                    <a:pt x="4486" y="18231"/>
                    <a:pt x="7568" y="14349"/>
                    <a:pt x="7568" y="9751"/>
                  </a:cubicBezTo>
                  <a:cubicBezTo>
                    <a:pt x="7568" y="5056"/>
                    <a:pt x="4351" y="1112"/>
                    <a:pt x="0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3"/>
            <p:cNvSpPr/>
            <p:nvPr/>
          </p:nvSpPr>
          <p:spPr>
            <a:xfrm>
              <a:off x="8330969" y="3473451"/>
              <a:ext cx="314483" cy="780622"/>
            </a:xfrm>
            <a:custGeom>
              <a:avLst/>
              <a:gdLst/>
              <a:ahLst/>
              <a:cxnLst/>
              <a:rect l="l" t="t" r="r" b="b"/>
              <a:pathLst>
                <a:path w="7996" h="19848" extrusionOk="0">
                  <a:moveTo>
                    <a:pt x="227" y="0"/>
                  </a:moveTo>
                  <a:cubicBezTo>
                    <a:pt x="134" y="0"/>
                    <a:pt x="52" y="59"/>
                    <a:pt x="26" y="155"/>
                  </a:cubicBezTo>
                  <a:cubicBezTo>
                    <a:pt x="0" y="263"/>
                    <a:pt x="67" y="377"/>
                    <a:pt x="176" y="403"/>
                  </a:cubicBezTo>
                  <a:cubicBezTo>
                    <a:pt x="4541" y="1520"/>
                    <a:pt x="7589" y="5452"/>
                    <a:pt x="7589" y="9957"/>
                  </a:cubicBezTo>
                  <a:cubicBezTo>
                    <a:pt x="7589" y="14339"/>
                    <a:pt x="4650" y="18241"/>
                    <a:pt x="443" y="19446"/>
                  </a:cubicBezTo>
                  <a:cubicBezTo>
                    <a:pt x="330" y="19476"/>
                    <a:pt x="268" y="19590"/>
                    <a:pt x="299" y="19698"/>
                  </a:cubicBezTo>
                  <a:cubicBezTo>
                    <a:pt x="325" y="19790"/>
                    <a:pt x="407" y="19847"/>
                    <a:pt x="499" y="19847"/>
                  </a:cubicBezTo>
                  <a:cubicBezTo>
                    <a:pt x="516" y="19847"/>
                    <a:pt x="535" y="19847"/>
                    <a:pt x="556" y="19842"/>
                  </a:cubicBezTo>
                  <a:cubicBezTo>
                    <a:pt x="4938" y="18586"/>
                    <a:pt x="7996" y="14524"/>
                    <a:pt x="7996" y="9957"/>
                  </a:cubicBezTo>
                  <a:cubicBezTo>
                    <a:pt x="7996" y="5262"/>
                    <a:pt x="4824" y="1170"/>
                    <a:pt x="278" y="6"/>
                  </a:cubicBezTo>
                  <a:cubicBezTo>
                    <a:pt x="261" y="2"/>
                    <a:pt x="244" y="0"/>
                    <a:pt x="227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3"/>
            <p:cNvSpPr/>
            <p:nvPr/>
          </p:nvSpPr>
          <p:spPr>
            <a:xfrm>
              <a:off x="7844999" y="3487609"/>
              <a:ext cx="286952" cy="758400"/>
            </a:xfrm>
            <a:custGeom>
              <a:avLst/>
              <a:gdLst/>
              <a:ahLst/>
              <a:cxnLst/>
              <a:rect l="l" t="t" r="r" b="b"/>
              <a:pathLst>
                <a:path w="7296" h="19283" extrusionOk="0">
                  <a:moveTo>
                    <a:pt x="7017" y="1"/>
                  </a:moveTo>
                  <a:cubicBezTo>
                    <a:pt x="2951" y="1293"/>
                    <a:pt x="0" y="5097"/>
                    <a:pt x="0" y="9597"/>
                  </a:cubicBezTo>
                  <a:cubicBezTo>
                    <a:pt x="0" y="14195"/>
                    <a:pt x="3079" y="18077"/>
                    <a:pt x="7295" y="19282"/>
                  </a:cubicBezTo>
                  <a:lnTo>
                    <a:pt x="7017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3"/>
            <p:cNvSpPr/>
            <p:nvPr/>
          </p:nvSpPr>
          <p:spPr>
            <a:xfrm>
              <a:off x="7836857" y="3479547"/>
              <a:ext cx="304021" cy="774526"/>
            </a:xfrm>
            <a:custGeom>
              <a:avLst/>
              <a:gdLst/>
              <a:ahLst/>
              <a:cxnLst/>
              <a:rect l="l" t="t" r="r" b="b"/>
              <a:pathLst>
                <a:path w="7730" h="19693" extrusionOk="0">
                  <a:moveTo>
                    <a:pt x="7226" y="0"/>
                  </a:moveTo>
                  <a:cubicBezTo>
                    <a:pt x="7205" y="0"/>
                    <a:pt x="7184" y="3"/>
                    <a:pt x="7162" y="10"/>
                  </a:cubicBezTo>
                  <a:cubicBezTo>
                    <a:pt x="2880" y="1370"/>
                    <a:pt x="1" y="5302"/>
                    <a:pt x="1" y="9802"/>
                  </a:cubicBezTo>
                  <a:cubicBezTo>
                    <a:pt x="1" y="14369"/>
                    <a:pt x="3059" y="18431"/>
                    <a:pt x="7445" y="19687"/>
                  </a:cubicBezTo>
                  <a:cubicBezTo>
                    <a:pt x="7461" y="19692"/>
                    <a:pt x="7482" y="19692"/>
                    <a:pt x="7502" y="19692"/>
                  </a:cubicBezTo>
                  <a:cubicBezTo>
                    <a:pt x="7590" y="19692"/>
                    <a:pt x="7673" y="19635"/>
                    <a:pt x="7699" y="19543"/>
                  </a:cubicBezTo>
                  <a:cubicBezTo>
                    <a:pt x="7730" y="19435"/>
                    <a:pt x="7668" y="19321"/>
                    <a:pt x="7559" y="19291"/>
                  </a:cubicBezTo>
                  <a:cubicBezTo>
                    <a:pt x="3353" y="18086"/>
                    <a:pt x="414" y="14184"/>
                    <a:pt x="414" y="9802"/>
                  </a:cubicBezTo>
                  <a:cubicBezTo>
                    <a:pt x="414" y="5483"/>
                    <a:pt x="3178" y="1704"/>
                    <a:pt x="7286" y="402"/>
                  </a:cubicBezTo>
                  <a:cubicBezTo>
                    <a:pt x="7395" y="366"/>
                    <a:pt x="7457" y="253"/>
                    <a:pt x="7421" y="144"/>
                  </a:cubicBezTo>
                  <a:cubicBezTo>
                    <a:pt x="7396" y="57"/>
                    <a:pt x="7314" y="0"/>
                    <a:pt x="722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3"/>
            <p:cNvSpPr/>
            <p:nvPr/>
          </p:nvSpPr>
          <p:spPr>
            <a:xfrm>
              <a:off x="7897426" y="3521237"/>
              <a:ext cx="687882" cy="687882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2" y="1"/>
                  </a:moveTo>
                  <a:cubicBezTo>
                    <a:pt x="3914" y="1"/>
                    <a:pt x="1" y="3914"/>
                    <a:pt x="1" y="8742"/>
                  </a:cubicBezTo>
                  <a:cubicBezTo>
                    <a:pt x="1" y="13577"/>
                    <a:pt x="3914" y="17489"/>
                    <a:pt x="8742" y="17489"/>
                  </a:cubicBezTo>
                  <a:cubicBezTo>
                    <a:pt x="13572" y="17489"/>
                    <a:pt x="17489" y="13577"/>
                    <a:pt x="17489" y="8742"/>
                  </a:cubicBezTo>
                  <a:cubicBezTo>
                    <a:pt x="17489" y="3914"/>
                    <a:pt x="13572" y="1"/>
                    <a:pt x="874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3"/>
            <p:cNvSpPr/>
            <p:nvPr/>
          </p:nvSpPr>
          <p:spPr>
            <a:xfrm>
              <a:off x="7889364" y="3513135"/>
              <a:ext cx="703850" cy="704086"/>
            </a:xfrm>
            <a:custGeom>
              <a:avLst/>
              <a:gdLst/>
              <a:ahLst/>
              <a:cxnLst/>
              <a:rect l="l" t="t" r="r" b="b"/>
              <a:pathLst>
                <a:path w="17896" h="17902" extrusionOk="0">
                  <a:moveTo>
                    <a:pt x="8947" y="413"/>
                  </a:moveTo>
                  <a:cubicBezTo>
                    <a:pt x="13654" y="413"/>
                    <a:pt x="17489" y="4243"/>
                    <a:pt x="17489" y="8948"/>
                  </a:cubicBezTo>
                  <a:cubicBezTo>
                    <a:pt x="17489" y="13660"/>
                    <a:pt x="13654" y="17490"/>
                    <a:pt x="8947" y="17490"/>
                  </a:cubicBezTo>
                  <a:cubicBezTo>
                    <a:pt x="4237" y="17490"/>
                    <a:pt x="412" y="13660"/>
                    <a:pt x="412" y="8948"/>
                  </a:cubicBezTo>
                  <a:cubicBezTo>
                    <a:pt x="412" y="4243"/>
                    <a:pt x="4237" y="413"/>
                    <a:pt x="8947" y="413"/>
                  </a:cubicBezTo>
                  <a:close/>
                  <a:moveTo>
                    <a:pt x="8947" y="0"/>
                  </a:moveTo>
                  <a:cubicBezTo>
                    <a:pt x="4010" y="0"/>
                    <a:pt x="0" y="4016"/>
                    <a:pt x="0" y="8948"/>
                  </a:cubicBezTo>
                  <a:cubicBezTo>
                    <a:pt x="0" y="13886"/>
                    <a:pt x="4010" y="17902"/>
                    <a:pt x="8947" y="17902"/>
                  </a:cubicBezTo>
                  <a:cubicBezTo>
                    <a:pt x="13880" y="17902"/>
                    <a:pt x="17896" y="13886"/>
                    <a:pt x="17896" y="8948"/>
                  </a:cubicBezTo>
                  <a:cubicBezTo>
                    <a:pt x="17896" y="4016"/>
                    <a:pt x="13880" y="0"/>
                    <a:pt x="8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3"/>
            <p:cNvSpPr/>
            <p:nvPr/>
          </p:nvSpPr>
          <p:spPr>
            <a:xfrm>
              <a:off x="8153391" y="3788132"/>
              <a:ext cx="166681" cy="166681"/>
            </a:xfrm>
            <a:custGeom>
              <a:avLst/>
              <a:gdLst/>
              <a:ahLst/>
              <a:cxnLst/>
              <a:rect l="l" t="t" r="r" b="b"/>
              <a:pathLst>
                <a:path w="4238" h="4238" extrusionOk="0">
                  <a:moveTo>
                    <a:pt x="2116" y="0"/>
                  </a:moveTo>
                  <a:cubicBezTo>
                    <a:pt x="1246" y="0"/>
                    <a:pt x="495" y="526"/>
                    <a:pt x="176" y="1282"/>
                  </a:cubicBezTo>
                  <a:cubicBezTo>
                    <a:pt x="62" y="1540"/>
                    <a:pt x="0" y="1823"/>
                    <a:pt x="0" y="2116"/>
                  </a:cubicBezTo>
                  <a:cubicBezTo>
                    <a:pt x="0" y="3244"/>
                    <a:pt x="880" y="4166"/>
                    <a:pt x="1987" y="4232"/>
                  </a:cubicBezTo>
                  <a:cubicBezTo>
                    <a:pt x="2034" y="4237"/>
                    <a:pt x="2075" y="4237"/>
                    <a:pt x="2116" y="4237"/>
                  </a:cubicBezTo>
                  <a:cubicBezTo>
                    <a:pt x="3290" y="4237"/>
                    <a:pt x="4237" y="3290"/>
                    <a:pt x="4237" y="2116"/>
                  </a:cubicBezTo>
                  <a:cubicBezTo>
                    <a:pt x="4237" y="1956"/>
                    <a:pt x="4222" y="1797"/>
                    <a:pt x="4185" y="1648"/>
                  </a:cubicBezTo>
                  <a:cubicBezTo>
                    <a:pt x="4006" y="849"/>
                    <a:pt x="3377" y="227"/>
                    <a:pt x="2574" y="51"/>
                  </a:cubicBezTo>
                  <a:cubicBezTo>
                    <a:pt x="2425" y="15"/>
                    <a:pt x="2276" y="0"/>
                    <a:pt x="2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3"/>
            <p:cNvSpPr/>
            <p:nvPr/>
          </p:nvSpPr>
          <p:spPr>
            <a:xfrm>
              <a:off x="8145289" y="3780030"/>
              <a:ext cx="182885" cy="182885"/>
            </a:xfrm>
            <a:custGeom>
              <a:avLst/>
              <a:gdLst/>
              <a:ahLst/>
              <a:cxnLst/>
              <a:rect l="l" t="t" r="r" b="b"/>
              <a:pathLst>
                <a:path w="4650" h="4650" extrusionOk="0">
                  <a:moveTo>
                    <a:pt x="2322" y="412"/>
                  </a:moveTo>
                  <a:cubicBezTo>
                    <a:pt x="2471" y="412"/>
                    <a:pt x="2606" y="428"/>
                    <a:pt x="2739" y="459"/>
                  </a:cubicBezTo>
                  <a:cubicBezTo>
                    <a:pt x="3460" y="618"/>
                    <a:pt x="4027" y="1179"/>
                    <a:pt x="4191" y="1900"/>
                  </a:cubicBezTo>
                  <a:lnTo>
                    <a:pt x="4191" y="1905"/>
                  </a:lnTo>
                  <a:cubicBezTo>
                    <a:pt x="4222" y="2029"/>
                    <a:pt x="4243" y="2172"/>
                    <a:pt x="4243" y="2322"/>
                  </a:cubicBezTo>
                  <a:cubicBezTo>
                    <a:pt x="4243" y="3383"/>
                    <a:pt x="3383" y="4237"/>
                    <a:pt x="2322" y="4237"/>
                  </a:cubicBezTo>
                  <a:cubicBezTo>
                    <a:pt x="2309" y="4239"/>
                    <a:pt x="2296" y="4240"/>
                    <a:pt x="2282" y="4240"/>
                  </a:cubicBezTo>
                  <a:cubicBezTo>
                    <a:pt x="2261" y="4240"/>
                    <a:pt x="2237" y="4238"/>
                    <a:pt x="2204" y="4232"/>
                  </a:cubicBezTo>
                  <a:cubicBezTo>
                    <a:pt x="1200" y="4170"/>
                    <a:pt x="413" y="3336"/>
                    <a:pt x="413" y="2322"/>
                  </a:cubicBezTo>
                  <a:cubicBezTo>
                    <a:pt x="413" y="2060"/>
                    <a:pt x="463" y="1808"/>
                    <a:pt x="567" y="1571"/>
                  </a:cubicBezTo>
                  <a:cubicBezTo>
                    <a:pt x="865" y="865"/>
                    <a:pt x="1556" y="412"/>
                    <a:pt x="2322" y="412"/>
                  </a:cubicBezTo>
                  <a:close/>
                  <a:moveTo>
                    <a:pt x="2322" y="0"/>
                  </a:moveTo>
                  <a:cubicBezTo>
                    <a:pt x="1390" y="0"/>
                    <a:pt x="551" y="551"/>
                    <a:pt x="190" y="1406"/>
                  </a:cubicBezTo>
                  <a:cubicBezTo>
                    <a:pt x="62" y="1694"/>
                    <a:pt x="0" y="2003"/>
                    <a:pt x="0" y="2322"/>
                  </a:cubicBezTo>
                  <a:cubicBezTo>
                    <a:pt x="0" y="3552"/>
                    <a:pt x="958" y="4572"/>
                    <a:pt x="2157" y="4639"/>
                  </a:cubicBezTo>
                  <a:cubicBezTo>
                    <a:pt x="2214" y="4650"/>
                    <a:pt x="2266" y="4650"/>
                    <a:pt x="2322" y="4650"/>
                  </a:cubicBezTo>
                  <a:cubicBezTo>
                    <a:pt x="3609" y="4650"/>
                    <a:pt x="4650" y="3609"/>
                    <a:pt x="4650" y="2322"/>
                  </a:cubicBezTo>
                  <a:cubicBezTo>
                    <a:pt x="4650" y="2136"/>
                    <a:pt x="4634" y="1967"/>
                    <a:pt x="4593" y="1808"/>
                  </a:cubicBezTo>
                  <a:cubicBezTo>
                    <a:pt x="4391" y="932"/>
                    <a:pt x="3697" y="247"/>
                    <a:pt x="2832" y="62"/>
                  </a:cubicBezTo>
                  <a:cubicBezTo>
                    <a:pt x="2673" y="21"/>
                    <a:pt x="2502" y="0"/>
                    <a:pt x="2322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3"/>
            <p:cNvSpPr/>
            <p:nvPr/>
          </p:nvSpPr>
          <p:spPr>
            <a:xfrm>
              <a:off x="8016481" y="3703847"/>
              <a:ext cx="427871" cy="362111"/>
            </a:xfrm>
            <a:custGeom>
              <a:avLst/>
              <a:gdLst/>
              <a:ahLst/>
              <a:cxnLst/>
              <a:rect l="l" t="t" r="r" b="b"/>
              <a:pathLst>
                <a:path w="10879" h="9207" extrusionOk="0">
                  <a:moveTo>
                    <a:pt x="10879" y="1"/>
                  </a:moveTo>
                  <a:cubicBezTo>
                    <a:pt x="10879" y="1"/>
                    <a:pt x="8274" y="1335"/>
                    <a:pt x="5613" y="2699"/>
                  </a:cubicBezTo>
                  <a:cubicBezTo>
                    <a:pt x="4789" y="3121"/>
                    <a:pt x="3971" y="3543"/>
                    <a:pt x="3213" y="3930"/>
                  </a:cubicBezTo>
                  <a:cubicBezTo>
                    <a:pt x="1500" y="4805"/>
                    <a:pt x="135" y="5499"/>
                    <a:pt x="1" y="5561"/>
                  </a:cubicBezTo>
                  <a:lnTo>
                    <a:pt x="3039" y="9206"/>
                  </a:lnTo>
                  <a:lnTo>
                    <a:pt x="5026" y="6875"/>
                  </a:lnTo>
                  <a:lnTo>
                    <a:pt x="7224" y="4295"/>
                  </a:lnTo>
                  <a:lnTo>
                    <a:pt x="10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8120982" y="3372215"/>
              <a:ext cx="218911" cy="115434"/>
            </a:xfrm>
            <a:custGeom>
              <a:avLst/>
              <a:gdLst/>
              <a:ahLst/>
              <a:cxnLst/>
              <a:rect l="l" t="t" r="r" b="b"/>
              <a:pathLst>
                <a:path w="5566" h="2935" extrusionOk="0">
                  <a:moveTo>
                    <a:pt x="0" y="0"/>
                  </a:moveTo>
                  <a:lnTo>
                    <a:pt x="0" y="2935"/>
                  </a:lnTo>
                  <a:cubicBezTo>
                    <a:pt x="963" y="2626"/>
                    <a:pt x="1993" y="2461"/>
                    <a:pt x="3058" y="2461"/>
                  </a:cubicBezTo>
                  <a:cubicBezTo>
                    <a:pt x="3923" y="2461"/>
                    <a:pt x="4762" y="2575"/>
                    <a:pt x="5565" y="2780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3"/>
            <p:cNvSpPr/>
            <p:nvPr/>
          </p:nvSpPr>
          <p:spPr>
            <a:xfrm>
              <a:off x="8112919" y="3364113"/>
              <a:ext cx="235075" cy="131638"/>
            </a:xfrm>
            <a:custGeom>
              <a:avLst/>
              <a:gdLst/>
              <a:ahLst/>
              <a:cxnLst/>
              <a:rect l="l" t="t" r="r" b="b"/>
              <a:pathLst>
                <a:path w="5977" h="3347" extrusionOk="0">
                  <a:moveTo>
                    <a:pt x="5565" y="412"/>
                  </a:moveTo>
                  <a:lnTo>
                    <a:pt x="5565" y="2724"/>
                  </a:lnTo>
                  <a:cubicBezTo>
                    <a:pt x="4806" y="2550"/>
                    <a:pt x="4028" y="2463"/>
                    <a:pt x="3252" y="2463"/>
                  </a:cubicBezTo>
                  <a:cubicBezTo>
                    <a:pt x="2286" y="2463"/>
                    <a:pt x="1325" y="2597"/>
                    <a:pt x="412" y="2863"/>
                  </a:cubicBezTo>
                  <a:lnTo>
                    <a:pt x="412" y="412"/>
                  </a:ln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6"/>
                  </a:cubicBezTo>
                  <a:lnTo>
                    <a:pt x="0" y="3141"/>
                  </a:lnTo>
                  <a:cubicBezTo>
                    <a:pt x="0" y="3209"/>
                    <a:pt x="31" y="3270"/>
                    <a:pt x="87" y="3306"/>
                  </a:cubicBezTo>
                  <a:cubicBezTo>
                    <a:pt x="124" y="3332"/>
                    <a:pt x="164" y="3347"/>
                    <a:pt x="205" y="3347"/>
                  </a:cubicBezTo>
                  <a:cubicBezTo>
                    <a:pt x="226" y="3347"/>
                    <a:pt x="247" y="3342"/>
                    <a:pt x="267" y="3337"/>
                  </a:cubicBezTo>
                  <a:cubicBezTo>
                    <a:pt x="1225" y="3030"/>
                    <a:pt x="2239" y="2875"/>
                    <a:pt x="3258" y="2875"/>
                  </a:cubicBezTo>
                  <a:cubicBezTo>
                    <a:pt x="4085" y="2875"/>
                    <a:pt x="4915" y="2977"/>
                    <a:pt x="5720" y="3183"/>
                  </a:cubicBezTo>
                  <a:cubicBezTo>
                    <a:pt x="5738" y="3187"/>
                    <a:pt x="5756" y="3189"/>
                    <a:pt x="5774" y="3189"/>
                  </a:cubicBezTo>
                  <a:cubicBezTo>
                    <a:pt x="5818" y="3189"/>
                    <a:pt x="5861" y="3176"/>
                    <a:pt x="5894" y="3147"/>
                  </a:cubicBezTo>
                  <a:cubicBezTo>
                    <a:pt x="5946" y="3110"/>
                    <a:pt x="5977" y="3048"/>
                    <a:pt x="5977" y="2986"/>
                  </a:cubicBezTo>
                  <a:lnTo>
                    <a:pt x="5977" y="206"/>
                  </a:lnTo>
                  <a:cubicBezTo>
                    <a:pt x="5977" y="94"/>
                    <a:pt x="5884" y="1"/>
                    <a:pt x="5770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3"/>
            <p:cNvSpPr/>
            <p:nvPr/>
          </p:nvSpPr>
          <p:spPr>
            <a:xfrm>
              <a:off x="8131916" y="4245975"/>
              <a:ext cx="218714" cy="94353"/>
            </a:xfrm>
            <a:custGeom>
              <a:avLst/>
              <a:gdLst/>
              <a:ahLst/>
              <a:cxnLst/>
              <a:rect l="l" t="t" r="r" b="b"/>
              <a:pathLst>
                <a:path w="5561" h="2399" extrusionOk="0">
                  <a:moveTo>
                    <a:pt x="0" y="0"/>
                  </a:moveTo>
                  <a:lnTo>
                    <a:pt x="0" y="2398"/>
                  </a:lnTo>
                  <a:lnTo>
                    <a:pt x="5560" y="2398"/>
                  </a:lnTo>
                  <a:lnTo>
                    <a:pt x="5560" y="0"/>
                  </a:lnTo>
                  <a:cubicBezTo>
                    <a:pt x="4681" y="257"/>
                    <a:pt x="3743" y="390"/>
                    <a:pt x="2780" y="390"/>
                  </a:cubicBezTo>
                  <a:cubicBezTo>
                    <a:pt x="1813" y="390"/>
                    <a:pt x="881" y="2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3"/>
            <p:cNvSpPr/>
            <p:nvPr/>
          </p:nvSpPr>
          <p:spPr>
            <a:xfrm>
              <a:off x="8123853" y="4237873"/>
              <a:ext cx="234879" cy="110557"/>
            </a:xfrm>
            <a:custGeom>
              <a:avLst/>
              <a:gdLst/>
              <a:ahLst/>
              <a:cxnLst/>
              <a:rect l="l" t="t" r="r" b="b"/>
              <a:pathLst>
                <a:path w="5972" h="2811" extrusionOk="0">
                  <a:moveTo>
                    <a:pt x="205" y="1"/>
                  </a:moveTo>
                  <a:cubicBezTo>
                    <a:pt x="161" y="1"/>
                    <a:pt x="118" y="15"/>
                    <a:pt x="82" y="40"/>
                  </a:cubicBezTo>
                  <a:cubicBezTo>
                    <a:pt x="31" y="82"/>
                    <a:pt x="0" y="144"/>
                    <a:pt x="0" y="206"/>
                  </a:cubicBezTo>
                  <a:lnTo>
                    <a:pt x="0" y="2604"/>
                  </a:lnTo>
                  <a:cubicBezTo>
                    <a:pt x="0" y="2718"/>
                    <a:pt x="93" y="2811"/>
                    <a:pt x="205" y="2811"/>
                  </a:cubicBezTo>
                  <a:lnTo>
                    <a:pt x="2213" y="2811"/>
                  </a:lnTo>
                  <a:cubicBezTo>
                    <a:pt x="2327" y="2811"/>
                    <a:pt x="2415" y="2718"/>
                    <a:pt x="2415" y="2604"/>
                  </a:cubicBezTo>
                  <a:cubicBezTo>
                    <a:pt x="2415" y="2492"/>
                    <a:pt x="2327" y="2399"/>
                    <a:pt x="2213" y="2399"/>
                  </a:cubicBezTo>
                  <a:lnTo>
                    <a:pt x="412" y="2399"/>
                  </a:lnTo>
                  <a:lnTo>
                    <a:pt x="412" y="473"/>
                  </a:lnTo>
                  <a:cubicBezTo>
                    <a:pt x="1243" y="692"/>
                    <a:pt x="2113" y="801"/>
                    <a:pt x="2984" y="801"/>
                  </a:cubicBezTo>
                  <a:cubicBezTo>
                    <a:pt x="3855" y="801"/>
                    <a:pt x="4726" y="692"/>
                    <a:pt x="5560" y="473"/>
                  </a:cubicBezTo>
                  <a:lnTo>
                    <a:pt x="5560" y="2399"/>
                  </a:lnTo>
                  <a:lnTo>
                    <a:pt x="3805" y="2399"/>
                  </a:lnTo>
                  <a:cubicBezTo>
                    <a:pt x="3691" y="2399"/>
                    <a:pt x="3603" y="2492"/>
                    <a:pt x="3603" y="2604"/>
                  </a:cubicBezTo>
                  <a:cubicBezTo>
                    <a:pt x="3603" y="2718"/>
                    <a:pt x="3691" y="2811"/>
                    <a:pt x="3805" y="2811"/>
                  </a:cubicBezTo>
                  <a:lnTo>
                    <a:pt x="5765" y="2811"/>
                  </a:lnTo>
                  <a:cubicBezTo>
                    <a:pt x="5879" y="2811"/>
                    <a:pt x="5972" y="2718"/>
                    <a:pt x="5972" y="2604"/>
                  </a:cubicBezTo>
                  <a:lnTo>
                    <a:pt x="5972" y="206"/>
                  </a:lnTo>
                  <a:cubicBezTo>
                    <a:pt x="5972" y="144"/>
                    <a:pt x="5941" y="82"/>
                    <a:pt x="5889" y="40"/>
                  </a:cubicBezTo>
                  <a:cubicBezTo>
                    <a:pt x="5854" y="15"/>
                    <a:pt x="5808" y="1"/>
                    <a:pt x="5764" y="1"/>
                  </a:cubicBezTo>
                  <a:cubicBezTo>
                    <a:pt x="5745" y="1"/>
                    <a:pt x="5726" y="4"/>
                    <a:pt x="5709" y="10"/>
                  </a:cubicBezTo>
                  <a:cubicBezTo>
                    <a:pt x="4831" y="262"/>
                    <a:pt x="3907" y="389"/>
                    <a:pt x="2984" y="389"/>
                  </a:cubicBezTo>
                  <a:cubicBezTo>
                    <a:pt x="2061" y="389"/>
                    <a:pt x="1138" y="262"/>
                    <a:pt x="262" y="10"/>
                  </a:cubicBezTo>
                  <a:cubicBezTo>
                    <a:pt x="243" y="4"/>
                    <a:pt x="224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3"/>
            <p:cNvSpPr/>
            <p:nvPr/>
          </p:nvSpPr>
          <p:spPr>
            <a:xfrm>
              <a:off x="8210892" y="4340289"/>
              <a:ext cx="62613" cy="394283"/>
            </a:xfrm>
            <a:custGeom>
              <a:avLst/>
              <a:gdLst/>
              <a:ahLst/>
              <a:cxnLst/>
              <a:rect l="l" t="t" r="r" b="b"/>
              <a:pathLst>
                <a:path w="1592" h="10025" extrusionOk="0">
                  <a:moveTo>
                    <a:pt x="0" y="0"/>
                  </a:moveTo>
                  <a:lnTo>
                    <a:pt x="0" y="9226"/>
                  </a:lnTo>
                  <a:cubicBezTo>
                    <a:pt x="0" y="9669"/>
                    <a:pt x="356" y="10025"/>
                    <a:pt x="793" y="10025"/>
                  </a:cubicBezTo>
                  <a:cubicBezTo>
                    <a:pt x="1231" y="10025"/>
                    <a:pt x="1592" y="9669"/>
                    <a:pt x="1592" y="9226"/>
                  </a:cubicBezTo>
                  <a:lnTo>
                    <a:pt x="1592" y="0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3"/>
            <p:cNvSpPr/>
            <p:nvPr/>
          </p:nvSpPr>
          <p:spPr>
            <a:xfrm>
              <a:off x="8202829" y="4332226"/>
              <a:ext cx="78739" cy="410409"/>
            </a:xfrm>
            <a:custGeom>
              <a:avLst/>
              <a:gdLst/>
              <a:ahLst/>
              <a:cxnLst/>
              <a:rect l="l" t="t" r="r" b="b"/>
              <a:pathLst>
                <a:path w="2002" h="10435" extrusionOk="0">
                  <a:moveTo>
                    <a:pt x="1595" y="412"/>
                  </a:moveTo>
                  <a:lnTo>
                    <a:pt x="1595" y="9431"/>
                  </a:lnTo>
                  <a:cubicBezTo>
                    <a:pt x="1595" y="9755"/>
                    <a:pt x="1328" y="10023"/>
                    <a:pt x="998" y="10023"/>
                  </a:cubicBezTo>
                  <a:cubicBezTo>
                    <a:pt x="673" y="10023"/>
                    <a:pt x="407" y="9755"/>
                    <a:pt x="407" y="9431"/>
                  </a:cubicBezTo>
                  <a:lnTo>
                    <a:pt x="407" y="412"/>
                  </a:lnTo>
                  <a:close/>
                  <a:moveTo>
                    <a:pt x="205" y="0"/>
                  </a:moveTo>
                  <a:cubicBezTo>
                    <a:pt x="86" y="0"/>
                    <a:pt x="0" y="93"/>
                    <a:pt x="0" y="205"/>
                  </a:cubicBezTo>
                  <a:lnTo>
                    <a:pt x="0" y="9431"/>
                  </a:lnTo>
                  <a:cubicBezTo>
                    <a:pt x="0" y="9983"/>
                    <a:pt x="447" y="10435"/>
                    <a:pt x="998" y="10435"/>
                  </a:cubicBezTo>
                  <a:cubicBezTo>
                    <a:pt x="1554" y="10435"/>
                    <a:pt x="2002" y="9983"/>
                    <a:pt x="2002" y="9431"/>
                  </a:cubicBezTo>
                  <a:lnTo>
                    <a:pt x="2002" y="205"/>
                  </a:lnTo>
                  <a:cubicBezTo>
                    <a:pt x="2002" y="93"/>
                    <a:pt x="1915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3"/>
            <p:cNvSpPr/>
            <p:nvPr/>
          </p:nvSpPr>
          <p:spPr>
            <a:xfrm>
              <a:off x="8228512" y="3536222"/>
              <a:ext cx="16243" cy="127193"/>
            </a:xfrm>
            <a:custGeom>
              <a:avLst/>
              <a:gdLst/>
              <a:ahLst/>
              <a:cxnLst/>
              <a:rect l="l" t="t" r="r" b="b"/>
              <a:pathLst>
                <a:path w="413" h="3234" extrusionOk="0">
                  <a:moveTo>
                    <a:pt x="206" y="0"/>
                  </a:moveTo>
                  <a:cubicBezTo>
                    <a:pt x="93" y="0"/>
                    <a:pt x="1" y="88"/>
                    <a:pt x="1" y="207"/>
                  </a:cubicBezTo>
                  <a:lnTo>
                    <a:pt x="1" y="3027"/>
                  </a:lnTo>
                  <a:cubicBezTo>
                    <a:pt x="1" y="3141"/>
                    <a:pt x="93" y="3234"/>
                    <a:pt x="206" y="3234"/>
                  </a:cubicBezTo>
                  <a:cubicBezTo>
                    <a:pt x="319" y="3234"/>
                    <a:pt x="412" y="3141"/>
                    <a:pt x="412" y="3027"/>
                  </a:cubicBezTo>
                  <a:lnTo>
                    <a:pt x="412" y="207"/>
                  </a:lnTo>
                  <a:cubicBezTo>
                    <a:pt x="412" y="88"/>
                    <a:pt x="319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3"/>
            <p:cNvSpPr/>
            <p:nvPr/>
          </p:nvSpPr>
          <p:spPr>
            <a:xfrm>
              <a:off x="7914063" y="3838317"/>
              <a:ext cx="127390" cy="16047"/>
            </a:xfrm>
            <a:custGeom>
              <a:avLst/>
              <a:gdLst/>
              <a:ahLst/>
              <a:cxnLst/>
              <a:rect l="l" t="t" r="r" b="b"/>
              <a:pathLst>
                <a:path w="3239" h="408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cubicBezTo>
                    <a:pt x="0" y="320"/>
                    <a:pt x="93" y="407"/>
                    <a:pt x="206" y="407"/>
                  </a:cubicBezTo>
                  <a:lnTo>
                    <a:pt x="3032" y="407"/>
                  </a:lnTo>
                  <a:cubicBezTo>
                    <a:pt x="3146" y="407"/>
                    <a:pt x="3239" y="320"/>
                    <a:pt x="3239" y="207"/>
                  </a:cubicBezTo>
                  <a:cubicBezTo>
                    <a:pt x="3239" y="89"/>
                    <a:pt x="3146" y="1"/>
                    <a:pt x="3032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3"/>
            <p:cNvSpPr/>
            <p:nvPr/>
          </p:nvSpPr>
          <p:spPr>
            <a:xfrm>
              <a:off x="8233193" y="4057859"/>
              <a:ext cx="16204" cy="127390"/>
            </a:xfrm>
            <a:custGeom>
              <a:avLst/>
              <a:gdLst/>
              <a:ahLst/>
              <a:cxnLst/>
              <a:rect l="l" t="t" r="r" b="b"/>
              <a:pathLst>
                <a:path w="412" h="3239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lnTo>
                    <a:pt x="0" y="3032"/>
                  </a:lnTo>
                  <a:cubicBezTo>
                    <a:pt x="0" y="3146"/>
                    <a:pt x="93" y="3239"/>
                    <a:pt x="205" y="3239"/>
                  </a:cubicBezTo>
                  <a:cubicBezTo>
                    <a:pt x="319" y="3239"/>
                    <a:pt x="412" y="3146"/>
                    <a:pt x="412" y="3032"/>
                  </a:cubicBezTo>
                  <a:lnTo>
                    <a:pt x="412" y="205"/>
                  </a:lnTo>
                  <a:cubicBezTo>
                    <a:pt x="412" y="93"/>
                    <a:pt x="319" y="0"/>
                    <a:pt x="205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737429C-09FD-B269-FA19-E5DBCBB12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2" y="1699606"/>
            <a:ext cx="3839410" cy="2002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9E1E5-A2D9-EC72-996E-3AD53AD3B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442" y="1375983"/>
            <a:ext cx="3164737" cy="33455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55"/>
          <p:cNvSpPr txBox="1">
            <a:spLocks noGrp="1"/>
          </p:cNvSpPr>
          <p:nvPr>
            <p:ph type="body" idx="2"/>
          </p:nvPr>
        </p:nvSpPr>
        <p:spPr>
          <a:xfrm>
            <a:off x="4694500" y="1643425"/>
            <a:ext cx="34224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Nonspontaneous</a:t>
            </a:r>
            <a:endParaRPr sz="1400" b="1">
              <a:solidFill>
                <a:schemeClr val="accent2"/>
              </a:solidFill>
              <a:latin typeface="Delius Unicase"/>
              <a:ea typeface="Delius Unicase"/>
              <a:cs typeface="Delius Unicase"/>
              <a:sym typeface="Delius Unicase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Here you can enter a reaction</a:t>
            </a:r>
            <a:endParaRPr sz="14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Here you can enter a reaction</a:t>
            </a:r>
            <a:endParaRPr sz="14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Here you can enter a reaction</a:t>
            </a:r>
            <a:endParaRPr sz="14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Here you can enter a reaction</a:t>
            </a:r>
            <a:endParaRPr sz="14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Here you can enter a reaction</a:t>
            </a:r>
            <a:endParaRPr sz="14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Here you can enter a reaction</a:t>
            </a:r>
            <a:endParaRPr sz="1400">
              <a:latin typeface="Assistant"/>
              <a:ea typeface="Assistant"/>
              <a:cs typeface="Assistant"/>
              <a:sym typeface="Assistan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latin typeface="Assistant"/>
                <a:ea typeface="Assistant"/>
                <a:cs typeface="Assistant"/>
                <a:sym typeface="Assistant"/>
              </a:rPr>
              <a:t>Here you can enter a reaction</a:t>
            </a:r>
            <a:endParaRPr sz="14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13" name="Google Shape;2113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Một </a:t>
            </a:r>
            <a:r>
              <a:rPr lang="en">
                <a:solidFill>
                  <a:schemeClr val="accent2"/>
                </a:solidFill>
              </a:rPr>
              <a:t>bài viết chi tiết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14" name="Google Shape;2114;p55"/>
          <p:cNvSpPr txBox="1">
            <a:spLocks noGrp="1"/>
          </p:cNvSpPr>
          <p:nvPr>
            <p:ph type="body" idx="1"/>
          </p:nvPr>
        </p:nvSpPr>
        <p:spPr>
          <a:xfrm>
            <a:off x="1027100" y="1643425"/>
            <a:ext cx="3422400" cy="28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Spontaneous</a:t>
            </a:r>
            <a:endParaRPr sz="1800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solidFill>
                  <a:schemeClr val="dk1"/>
                </a:solidFill>
              </a:rPr>
              <a:t>Here you can enter a reaction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solidFill>
                  <a:schemeClr val="dk1"/>
                </a:solidFill>
              </a:rPr>
              <a:t>Here you can enter a reaction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solidFill>
                  <a:schemeClr val="dk1"/>
                </a:solidFill>
              </a:rPr>
              <a:t>Here you can enter a reaction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solidFill>
                  <a:schemeClr val="dk1"/>
                </a:solidFill>
              </a:rPr>
              <a:t>Here you can enter a reaction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solidFill>
                  <a:schemeClr val="dk1"/>
                </a:solidFill>
              </a:rPr>
              <a:t>Here you can enter a reaction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solidFill>
                  <a:schemeClr val="dk1"/>
                </a:solidFill>
              </a:rPr>
              <a:t>Here you can enter a reaction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⃞"/>
            </a:pPr>
            <a:r>
              <a:rPr lang="en" sz="1400">
                <a:solidFill>
                  <a:schemeClr val="dk1"/>
                </a:solidFill>
              </a:rPr>
              <a:t>Here you can enter a reaction</a:t>
            </a:r>
            <a:endParaRPr sz="1400">
              <a:solidFill>
                <a:schemeClr val="dk1"/>
              </a:solidFill>
            </a:endParaRPr>
          </a:p>
        </p:txBody>
      </p:sp>
      <p:grpSp>
        <p:nvGrpSpPr>
          <p:cNvPr id="2115" name="Google Shape;2115;p55"/>
          <p:cNvGrpSpPr/>
          <p:nvPr/>
        </p:nvGrpSpPr>
        <p:grpSpPr>
          <a:xfrm>
            <a:off x="7822707" y="3477313"/>
            <a:ext cx="808594" cy="1378522"/>
            <a:chOff x="7836857" y="3364113"/>
            <a:chExt cx="808594" cy="1378522"/>
          </a:xfrm>
        </p:grpSpPr>
        <p:sp>
          <p:nvSpPr>
            <p:cNvPr id="2116" name="Google Shape;2116;p55"/>
            <p:cNvSpPr/>
            <p:nvPr/>
          </p:nvSpPr>
          <p:spPr>
            <a:xfrm>
              <a:off x="8339858" y="3481553"/>
              <a:ext cx="297689" cy="764457"/>
            </a:xfrm>
            <a:custGeom>
              <a:avLst/>
              <a:gdLst/>
              <a:ahLst/>
              <a:cxnLst/>
              <a:rect l="l" t="t" r="r" b="b"/>
              <a:pathLst>
                <a:path w="7569" h="19437" extrusionOk="0">
                  <a:moveTo>
                    <a:pt x="0" y="0"/>
                  </a:moveTo>
                  <a:lnTo>
                    <a:pt x="273" y="19436"/>
                  </a:lnTo>
                  <a:cubicBezTo>
                    <a:pt x="4486" y="18231"/>
                    <a:pt x="7568" y="14349"/>
                    <a:pt x="7568" y="9751"/>
                  </a:cubicBezTo>
                  <a:cubicBezTo>
                    <a:pt x="7568" y="5056"/>
                    <a:pt x="4351" y="1112"/>
                    <a:pt x="0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5"/>
            <p:cNvSpPr/>
            <p:nvPr/>
          </p:nvSpPr>
          <p:spPr>
            <a:xfrm>
              <a:off x="8330969" y="3473451"/>
              <a:ext cx="314483" cy="780622"/>
            </a:xfrm>
            <a:custGeom>
              <a:avLst/>
              <a:gdLst/>
              <a:ahLst/>
              <a:cxnLst/>
              <a:rect l="l" t="t" r="r" b="b"/>
              <a:pathLst>
                <a:path w="7996" h="19848" extrusionOk="0">
                  <a:moveTo>
                    <a:pt x="227" y="0"/>
                  </a:moveTo>
                  <a:cubicBezTo>
                    <a:pt x="134" y="0"/>
                    <a:pt x="52" y="59"/>
                    <a:pt x="26" y="155"/>
                  </a:cubicBezTo>
                  <a:cubicBezTo>
                    <a:pt x="0" y="263"/>
                    <a:pt x="67" y="377"/>
                    <a:pt x="176" y="403"/>
                  </a:cubicBezTo>
                  <a:cubicBezTo>
                    <a:pt x="4541" y="1520"/>
                    <a:pt x="7589" y="5452"/>
                    <a:pt x="7589" y="9957"/>
                  </a:cubicBezTo>
                  <a:cubicBezTo>
                    <a:pt x="7589" y="14339"/>
                    <a:pt x="4650" y="18241"/>
                    <a:pt x="443" y="19446"/>
                  </a:cubicBezTo>
                  <a:cubicBezTo>
                    <a:pt x="330" y="19476"/>
                    <a:pt x="268" y="19590"/>
                    <a:pt x="299" y="19698"/>
                  </a:cubicBezTo>
                  <a:cubicBezTo>
                    <a:pt x="325" y="19790"/>
                    <a:pt x="407" y="19847"/>
                    <a:pt x="499" y="19847"/>
                  </a:cubicBezTo>
                  <a:cubicBezTo>
                    <a:pt x="516" y="19847"/>
                    <a:pt x="535" y="19847"/>
                    <a:pt x="556" y="19842"/>
                  </a:cubicBezTo>
                  <a:cubicBezTo>
                    <a:pt x="4938" y="18586"/>
                    <a:pt x="7996" y="14524"/>
                    <a:pt x="7996" y="9957"/>
                  </a:cubicBezTo>
                  <a:cubicBezTo>
                    <a:pt x="7996" y="5262"/>
                    <a:pt x="4824" y="1170"/>
                    <a:pt x="278" y="6"/>
                  </a:cubicBezTo>
                  <a:cubicBezTo>
                    <a:pt x="261" y="2"/>
                    <a:pt x="244" y="0"/>
                    <a:pt x="227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5"/>
            <p:cNvSpPr/>
            <p:nvPr/>
          </p:nvSpPr>
          <p:spPr>
            <a:xfrm>
              <a:off x="7844999" y="3487609"/>
              <a:ext cx="286952" cy="758400"/>
            </a:xfrm>
            <a:custGeom>
              <a:avLst/>
              <a:gdLst/>
              <a:ahLst/>
              <a:cxnLst/>
              <a:rect l="l" t="t" r="r" b="b"/>
              <a:pathLst>
                <a:path w="7296" h="19283" extrusionOk="0">
                  <a:moveTo>
                    <a:pt x="7017" y="1"/>
                  </a:moveTo>
                  <a:cubicBezTo>
                    <a:pt x="2951" y="1293"/>
                    <a:pt x="0" y="5097"/>
                    <a:pt x="0" y="9597"/>
                  </a:cubicBezTo>
                  <a:cubicBezTo>
                    <a:pt x="0" y="14195"/>
                    <a:pt x="3079" y="18077"/>
                    <a:pt x="7295" y="19282"/>
                  </a:cubicBezTo>
                  <a:lnTo>
                    <a:pt x="7017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5"/>
            <p:cNvSpPr/>
            <p:nvPr/>
          </p:nvSpPr>
          <p:spPr>
            <a:xfrm>
              <a:off x="7836857" y="3479547"/>
              <a:ext cx="304021" cy="774526"/>
            </a:xfrm>
            <a:custGeom>
              <a:avLst/>
              <a:gdLst/>
              <a:ahLst/>
              <a:cxnLst/>
              <a:rect l="l" t="t" r="r" b="b"/>
              <a:pathLst>
                <a:path w="7730" h="19693" extrusionOk="0">
                  <a:moveTo>
                    <a:pt x="7226" y="0"/>
                  </a:moveTo>
                  <a:cubicBezTo>
                    <a:pt x="7205" y="0"/>
                    <a:pt x="7184" y="3"/>
                    <a:pt x="7162" y="10"/>
                  </a:cubicBezTo>
                  <a:cubicBezTo>
                    <a:pt x="2880" y="1370"/>
                    <a:pt x="1" y="5302"/>
                    <a:pt x="1" y="9802"/>
                  </a:cubicBezTo>
                  <a:cubicBezTo>
                    <a:pt x="1" y="14369"/>
                    <a:pt x="3059" y="18431"/>
                    <a:pt x="7445" y="19687"/>
                  </a:cubicBezTo>
                  <a:cubicBezTo>
                    <a:pt x="7461" y="19692"/>
                    <a:pt x="7482" y="19692"/>
                    <a:pt x="7502" y="19692"/>
                  </a:cubicBezTo>
                  <a:cubicBezTo>
                    <a:pt x="7590" y="19692"/>
                    <a:pt x="7673" y="19635"/>
                    <a:pt x="7699" y="19543"/>
                  </a:cubicBezTo>
                  <a:cubicBezTo>
                    <a:pt x="7730" y="19435"/>
                    <a:pt x="7668" y="19321"/>
                    <a:pt x="7559" y="19291"/>
                  </a:cubicBezTo>
                  <a:cubicBezTo>
                    <a:pt x="3353" y="18086"/>
                    <a:pt x="414" y="14184"/>
                    <a:pt x="414" y="9802"/>
                  </a:cubicBezTo>
                  <a:cubicBezTo>
                    <a:pt x="414" y="5483"/>
                    <a:pt x="3178" y="1704"/>
                    <a:pt x="7286" y="402"/>
                  </a:cubicBezTo>
                  <a:cubicBezTo>
                    <a:pt x="7395" y="366"/>
                    <a:pt x="7457" y="253"/>
                    <a:pt x="7421" y="144"/>
                  </a:cubicBezTo>
                  <a:cubicBezTo>
                    <a:pt x="7396" y="57"/>
                    <a:pt x="7314" y="0"/>
                    <a:pt x="722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5"/>
            <p:cNvSpPr/>
            <p:nvPr/>
          </p:nvSpPr>
          <p:spPr>
            <a:xfrm>
              <a:off x="7897426" y="3521237"/>
              <a:ext cx="687882" cy="687882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2" y="1"/>
                  </a:moveTo>
                  <a:cubicBezTo>
                    <a:pt x="3914" y="1"/>
                    <a:pt x="1" y="3914"/>
                    <a:pt x="1" y="8742"/>
                  </a:cubicBezTo>
                  <a:cubicBezTo>
                    <a:pt x="1" y="13577"/>
                    <a:pt x="3914" y="17489"/>
                    <a:pt x="8742" y="17489"/>
                  </a:cubicBezTo>
                  <a:cubicBezTo>
                    <a:pt x="13572" y="17489"/>
                    <a:pt x="17489" y="13577"/>
                    <a:pt x="17489" y="8742"/>
                  </a:cubicBezTo>
                  <a:cubicBezTo>
                    <a:pt x="17489" y="3914"/>
                    <a:pt x="13572" y="1"/>
                    <a:pt x="874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5"/>
            <p:cNvSpPr/>
            <p:nvPr/>
          </p:nvSpPr>
          <p:spPr>
            <a:xfrm>
              <a:off x="7889364" y="3513135"/>
              <a:ext cx="703850" cy="704086"/>
            </a:xfrm>
            <a:custGeom>
              <a:avLst/>
              <a:gdLst/>
              <a:ahLst/>
              <a:cxnLst/>
              <a:rect l="l" t="t" r="r" b="b"/>
              <a:pathLst>
                <a:path w="17896" h="17902" extrusionOk="0">
                  <a:moveTo>
                    <a:pt x="8947" y="413"/>
                  </a:moveTo>
                  <a:cubicBezTo>
                    <a:pt x="13654" y="413"/>
                    <a:pt x="17489" y="4243"/>
                    <a:pt x="17489" y="8948"/>
                  </a:cubicBezTo>
                  <a:cubicBezTo>
                    <a:pt x="17489" y="13660"/>
                    <a:pt x="13654" y="17490"/>
                    <a:pt x="8947" y="17490"/>
                  </a:cubicBezTo>
                  <a:cubicBezTo>
                    <a:pt x="4237" y="17490"/>
                    <a:pt x="412" y="13660"/>
                    <a:pt x="412" y="8948"/>
                  </a:cubicBezTo>
                  <a:cubicBezTo>
                    <a:pt x="412" y="4243"/>
                    <a:pt x="4237" y="413"/>
                    <a:pt x="8947" y="413"/>
                  </a:cubicBezTo>
                  <a:close/>
                  <a:moveTo>
                    <a:pt x="8947" y="0"/>
                  </a:moveTo>
                  <a:cubicBezTo>
                    <a:pt x="4010" y="0"/>
                    <a:pt x="0" y="4016"/>
                    <a:pt x="0" y="8948"/>
                  </a:cubicBezTo>
                  <a:cubicBezTo>
                    <a:pt x="0" y="13886"/>
                    <a:pt x="4010" y="17902"/>
                    <a:pt x="8947" y="17902"/>
                  </a:cubicBezTo>
                  <a:cubicBezTo>
                    <a:pt x="13880" y="17902"/>
                    <a:pt x="17896" y="13886"/>
                    <a:pt x="17896" y="8948"/>
                  </a:cubicBezTo>
                  <a:cubicBezTo>
                    <a:pt x="17896" y="4016"/>
                    <a:pt x="13880" y="0"/>
                    <a:pt x="8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5"/>
            <p:cNvSpPr/>
            <p:nvPr/>
          </p:nvSpPr>
          <p:spPr>
            <a:xfrm>
              <a:off x="8153391" y="3788132"/>
              <a:ext cx="166681" cy="166681"/>
            </a:xfrm>
            <a:custGeom>
              <a:avLst/>
              <a:gdLst/>
              <a:ahLst/>
              <a:cxnLst/>
              <a:rect l="l" t="t" r="r" b="b"/>
              <a:pathLst>
                <a:path w="4238" h="4238" extrusionOk="0">
                  <a:moveTo>
                    <a:pt x="2116" y="0"/>
                  </a:moveTo>
                  <a:cubicBezTo>
                    <a:pt x="1246" y="0"/>
                    <a:pt x="495" y="526"/>
                    <a:pt x="176" y="1282"/>
                  </a:cubicBezTo>
                  <a:cubicBezTo>
                    <a:pt x="62" y="1540"/>
                    <a:pt x="0" y="1823"/>
                    <a:pt x="0" y="2116"/>
                  </a:cubicBezTo>
                  <a:cubicBezTo>
                    <a:pt x="0" y="3244"/>
                    <a:pt x="880" y="4166"/>
                    <a:pt x="1987" y="4232"/>
                  </a:cubicBezTo>
                  <a:cubicBezTo>
                    <a:pt x="2034" y="4237"/>
                    <a:pt x="2075" y="4237"/>
                    <a:pt x="2116" y="4237"/>
                  </a:cubicBezTo>
                  <a:cubicBezTo>
                    <a:pt x="3290" y="4237"/>
                    <a:pt x="4237" y="3290"/>
                    <a:pt x="4237" y="2116"/>
                  </a:cubicBezTo>
                  <a:cubicBezTo>
                    <a:pt x="4237" y="1956"/>
                    <a:pt x="4222" y="1797"/>
                    <a:pt x="4185" y="1648"/>
                  </a:cubicBezTo>
                  <a:cubicBezTo>
                    <a:pt x="4006" y="849"/>
                    <a:pt x="3377" y="227"/>
                    <a:pt x="2574" y="51"/>
                  </a:cubicBezTo>
                  <a:cubicBezTo>
                    <a:pt x="2425" y="15"/>
                    <a:pt x="2276" y="0"/>
                    <a:pt x="2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5"/>
            <p:cNvSpPr/>
            <p:nvPr/>
          </p:nvSpPr>
          <p:spPr>
            <a:xfrm>
              <a:off x="8145289" y="3780030"/>
              <a:ext cx="182885" cy="182885"/>
            </a:xfrm>
            <a:custGeom>
              <a:avLst/>
              <a:gdLst/>
              <a:ahLst/>
              <a:cxnLst/>
              <a:rect l="l" t="t" r="r" b="b"/>
              <a:pathLst>
                <a:path w="4650" h="4650" extrusionOk="0">
                  <a:moveTo>
                    <a:pt x="2322" y="412"/>
                  </a:moveTo>
                  <a:cubicBezTo>
                    <a:pt x="2471" y="412"/>
                    <a:pt x="2606" y="428"/>
                    <a:pt x="2739" y="459"/>
                  </a:cubicBezTo>
                  <a:cubicBezTo>
                    <a:pt x="3460" y="618"/>
                    <a:pt x="4027" y="1179"/>
                    <a:pt x="4191" y="1900"/>
                  </a:cubicBezTo>
                  <a:lnTo>
                    <a:pt x="4191" y="1905"/>
                  </a:lnTo>
                  <a:cubicBezTo>
                    <a:pt x="4222" y="2029"/>
                    <a:pt x="4243" y="2172"/>
                    <a:pt x="4243" y="2322"/>
                  </a:cubicBezTo>
                  <a:cubicBezTo>
                    <a:pt x="4243" y="3383"/>
                    <a:pt x="3383" y="4237"/>
                    <a:pt x="2322" y="4237"/>
                  </a:cubicBezTo>
                  <a:cubicBezTo>
                    <a:pt x="2309" y="4239"/>
                    <a:pt x="2296" y="4240"/>
                    <a:pt x="2282" y="4240"/>
                  </a:cubicBezTo>
                  <a:cubicBezTo>
                    <a:pt x="2261" y="4240"/>
                    <a:pt x="2237" y="4238"/>
                    <a:pt x="2204" y="4232"/>
                  </a:cubicBezTo>
                  <a:cubicBezTo>
                    <a:pt x="1200" y="4170"/>
                    <a:pt x="413" y="3336"/>
                    <a:pt x="413" y="2322"/>
                  </a:cubicBezTo>
                  <a:cubicBezTo>
                    <a:pt x="413" y="2060"/>
                    <a:pt x="463" y="1808"/>
                    <a:pt x="567" y="1571"/>
                  </a:cubicBezTo>
                  <a:cubicBezTo>
                    <a:pt x="865" y="865"/>
                    <a:pt x="1556" y="412"/>
                    <a:pt x="2322" y="412"/>
                  </a:cubicBezTo>
                  <a:close/>
                  <a:moveTo>
                    <a:pt x="2322" y="0"/>
                  </a:moveTo>
                  <a:cubicBezTo>
                    <a:pt x="1390" y="0"/>
                    <a:pt x="551" y="551"/>
                    <a:pt x="190" y="1406"/>
                  </a:cubicBezTo>
                  <a:cubicBezTo>
                    <a:pt x="62" y="1694"/>
                    <a:pt x="0" y="2003"/>
                    <a:pt x="0" y="2322"/>
                  </a:cubicBezTo>
                  <a:cubicBezTo>
                    <a:pt x="0" y="3552"/>
                    <a:pt x="958" y="4572"/>
                    <a:pt x="2157" y="4639"/>
                  </a:cubicBezTo>
                  <a:cubicBezTo>
                    <a:pt x="2214" y="4650"/>
                    <a:pt x="2266" y="4650"/>
                    <a:pt x="2322" y="4650"/>
                  </a:cubicBezTo>
                  <a:cubicBezTo>
                    <a:pt x="3609" y="4650"/>
                    <a:pt x="4650" y="3609"/>
                    <a:pt x="4650" y="2322"/>
                  </a:cubicBezTo>
                  <a:cubicBezTo>
                    <a:pt x="4650" y="2136"/>
                    <a:pt x="4634" y="1967"/>
                    <a:pt x="4593" y="1808"/>
                  </a:cubicBezTo>
                  <a:cubicBezTo>
                    <a:pt x="4391" y="932"/>
                    <a:pt x="3697" y="247"/>
                    <a:pt x="2832" y="62"/>
                  </a:cubicBezTo>
                  <a:cubicBezTo>
                    <a:pt x="2673" y="21"/>
                    <a:pt x="2502" y="0"/>
                    <a:pt x="2322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5"/>
            <p:cNvSpPr/>
            <p:nvPr/>
          </p:nvSpPr>
          <p:spPr>
            <a:xfrm>
              <a:off x="8016481" y="3703847"/>
              <a:ext cx="427871" cy="362111"/>
            </a:xfrm>
            <a:custGeom>
              <a:avLst/>
              <a:gdLst/>
              <a:ahLst/>
              <a:cxnLst/>
              <a:rect l="l" t="t" r="r" b="b"/>
              <a:pathLst>
                <a:path w="10879" h="9207" extrusionOk="0">
                  <a:moveTo>
                    <a:pt x="10879" y="1"/>
                  </a:moveTo>
                  <a:cubicBezTo>
                    <a:pt x="10879" y="1"/>
                    <a:pt x="8274" y="1335"/>
                    <a:pt x="5613" y="2699"/>
                  </a:cubicBezTo>
                  <a:cubicBezTo>
                    <a:pt x="4789" y="3121"/>
                    <a:pt x="3971" y="3543"/>
                    <a:pt x="3213" y="3930"/>
                  </a:cubicBezTo>
                  <a:cubicBezTo>
                    <a:pt x="1500" y="4805"/>
                    <a:pt x="135" y="5499"/>
                    <a:pt x="1" y="5561"/>
                  </a:cubicBezTo>
                  <a:lnTo>
                    <a:pt x="3039" y="9206"/>
                  </a:lnTo>
                  <a:lnTo>
                    <a:pt x="5026" y="6875"/>
                  </a:lnTo>
                  <a:lnTo>
                    <a:pt x="7224" y="4295"/>
                  </a:lnTo>
                  <a:lnTo>
                    <a:pt x="1087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5"/>
            <p:cNvSpPr/>
            <p:nvPr/>
          </p:nvSpPr>
          <p:spPr>
            <a:xfrm>
              <a:off x="8120982" y="3372215"/>
              <a:ext cx="218911" cy="115434"/>
            </a:xfrm>
            <a:custGeom>
              <a:avLst/>
              <a:gdLst/>
              <a:ahLst/>
              <a:cxnLst/>
              <a:rect l="l" t="t" r="r" b="b"/>
              <a:pathLst>
                <a:path w="5566" h="2935" extrusionOk="0">
                  <a:moveTo>
                    <a:pt x="0" y="0"/>
                  </a:moveTo>
                  <a:lnTo>
                    <a:pt x="0" y="2935"/>
                  </a:lnTo>
                  <a:cubicBezTo>
                    <a:pt x="963" y="2626"/>
                    <a:pt x="1993" y="2461"/>
                    <a:pt x="3058" y="2461"/>
                  </a:cubicBezTo>
                  <a:cubicBezTo>
                    <a:pt x="3923" y="2461"/>
                    <a:pt x="4762" y="2575"/>
                    <a:pt x="5565" y="2780"/>
                  </a:cubicBezTo>
                  <a:lnTo>
                    <a:pt x="55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5"/>
            <p:cNvSpPr/>
            <p:nvPr/>
          </p:nvSpPr>
          <p:spPr>
            <a:xfrm>
              <a:off x="8112919" y="3364113"/>
              <a:ext cx="235075" cy="131638"/>
            </a:xfrm>
            <a:custGeom>
              <a:avLst/>
              <a:gdLst/>
              <a:ahLst/>
              <a:cxnLst/>
              <a:rect l="l" t="t" r="r" b="b"/>
              <a:pathLst>
                <a:path w="5977" h="3347" extrusionOk="0">
                  <a:moveTo>
                    <a:pt x="5565" y="412"/>
                  </a:moveTo>
                  <a:lnTo>
                    <a:pt x="5565" y="2724"/>
                  </a:lnTo>
                  <a:cubicBezTo>
                    <a:pt x="4806" y="2550"/>
                    <a:pt x="4028" y="2463"/>
                    <a:pt x="3252" y="2463"/>
                  </a:cubicBezTo>
                  <a:cubicBezTo>
                    <a:pt x="2286" y="2463"/>
                    <a:pt x="1325" y="2597"/>
                    <a:pt x="412" y="2863"/>
                  </a:cubicBezTo>
                  <a:lnTo>
                    <a:pt x="412" y="412"/>
                  </a:ln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6"/>
                  </a:cubicBezTo>
                  <a:lnTo>
                    <a:pt x="0" y="3141"/>
                  </a:lnTo>
                  <a:cubicBezTo>
                    <a:pt x="0" y="3209"/>
                    <a:pt x="31" y="3270"/>
                    <a:pt x="87" y="3306"/>
                  </a:cubicBezTo>
                  <a:cubicBezTo>
                    <a:pt x="124" y="3332"/>
                    <a:pt x="164" y="3347"/>
                    <a:pt x="205" y="3347"/>
                  </a:cubicBezTo>
                  <a:cubicBezTo>
                    <a:pt x="226" y="3347"/>
                    <a:pt x="247" y="3342"/>
                    <a:pt x="267" y="3337"/>
                  </a:cubicBezTo>
                  <a:cubicBezTo>
                    <a:pt x="1225" y="3030"/>
                    <a:pt x="2239" y="2875"/>
                    <a:pt x="3258" y="2875"/>
                  </a:cubicBezTo>
                  <a:cubicBezTo>
                    <a:pt x="4085" y="2875"/>
                    <a:pt x="4915" y="2977"/>
                    <a:pt x="5720" y="3183"/>
                  </a:cubicBezTo>
                  <a:cubicBezTo>
                    <a:pt x="5738" y="3187"/>
                    <a:pt x="5756" y="3189"/>
                    <a:pt x="5774" y="3189"/>
                  </a:cubicBezTo>
                  <a:cubicBezTo>
                    <a:pt x="5818" y="3189"/>
                    <a:pt x="5861" y="3176"/>
                    <a:pt x="5894" y="3147"/>
                  </a:cubicBezTo>
                  <a:cubicBezTo>
                    <a:pt x="5946" y="3110"/>
                    <a:pt x="5977" y="3048"/>
                    <a:pt x="5977" y="2986"/>
                  </a:cubicBezTo>
                  <a:lnTo>
                    <a:pt x="5977" y="206"/>
                  </a:lnTo>
                  <a:cubicBezTo>
                    <a:pt x="5977" y="94"/>
                    <a:pt x="5884" y="1"/>
                    <a:pt x="5770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5"/>
            <p:cNvSpPr/>
            <p:nvPr/>
          </p:nvSpPr>
          <p:spPr>
            <a:xfrm>
              <a:off x="8131916" y="4245975"/>
              <a:ext cx="218714" cy="94353"/>
            </a:xfrm>
            <a:custGeom>
              <a:avLst/>
              <a:gdLst/>
              <a:ahLst/>
              <a:cxnLst/>
              <a:rect l="l" t="t" r="r" b="b"/>
              <a:pathLst>
                <a:path w="5561" h="2399" extrusionOk="0">
                  <a:moveTo>
                    <a:pt x="0" y="0"/>
                  </a:moveTo>
                  <a:lnTo>
                    <a:pt x="0" y="2398"/>
                  </a:lnTo>
                  <a:lnTo>
                    <a:pt x="5560" y="2398"/>
                  </a:lnTo>
                  <a:lnTo>
                    <a:pt x="5560" y="0"/>
                  </a:lnTo>
                  <a:cubicBezTo>
                    <a:pt x="4681" y="257"/>
                    <a:pt x="3743" y="390"/>
                    <a:pt x="2780" y="390"/>
                  </a:cubicBezTo>
                  <a:cubicBezTo>
                    <a:pt x="1813" y="390"/>
                    <a:pt x="881" y="25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5"/>
            <p:cNvSpPr/>
            <p:nvPr/>
          </p:nvSpPr>
          <p:spPr>
            <a:xfrm>
              <a:off x="8123853" y="4237873"/>
              <a:ext cx="234879" cy="110557"/>
            </a:xfrm>
            <a:custGeom>
              <a:avLst/>
              <a:gdLst/>
              <a:ahLst/>
              <a:cxnLst/>
              <a:rect l="l" t="t" r="r" b="b"/>
              <a:pathLst>
                <a:path w="5972" h="2811" extrusionOk="0">
                  <a:moveTo>
                    <a:pt x="205" y="1"/>
                  </a:moveTo>
                  <a:cubicBezTo>
                    <a:pt x="161" y="1"/>
                    <a:pt x="118" y="15"/>
                    <a:pt x="82" y="40"/>
                  </a:cubicBezTo>
                  <a:cubicBezTo>
                    <a:pt x="31" y="82"/>
                    <a:pt x="0" y="144"/>
                    <a:pt x="0" y="206"/>
                  </a:cubicBezTo>
                  <a:lnTo>
                    <a:pt x="0" y="2604"/>
                  </a:lnTo>
                  <a:cubicBezTo>
                    <a:pt x="0" y="2718"/>
                    <a:pt x="93" y="2811"/>
                    <a:pt x="205" y="2811"/>
                  </a:cubicBezTo>
                  <a:lnTo>
                    <a:pt x="2213" y="2811"/>
                  </a:lnTo>
                  <a:cubicBezTo>
                    <a:pt x="2327" y="2811"/>
                    <a:pt x="2415" y="2718"/>
                    <a:pt x="2415" y="2604"/>
                  </a:cubicBezTo>
                  <a:cubicBezTo>
                    <a:pt x="2415" y="2492"/>
                    <a:pt x="2327" y="2399"/>
                    <a:pt x="2213" y="2399"/>
                  </a:cubicBezTo>
                  <a:lnTo>
                    <a:pt x="412" y="2399"/>
                  </a:lnTo>
                  <a:lnTo>
                    <a:pt x="412" y="473"/>
                  </a:lnTo>
                  <a:cubicBezTo>
                    <a:pt x="1243" y="692"/>
                    <a:pt x="2113" y="801"/>
                    <a:pt x="2984" y="801"/>
                  </a:cubicBezTo>
                  <a:cubicBezTo>
                    <a:pt x="3855" y="801"/>
                    <a:pt x="4726" y="692"/>
                    <a:pt x="5560" y="473"/>
                  </a:cubicBezTo>
                  <a:lnTo>
                    <a:pt x="5560" y="2399"/>
                  </a:lnTo>
                  <a:lnTo>
                    <a:pt x="3805" y="2399"/>
                  </a:lnTo>
                  <a:cubicBezTo>
                    <a:pt x="3691" y="2399"/>
                    <a:pt x="3603" y="2492"/>
                    <a:pt x="3603" y="2604"/>
                  </a:cubicBezTo>
                  <a:cubicBezTo>
                    <a:pt x="3603" y="2718"/>
                    <a:pt x="3691" y="2811"/>
                    <a:pt x="3805" y="2811"/>
                  </a:cubicBezTo>
                  <a:lnTo>
                    <a:pt x="5765" y="2811"/>
                  </a:lnTo>
                  <a:cubicBezTo>
                    <a:pt x="5879" y="2811"/>
                    <a:pt x="5972" y="2718"/>
                    <a:pt x="5972" y="2604"/>
                  </a:cubicBezTo>
                  <a:lnTo>
                    <a:pt x="5972" y="206"/>
                  </a:lnTo>
                  <a:cubicBezTo>
                    <a:pt x="5972" y="144"/>
                    <a:pt x="5941" y="82"/>
                    <a:pt x="5889" y="40"/>
                  </a:cubicBezTo>
                  <a:cubicBezTo>
                    <a:pt x="5854" y="15"/>
                    <a:pt x="5808" y="1"/>
                    <a:pt x="5764" y="1"/>
                  </a:cubicBezTo>
                  <a:cubicBezTo>
                    <a:pt x="5745" y="1"/>
                    <a:pt x="5726" y="4"/>
                    <a:pt x="5709" y="10"/>
                  </a:cubicBezTo>
                  <a:cubicBezTo>
                    <a:pt x="4831" y="262"/>
                    <a:pt x="3907" y="389"/>
                    <a:pt x="2984" y="389"/>
                  </a:cubicBezTo>
                  <a:cubicBezTo>
                    <a:pt x="2061" y="389"/>
                    <a:pt x="1138" y="262"/>
                    <a:pt x="262" y="10"/>
                  </a:cubicBezTo>
                  <a:cubicBezTo>
                    <a:pt x="243" y="4"/>
                    <a:pt x="224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5"/>
            <p:cNvSpPr/>
            <p:nvPr/>
          </p:nvSpPr>
          <p:spPr>
            <a:xfrm>
              <a:off x="8210892" y="4340289"/>
              <a:ext cx="62613" cy="394283"/>
            </a:xfrm>
            <a:custGeom>
              <a:avLst/>
              <a:gdLst/>
              <a:ahLst/>
              <a:cxnLst/>
              <a:rect l="l" t="t" r="r" b="b"/>
              <a:pathLst>
                <a:path w="1592" h="10025" extrusionOk="0">
                  <a:moveTo>
                    <a:pt x="0" y="0"/>
                  </a:moveTo>
                  <a:lnTo>
                    <a:pt x="0" y="9226"/>
                  </a:lnTo>
                  <a:cubicBezTo>
                    <a:pt x="0" y="9669"/>
                    <a:pt x="356" y="10025"/>
                    <a:pt x="793" y="10025"/>
                  </a:cubicBezTo>
                  <a:cubicBezTo>
                    <a:pt x="1231" y="10025"/>
                    <a:pt x="1592" y="9669"/>
                    <a:pt x="1592" y="9226"/>
                  </a:cubicBezTo>
                  <a:lnTo>
                    <a:pt x="1592" y="0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5"/>
            <p:cNvSpPr/>
            <p:nvPr/>
          </p:nvSpPr>
          <p:spPr>
            <a:xfrm>
              <a:off x="8202829" y="4332226"/>
              <a:ext cx="78739" cy="410409"/>
            </a:xfrm>
            <a:custGeom>
              <a:avLst/>
              <a:gdLst/>
              <a:ahLst/>
              <a:cxnLst/>
              <a:rect l="l" t="t" r="r" b="b"/>
              <a:pathLst>
                <a:path w="2002" h="10435" extrusionOk="0">
                  <a:moveTo>
                    <a:pt x="1595" y="412"/>
                  </a:moveTo>
                  <a:lnTo>
                    <a:pt x="1595" y="9431"/>
                  </a:lnTo>
                  <a:cubicBezTo>
                    <a:pt x="1595" y="9755"/>
                    <a:pt x="1328" y="10023"/>
                    <a:pt x="998" y="10023"/>
                  </a:cubicBezTo>
                  <a:cubicBezTo>
                    <a:pt x="673" y="10023"/>
                    <a:pt x="407" y="9755"/>
                    <a:pt x="407" y="9431"/>
                  </a:cubicBezTo>
                  <a:lnTo>
                    <a:pt x="407" y="412"/>
                  </a:lnTo>
                  <a:close/>
                  <a:moveTo>
                    <a:pt x="205" y="0"/>
                  </a:moveTo>
                  <a:cubicBezTo>
                    <a:pt x="86" y="0"/>
                    <a:pt x="0" y="93"/>
                    <a:pt x="0" y="205"/>
                  </a:cubicBezTo>
                  <a:lnTo>
                    <a:pt x="0" y="9431"/>
                  </a:lnTo>
                  <a:cubicBezTo>
                    <a:pt x="0" y="9983"/>
                    <a:pt x="447" y="10435"/>
                    <a:pt x="998" y="10435"/>
                  </a:cubicBezTo>
                  <a:cubicBezTo>
                    <a:pt x="1554" y="10435"/>
                    <a:pt x="2002" y="9983"/>
                    <a:pt x="2002" y="9431"/>
                  </a:cubicBezTo>
                  <a:lnTo>
                    <a:pt x="2002" y="205"/>
                  </a:lnTo>
                  <a:cubicBezTo>
                    <a:pt x="2002" y="93"/>
                    <a:pt x="1915" y="0"/>
                    <a:pt x="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5"/>
            <p:cNvSpPr/>
            <p:nvPr/>
          </p:nvSpPr>
          <p:spPr>
            <a:xfrm>
              <a:off x="8228512" y="3536222"/>
              <a:ext cx="16243" cy="127193"/>
            </a:xfrm>
            <a:custGeom>
              <a:avLst/>
              <a:gdLst/>
              <a:ahLst/>
              <a:cxnLst/>
              <a:rect l="l" t="t" r="r" b="b"/>
              <a:pathLst>
                <a:path w="413" h="3234" extrusionOk="0">
                  <a:moveTo>
                    <a:pt x="206" y="0"/>
                  </a:moveTo>
                  <a:cubicBezTo>
                    <a:pt x="93" y="0"/>
                    <a:pt x="1" y="88"/>
                    <a:pt x="1" y="207"/>
                  </a:cubicBezTo>
                  <a:lnTo>
                    <a:pt x="1" y="3027"/>
                  </a:lnTo>
                  <a:cubicBezTo>
                    <a:pt x="1" y="3141"/>
                    <a:pt x="93" y="3234"/>
                    <a:pt x="206" y="3234"/>
                  </a:cubicBezTo>
                  <a:cubicBezTo>
                    <a:pt x="319" y="3234"/>
                    <a:pt x="412" y="3141"/>
                    <a:pt x="412" y="3027"/>
                  </a:cubicBezTo>
                  <a:lnTo>
                    <a:pt x="412" y="207"/>
                  </a:lnTo>
                  <a:cubicBezTo>
                    <a:pt x="412" y="88"/>
                    <a:pt x="319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5"/>
            <p:cNvSpPr/>
            <p:nvPr/>
          </p:nvSpPr>
          <p:spPr>
            <a:xfrm>
              <a:off x="7914063" y="3838317"/>
              <a:ext cx="127390" cy="16047"/>
            </a:xfrm>
            <a:custGeom>
              <a:avLst/>
              <a:gdLst/>
              <a:ahLst/>
              <a:cxnLst/>
              <a:rect l="l" t="t" r="r" b="b"/>
              <a:pathLst>
                <a:path w="3239" h="408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cubicBezTo>
                    <a:pt x="0" y="320"/>
                    <a:pt x="93" y="407"/>
                    <a:pt x="206" y="407"/>
                  </a:cubicBezTo>
                  <a:lnTo>
                    <a:pt x="3032" y="407"/>
                  </a:lnTo>
                  <a:cubicBezTo>
                    <a:pt x="3146" y="407"/>
                    <a:pt x="3239" y="320"/>
                    <a:pt x="3239" y="207"/>
                  </a:cubicBezTo>
                  <a:cubicBezTo>
                    <a:pt x="3239" y="89"/>
                    <a:pt x="3146" y="1"/>
                    <a:pt x="3032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5"/>
            <p:cNvSpPr/>
            <p:nvPr/>
          </p:nvSpPr>
          <p:spPr>
            <a:xfrm>
              <a:off x="8233193" y="4057859"/>
              <a:ext cx="16204" cy="127390"/>
            </a:xfrm>
            <a:custGeom>
              <a:avLst/>
              <a:gdLst/>
              <a:ahLst/>
              <a:cxnLst/>
              <a:rect l="l" t="t" r="r" b="b"/>
              <a:pathLst>
                <a:path w="412" h="3239" extrusionOk="0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lnTo>
                    <a:pt x="0" y="3032"/>
                  </a:lnTo>
                  <a:cubicBezTo>
                    <a:pt x="0" y="3146"/>
                    <a:pt x="93" y="3239"/>
                    <a:pt x="205" y="3239"/>
                  </a:cubicBezTo>
                  <a:cubicBezTo>
                    <a:pt x="319" y="3239"/>
                    <a:pt x="412" y="3146"/>
                    <a:pt x="412" y="3032"/>
                  </a:cubicBezTo>
                  <a:lnTo>
                    <a:pt x="412" y="205"/>
                  </a:lnTo>
                  <a:cubicBezTo>
                    <a:pt x="412" y="93"/>
                    <a:pt x="319" y="0"/>
                    <a:pt x="205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9ED75B-B2CB-1D53-77AD-A7AF7154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7385"/>
            <a:ext cx="9144000" cy="395364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59"/>
          <p:cNvSpPr txBox="1">
            <a:spLocks noGrp="1"/>
          </p:cNvSpPr>
          <p:nvPr>
            <p:ph type="title"/>
          </p:nvPr>
        </p:nvSpPr>
        <p:spPr>
          <a:xfrm>
            <a:off x="720000" y="2117700"/>
            <a:ext cx="5516758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Điểm đặc biệt</a:t>
            </a:r>
            <a:endParaRPr/>
          </a:p>
        </p:txBody>
      </p:sp>
      <p:sp>
        <p:nvSpPr>
          <p:cNvPr id="2304" name="Google Shape;2304;p59"/>
          <p:cNvSpPr txBox="1">
            <a:spLocks noGrp="1"/>
          </p:cNvSpPr>
          <p:nvPr>
            <p:ph type="title" idx="2"/>
          </p:nvPr>
        </p:nvSpPr>
        <p:spPr>
          <a:xfrm>
            <a:off x="719999" y="845400"/>
            <a:ext cx="2167003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5" name="Google Shape;2305;p59"/>
          <p:cNvSpPr txBox="1">
            <a:spLocks noGrp="1"/>
          </p:cNvSpPr>
          <p:nvPr>
            <p:ph type="subTitle" idx="1"/>
          </p:nvPr>
        </p:nvSpPr>
        <p:spPr>
          <a:xfrm>
            <a:off x="719999" y="3736200"/>
            <a:ext cx="5785548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Những điểm đặc biệt em đã thêm vào trang web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306" name="Google Shape;2306;p59"/>
          <p:cNvGrpSpPr/>
          <p:nvPr/>
        </p:nvGrpSpPr>
        <p:grpSpPr>
          <a:xfrm>
            <a:off x="6256998" y="728200"/>
            <a:ext cx="1336686" cy="3325176"/>
            <a:chOff x="6325761" y="688600"/>
            <a:chExt cx="1412539" cy="3513871"/>
          </a:xfrm>
        </p:grpSpPr>
        <p:sp>
          <p:nvSpPr>
            <p:cNvPr id="2307" name="Google Shape;2307;p59"/>
            <p:cNvSpPr/>
            <p:nvPr/>
          </p:nvSpPr>
          <p:spPr>
            <a:xfrm flipH="1">
              <a:off x="7424800" y="3325962"/>
              <a:ext cx="79038" cy="120834"/>
            </a:xfrm>
            <a:custGeom>
              <a:avLst/>
              <a:gdLst/>
              <a:ahLst/>
              <a:cxnLst/>
              <a:rect l="l" t="t" r="r" b="b"/>
              <a:pathLst>
                <a:path w="1371" h="2096" extrusionOk="0">
                  <a:moveTo>
                    <a:pt x="0" y="0"/>
                  </a:moveTo>
                  <a:lnTo>
                    <a:pt x="0" y="1411"/>
                  </a:lnTo>
                  <a:cubicBezTo>
                    <a:pt x="0" y="1787"/>
                    <a:pt x="309" y="2096"/>
                    <a:pt x="691" y="2096"/>
                  </a:cubicBezTo>
                  <a:cubicBezTo>
                    <a:pt x="1062" y="2096"/>
                    <a:pt x="1371" y="1787"/>
                    <a:pt x="1371" y="1411"/>
                  </a:cubicBezTo>
                  <a:lnTo>
                    <a:pt x="1371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 flipH="1">
              <a:off x="7414423" y="1619067"/>
              <a:ext cx="79038" cy="120892"/>
            </a:xfrm>
            <a:custGeom>
              <a:avLst/>
              <a:gdLst/>
              <a:ahLst/>
              <a:cxnLst/>
              <a:rect l="l" t="t" r="r" b="b"/>
              <a:pathLst>
                <a:path w="1371" h="2097" extrusionOk="0">
                  <a:moveTo>
                    <a:pt x="691" y="1"/>
                  </a:moveTo>
                  <a:cubicBezTo>
                    <a:pt x="310" y="1"/>
                    <a:pt x="1" y="310"/>
                    <a:pt x="1" y="685"/>
                  </a:cubicBezTo>
                  <a:lnTo>
                    <a:pt x="1" y="2096"/>
                  </a:lnTo>
                  <a:lnTo>
                    <a:pt x="1371" y="2096"/>
                  </a:lnTo>
                  <a:lnTo>
                    <a:pt x="1371" y="685"/>
                  </a:lnTo>
                  <a:cubicBezTo>
                    <a:pt x="1371" y="310"/>
                    <a:pt x="1067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 flipH="1">
              <a:off x="7167796" y="1765094"/>
              <a:ext cx="94719" cy="85553"/>
            </a:xfrm>
            <a:custGeom>
              <a:avLst/>
              <a:gdLst/>
              <a:ahLst/>
              <a:cxnLst/>
              <a:rect l="l" t="t" r="r" b="b"/>
              <a:pathLst>
                <a:path w="1643" h="1484" extrusionOk="0">
                  <a:moveTo>
                    <a:pt x="0" y="1"/>
                  </a:moveTo>
                  <a:lnTo>
                    <a:pt x="0" y="1282"/>
                  </a:lnTo>
                  <a:cubicBezTo>
                    <a:pt x="262" y="1412"/>
                    <a:pt x="556" y="1483"/>
                    <a:pt x="870" y="1483"/>
                  </a:cubicBezTo>
                  <a:cubicBezTo>
                    <a:pt x="1143" y="1483"/>
                    <a:pt x="1405" y="1427"/>
                    <a:pt x="1643" y="1329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 flipH="1">
              <a:off x="7414423" y="1739901"/>
              <a:ext cx="79038" cy="120488"/>
            </a:xfrm>
            <a:custGeom>
              <a:avLst/>
              <a:gdLst/>
              <a:ahLst/>
              <a:cxnLst/>
              <a:rect l="l" t="t" r="r" b="b"/>
              <a:pathLst>
                <a:path w="1371" h="2090" extrusionOk="0">
                  <a:moveTo>
                    <a:pt x="1" y="0"/>
                  </a:moveTo>
                  <a:lnTo>
                    <a:pt x="1" y="1410"/>
                  </a:lnTo>
                  <a:cubicBezTo>
                    <a:pt x="1" y="1787"/>
                    <a:pt x="310" y="2090"/>
                    <a:pt x="691" y="2090"/>
                  </a:cubicBezTo>
                  <a:cubicBezTo>
                    <a:pt x="1067" y="2090"/>
                    <a:pt x="1371" y="1787"/>
                    <a:pt x="1371" y="1410"/>
                  </a:cubicBezTo>
                  <a:lnTo>
                    <a:pt x="1371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 flipH="1">
              <a:off x="7424800" y="3205186"/>
              <a:ext cx="79038" cy="120834"/>
            </a:xfrm>
            <a:custGeom>
              <a:avLst/>
              <a:gdLst/>
              <a:ahLst/>
              <a:cxnLst/>
              <a:rect l="l" t="t" r="r" b="b"/>
              <a:pathLst>
                <a:path w="1371" h="2096" extrusionOk="0">
                  <a:moveTo>
                    <a:pt x="691" y="1"/>
                  </a:moveTo>
                  <a:cubicBezTo>
                    <a:pt x="309" y="1"/>
                    <a:pt x="0" y="310"/>
                    <a:pt x="0" y="685"/>
                  </a:cubicBezTo>
                  <a:lnTo>
                    <a:pt x="0" y="2095"/>
                  </a:lnTo>
                  <a:lnTo>
                    <a:pt x="1371" y="2095"/>
                  </a:lnTo>
                  <a:lnTo>
                    <a:pt x="1371" y="685"/>
                  </a:lnTo>
                  <a:cubicBezTo>
                    <a:pt x="1371" y="310"/>
                    <a:pt x="1062" y="1"/>
                    <a:pt x="691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 flipH="1">
              <a:off x="7167796" y="1624429"/>
              <a:ext cx="94719" cy="140724"/>
            </a:xfrm>
            <a:custGeom>
              <a:avLst/>
              <a:gdLst/>
              <a:ahLst/>
              <a:cxnLst/>
              <a:rect l="l" t="t" r="r" b="b"/>
              <a:pathLst>
                <a:path w="1643" h="2441" extrusionOk="0">
                  <a:moveTo>
                    <a:pt x="870" y="0"/>
                  </a:moveTo>
                  <a:cubicBezTo>
                    <a:pt x="556" y="0"/>
                    <a:pt x="262" y="72"/>
                    <a:pt x="0" y="201"/>
                  </a:cubicBezTo>
                  <a:lnTo>
                    <a:pt x="0" y="2441"/>
                  </a:lnTo>
                  <a:lnTo>
                    <a:pt x="633" y="2441"/>
                  </a:lnTo>
                  <a:lnTo>
                    <a:pt x="633" y="1478"/>
                  </a:lnTo>
                  <a:lnTo>
                    <a:pt x="1643" y="1478"/>
                  </a:lnTo>
                  <a:lnTo>
                    <a:pt x="1643" y="155"/>
                  </a:lnTo>
                  <a:cubicBezTo>
                    <a:pt x="1405" y="57"/>
                    <a:pt x="1143" y="0"/>
                    <a:pt x="870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 flipH="1">
              <a:off x="6337636" y="2136071"/>
              <a:ext cx="708173" cy="518908"/>
            </a:xfrm>
            <a:custGeom>
              <a:avLst/>
              <a:gdLst/>
              <a:ahLst/>
              <a:cxnLst/>
              <a:rect l="l" t="t" r="r" b="b"/>
              <a:pathLst>
                <a:path w="12284" h="9001" extrusionOk="0">
                  <a:moveTo>
                    <a:pt x="6024" y="1247"/>
                  </a:moveTo>
                  <a:cubicBezTo>
                    <a:pt x="6749" y="1247"/>
                    <a:pt x="7341" y="1839"/>
                    <a:pt x="7341" y="2565"/>
                  </a:cubicBezTo>
                  <a:cubicBezTo>
                    <a:pt x="7341" y="3296"/>
                    <a:pt x="6749" y="3883"/>
                    <a:pt x="6024" y="3883"/>
                  </a:cubicBezTo>
                  <a:cubicBezTo>
                    <a:pt x="5292" y="3883"/>
                    <a:pt x="4700" y="3296"/>
                    <a:pt x="4700" y="2565"/>
                  </a:cubicBezTo>
                  <a:cubicBezTo>
                    <a:pt x="4700" y="1839"/>
                    <a:pt x="5292" y="1247"/>
                    <a:pt x="6024" y="1247"/>
                  </a:cubicBezTo>
                  <a:close/>
                  <a:moveTo>
                    <a:pt x="7352" y="5623"/>
                  </a:moveTo>
                  <a:cubicBezTo>
                    <a:pt x="7737" y="5623"/>
                    <a:pt x="8046" y="5936"/>
                    <a:pt x="8046" y="6323"/>
                  </a:cubicBezTo>
                  <a:cubicBezTo>
                    <a:pt x="8046" y="6709"/>
                    <a:pt x="7737" y="7024"/>
                    <a:pt x="7352" y="7024"/>
                  </a:cubicBezTo>
                  <a:cubicBezTo>
                    <a:pt x="6965" y="7024"/>
                    <a:pt x="6651" y="6709"/>
                    <a:pt x="6651" y="6323"/>
                  </a:cubicBezTo>
                  <a:cubicBezTo>
                    <a:pt x="6651" y="5936"/>
                    <a:pt x="6965" y="5623"/>
                    <a:pt x="7352" y="5623"/>
                  </a:cubicBezTo>
                  <a:close/>
                  <a:moveTo>
                    <a:pt x="699" y="1"/>
                  </a:moveTo>
                  <a:cubicBezTo>
                    <a:pt x="252" y="856"/>
                    <a:pt x="0" y="1823"/>
                    <a:pt x="0" y="2859"/>
                  </a:cubicBezTo>
                  <a:cubicBezTo>
                    <a:pt x="0" y="6252"/>
                    <a:pt x="2749" y="9001"/>
                    <a:pt x="6141" y="9001"/>
                  </a:cubicBezTo>
                  <a:cubicBezTo>
                    <a:pt x="9534" y="9001"/>
                    <a:pt x="12283" y="6252"/>
                    <a:pt x="12283" y="2859"/>
                  </a:cubicBezTo>
                  <a:cubicBezTo>
                    <a:pt x="12283" y="1828"/>
                    <a:pt x="12031" y="856"/>
                    <a:pt x="11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 flipH="1">
              <a:off x="6570946" y="1709635"/>
              <a:ext cx="230081" cy="55517"/>
            </a:xfrm>
            <a:custGeom>
              <a:avLst/>
              <a:gdLst/>
              <a:ahLst/>
              <a:cxnLst/>
              <a:rect l="l" t="t" r="r" b="b"/>
              <a:pathLst>
                <a:path w="3991" h="963" extrusionOk="0">
                  <a:moveTo>
                    <a:pt x="1" y="0"/>
                  </a:moveTo>
                  <a:lnTo>
                    <a:pt x="1" y="963"/>
                  </a:lnTo>
                  <a:lnTo>
                    <a:pt x="3991" y="963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 flipH="1">
              <a:off x="6622601" y="2207960"/>
              <a:ext cx="152254" cy="151965"/>
            </a:xfrm>
            <a:custGeom>
              <a:avLst/>
              <a:gdLst/>
              <a:ahLst/>
              <a:cxnLst/>
              <a:rect l="l" t="t" r="r" b="b"/>
              <a:pathLst>
                <a:path w="2641" h="2636" extrusionOk="0">
                  <a:moveTo>
                    <a:pt x="1324" y="0"/>
                  </a:moveTo>
                  <a:cubicBezTo>
                    <a:pt x="592" y="0"/>
                    <a:pt x="0" y="592"/>
                    <a:pt x="0" y="1318"/>
                  </a:cubicBezTo>
                  <a:cubicBezTo>
                    <a:pt x="0" y="2049"/>
                    <a:pt x="592" y="2636"/>
                    <a:pt x="1324" y="2636"/>
                  </a:cubicBezTo>
                  <a:cubicBezTo>
                    <a:pt x="2049" y="2636"/>
                    <a:pt x="2641" y="2049"/>
                    <a:pt x="2641" y="1318"/>
                  </a:cubicBezTo>
                  <a:cubicBezTo>
                    <a:pt x="2641" y="592"/>
                    <a:pt x="2049" y="0"/>
                    <a:pt x="1324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 flipH="1">
              <a:off x="6665319" y="3298348"/>
              <a:ext cx="425688" cy="55286"/>
            </a:xfrm>
            <a:custGeom>
              <a:avLst/>
              <a:gdLst/>
              <a:ahLst/>
              <a:cxnLst/>
              <a:rect l="l" t="t" r="r" b="b"/>
              <a:pathLst>
                <a:path w="7384" h="959" extrusionOk="0">
                  <a:moveTo>
                    <a:pt x="1" y="1"/>
                  </a:moveTo>
                  <a:cubicBezTo>
                    <a:pt x="37" y="150"/>
                    <a:pt x="58" y="315"/>
                    <a:pt x="58" y="479"/>
                  </a:cubicBezTo>
                  <a:cubicBezTo>
                    <a:pt x="58" y="645"/>
                    <a:pt x="37" y="809"/>
                    <a:pt x="1" y="958"/>
                  </a:cubicBezTo>
                  <a:lnTo>
                    <a:pt x="7383" y="958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 flipH="1">
              <a:off x="6800969" y="1709635"/>
              <a:ext cx="301855" cy="55517"/>
            </a:xfrm>
            <a:custGeom>
              <a:avLst/>
              <a:gdLst/>
              <a:ahLst/>
              <a:cxnLst/>
              <a:rect l="l" t="t" r="r" b="b"/>
              <a:pathLst>
                <a:path w="5236" h="963" extrusionOk="0">
                  <a:moveTo>
                    <a:pt x="1" y="0"/>
                  </a:moveTo>
                  <a:cubicBezTo>
                    <a:pt x="41" y="155"/>
                    <a:pt x="62" y="314"/>
                    <a:pt x="62" y="483"/>
                  </a:cubicBezTo>
                  <a:cubicBezTo>
                    <a:pt x="62" y="654"/>
                    <a:pt x="41" y="813"/>
                    <a:pt x="1" y="963"/>
                  </a:cubicBezTo>
                  <a:lnTo>
                    <a:pt x="5236" y="963"/>
                  </a:lnTo>
                  <a:lnTo>
                    <a:pt x="5236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 flipH="1">
              <a:off x="6691722" y="3927249"/>
              <a:ext cx="1046578" cy="275221"/>
            </a:xfrm>
            <a:custGeom>
              <a:avLst/>
              <a:gdLst/>
              <a:ahLst/>
              <a:cxnLst/>
              <a:rect l="l" t="t" r="r" b="b"/>
              <a:pathLst>
                <a:path w="18154" h="4774" extrusionOk="0">
                  <a:moveTo>
                    <a:pt x="8253" y="1"/>
                  </a:moveTo>
                  <a:cubicBezTo>
                    <a:pt x="3625" y="103"/>
                    <a:pt x="1" y="1134"/>
                    <a:pt x="1" y="2379"/>
                  </a:cubicBezTo>
                  <a:cubicBezTo>
                    <a:pt x="1" y="3698"/>
                    <a:pt x="4062" y="4774"/>
                    <a:pt x="9078" y="4774"/>
                  </a:cubicBezTo>
                  <a:cubicBezTo>
                    <a:pt x="14092" y="4774"/>
                    <a:pt x="18153" y="3698"/>
                    <a:pt x="18153" y="2379"/>
                  </a:cubicBezTo>
                  <a:cubicBezTo>
                    <a:pt x="18153" y="1134"/>
                    <a:pt x="14524" y="103"/>
                    <a:pt x="9896" y="1"/>
                  </a:cubicBezTo>
                  <a:lnTo>
                    <a:pt x="9896" y="2643"/>
                  </a:lnTo>
                  <a:lnTo>
                    <a:pt x="8253" y="2643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 flipH="1">
              <a:off x="7087663" y="3298348"/>
              <a:ext cx="80191" cy="55286"/>
            </a:xfrm>
            <a:custGeom>
              <a:avLst/>
              <a:gdLst/>
              <a:ahLst/>
              <a:cxnLst/>
              <a:rect l="l" t="t" r="r" b="b"/>
              <a:pathLst>
                <a:path w="1391" h="959" extrusionOk="0">
                  <a:moveTo>
                    <a:pt x="1" y="1"/>
                  </a:moveTo>
                  <a:lnTo>
                    <a:pt x="1" y="958"/>
                  </a:lnTo>
                  <a:lnTo>
                    <a:pt x="1334" y="958"/>
                  </a:lnTo>
                  <a:cubicBezTo>
                    <a:pt x="1370" y="809"/>
                    <a:pt x="1391" y="645"/>
                    <a:pt x="1391" y="479"/>
                  </a:cubicBezTo>
                  <a:cubicBezTo>
                    <a:pt x="1391" y="315"/>
                    <a:pt x="1370" y="150"/>
                    <a:pt x="1334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9"/>
            <p:cNvSpPr/>
            <p:nvPr/>
          </p:nvSpPr>
          <p:spPr>
            <a:xfrm flipH="1">
              <a:off x="7064487" y="700476"/>
              <a:ext cx="301337" cy="301567"/>
            </a:xfrm>
            <a:custGeom>
              <a:avLst/>
              <a:gdLst/>
              <a:ahLst/>
              <a:cxnLst/>
              <a:rect l="l" t="t" r="r" b="b"/>
              <a:pathLst>
                <a:path w="5227" h="5231" extrusionOk="0">
                  <a:moveTo>
                    <a:pt x="2617" y="1"/>
                  </a:moveTo>
                  <a:cubicBezTo>
                    <a:pt x="1170" y="1"/>
                    <a:pt x="1" y="1169"/>
                    <a:pt x="1" y="2616"/>
                  </a:cubicBezTo>
                  <a:cubicBezTo>
                    <a:pt x="1" y="4057"/>
                    <a:pt x="1170" y="5231"/>
                    <a:pt x="2617" y="5231"/>
                  </a:cubicBezTo>
                  <a:cubicBezTo>
                    <a:pt x="4057" y="5231"/>
                    <a:pt x="5226" y="4057"/>
                    <a:pt x="5226" y="2616"/>
                  </a:cubicBezTo>
                  <a:cubicBezTo>
                    <a:pt x="5226" y="1169"/>
                    <a:pt x="4057" y="1"/>
                    <a:pt x="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9"/>
            <p:cNvSpPr/>
            <p:nvPr/>
          </p:nvSpPr>
          <p:spPr>
            <a:xfrm flipH="1">
              <a:off x="7099193" y="1709635"/>
              <a:ext cx="68661" cy="55517"/>
            </a:xfrm>
            <a:custGeom>
              <a:avLst/>
              <a:gdLst/>
              <a:ahLst/>
              <a:cxnLst/>
              <a:rect l="l" t="t" r="r" b="b"/>
              <a:pathLst>
                <a:path w="1191" h="963" extrusionOk="0">
                  <a:moveTo>
                    <a:pt x="1" y="0"/>
                  </a:moveTo>
                  <a:lnTo>
                    <a:pt x="1" y="963"/>
                  </a:lnTo>
                  <a:lnTo>
                    <a:pt x="1129" y="963"/>
                  </a:lnTo>
                  <a:cubicBezTo>
                    <a:pt x="1169" y="813"/>
                    <a:pt x="1190" y="654"/>
                    <a:pt x="1190" y="483"/>
                  </a:cubicBezTo>
                  <a:cubicBezTo>
                    <a:pt x="1190" y="314"/>
                    <a:pt x="1169" y="155"/>
                    <a:pt x="1129" y="0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9"/>
            <p:cNvSpPr/>
            <p:nvPr/>
          </p:nvSpPr>
          <p:spPr>
            <a:xfrm flipH="1">
              <a:off x="7167796" y="3926442"/>
              <a:ext cx="94719" cy="153176"/>
            </a:xfrm>
            <a:custGeom>
              <a:avLst/>
              <a:gdLst/>
              <a:ahLst/>
              <a:cxnLst/>
              <a:rect l="l" t="t" r="r" b="b"/>
              <a:pathLst>
                <a:path w="1643" h="2657" extrusionOk="0">
                  <a:moveTo>
                    <a:pt x="825" y="0"/>
                  </a:moveTo>
                  <a:cubicBezTo>
                    <a:pt x="552" y="0"/>
                    <a:pt x="273" y="5"/>
                    <a:pt x="0" y="15"/>
                  </a:cubicBezTo>
                  <a:lnTo>
                    <a:pt x="0" y="2657"/>
                  </a:lnTo>
                  <a:lnTo>
                    <a:pt x="1643" y="2657"/>
                  </a:lnTo>
                  <a:lnTo>
                    <a:pt x="1643" y="15"/>
                  </a:lnTo>
                  <a:cubicBezTo>
                    <a:pt x="1369" y="5"/>
                    <a:pt x="1103" y="0"/>
                    <a:pt x="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9"/>
            <p:cNvSpPr/>
            <p:nvPr/>
          </p:nvSpPr>
          <p:spPr>
            <a:xfrm flipH="1">
              <a:off x="7167796" y="3433421"/>
              <a:ext cx="94719" cy="493888"/>
            </a:xfrm>
            <a:custGeom>
              <a:avLst/>
              <a:gdLst/>
              <a:ahLst/>
              <a:cxnLst/>
              <a:rect l="l" t="t" r="r" b="b"/>
              <a:pathLst>
                <a:path w="1643" h="8567" extrusionOk="0">
                  <a:moveTo>
                    <a:pt x="0" y="1"/>
                  </a:moveTo>
                  <a:lnTo>
                    <a:pt x="0" y="8567"/>
                  </a:lnTo>
                  <a:cubicBezTo>
                    <a:pt x="273" y="8557"/>
                    <a:pt x="552" y="8552"/>
                    <a:pt x="825" y="8552"/>
                  </a:cubicBezTo>
                  <a:cubicBezTo>
                    <a:pt x="1103" y="8552"/>
                    <a:pt x="1369" y="8557"/>
                    <a:pt x="1643" y="8567"/>
                  </a:cubicBezTo>
                  <a:lnTo>
                    <a:pt x="1643" y="103"/>
                  </a:lnTo>
                  <a:cubicBezTo>
                    <a:pt x="1426" y="186"/>
                    <a:pt x="1189" y="227"/>
                    <a:pt x="942" y="227"/>
                  </a:cubicBezTo>
                  <a:cubicBezTo>
                    <a:pt x="608" y="227"/>
                    <a:pt x="283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9"/>
            <p:cNvSpPr/>
            <p:nvPr/>
          </p:nvSpPr>
          <p:spPr>
            <a:xfrm flipH="1">
              <a:off x="7167796" y="3205474"/>
              <a:ext cx="94719" cy="241035"/>
            </a:xfrm>
            <a:custGeom>
              <a:avLst/>
              <a:gdLst/>
              <a:ahLst/>
              <a:cxnLst/>
              <a:rect l="l" t="t" r="r" b="b"/>
              <a:pathLst>
                <a:path w="1643" h="4181" extrusionOk="0">
                  <a:moveTo>
                    <a:pt x="942" y="1"/>
                  </a:moveTo>
                  <a:cubicBezTo>
                    <a:pt x="608" y="1"/>
                    <a:pt x="283" y="82"/>
                    <a:pt x="0" y="227"/>
                  </a:cubicBezTo>
                  <a:lnTo>
                    <a:pt x="0" y="3955"/>
                  </a:lnTo>
                  <a:cubicBezTo>
                    <a:pt x="283" y="4098"/>
                    <a:pt x="608" y="4181"/>
                    <a:pt x="942" y="4181"/>
                  </a:cubicBezTo>
                  <a:cubicBezTo>
                    <a:pt x="1189" y="4181"/>
                    <a:pt x="1426" y="4140"/>
                    <a:pt x="1643" y="4057"/>
                  </a:cubicBezTo>
                  <a:lnTo>
                    <a:pt x="1643" y="2569"/>
                  </a:lnTo>
                  <a:lnTo>
                    <a:pt x="577" y="2569"/>
                  </a:lnTo>
                  <a:lnTo>
                    <a:pt x="577" y="1612"/>
                  </a:lnTo>
                  <a:lnTo>
                    <a:pt x="1643" y="1612"/>
                  </a:lnTo>
                  <a:lnTo>
                    <a:pt x="1643" y="124"/>
                  </a:lnTo>
                  <a:cubicBezTo>
                    <a:pt x="1426" y="41"/>
                    <a:pt x="1189" y="1"/>
                    <a:pt x="942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 flipH="1">
              <a:off x="7167796" y="3298348"/>
              <a:ext cx="61455" cy="55286"/>
            </a:xfrm>
            <a:custGeom>
              <a:avLst/>
              <a:gdLst/>
              <a:ahLst/>
              <a:cxnLst/>
              <a:rect l="l" t="t" r="r" b="b"/>
              <a:pathLst>
                <a:path w="1066" h="959" extrusionOk="0">
                  <a:moveTo>
                    <a:pt x="0" y="1"/>
                  </a:moveTo>
                  <a:lnTo>
                    <a:pt x="0" y="958"/>
                  </a:lnTo>
                  <a:lnTo>
                    <a:pt x="1066" y="958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9"/>
            <p:cNvSpPr/>
            <p:nvPr/>
          </p:nvSpPr>
          <p:spPr>
            <a:xfrm flipH="1">
              <a:off x="7167796" y="1839001"/>
              <a:ext cx="94719" cy="1379565"/>
            </a:xfrm>
            <a:custGeom>
              <a:avLst/>
              <a:gdLst/>
              <a:ahLst/>
              <a:cxnLst/>
              <a:rect l="l" t="t" r="r" b="b"/>
              <a:pathLst>
                <a:path w="1643" h="23930" extrusionOk="0">
                  <a:moveTo>
                    <a:pt x="0" y="0"/>
                  </a:moveTo>
                  <a:lnTo>
                    <a:pt x="0" y="23930"/>
                  </a:lnTo>
                  <a:cubicBezTo>
                    <a:pt x="283" y="23785"/>
                    <a:pt x="608" y="23704"/>
                    <a:pt x="942" y="23704"/>
                  </a:cubicBezTo>
                  <a:cubicBezTo>
                    <a:pt x="1189" y="23704"/>
                    <a:pt x="1426" y="23744"/>
                    <a:pt x="1643" y="23827"/>
                  </a:cubicBezTo>
                  <a:lnTo>
                    <a:pt x="1643" y="47"/>
                  </a:lnTo>
                  <a:cubicBezTo>
                    <a:pt x="1405" y="145"/>
                    <a:pt x="1143" y="201"/>
                    <a:pt x="870" y="201"/>
                  </a:cubicBezTo>
                  <a:cubicBezTo>
                    <a:pt x="556" y="201"/>
                    <a:pt x="262" y="13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9"/>
            <p:cNvSpPr/>
            <p:nvPr/>
          </p:nvSpPr>
          <p:spPr>
            <a:xfrm flipH="1">
              <a:off x="7167796" y="1709635"/>
              <a:ext cx="58226" cy="55517"/>
            </a:xfrm>
            <a:custGeom>
              <a:avLst/>
              <a:gdLst/>
              <a:ahLst/>
              <a:cxnLst/>
              <a:rect l="l" t="t" r="r" b="b"/>
              <a:pathLst>
                <a:path w="1010" h="963" extrusionOk="0">
                  <a:moveTo>
                    <a:pt x="0" y="0"/>
                  </a:moveTo>
                  <a:lnTo>
                    <a:pt x="0" y="963"/>
                  </a:lnTo>
                  <a:lnTo>
                    <a:pt x="1010" y="96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9"/>
            <p:cNvSpPr/>
            <p:nvPr/>
          </p:nvSpPr>
          <p:spPr>
            <a:xfrm flipH="1">
              <a:off x="7167796" y="1001984"/>
              <a:ext cx="94719" cy="634035"/>
            </a:xfrm>
            <a:custGeom>
              <a:avLst/>
              <a:gdLst/>
              <a:ahLst/>
              <a:cxnLst/>
              <a:rect l="l" t="t" r="r" b="b"/>
              <a:pathLst>
                <a:path w="1643" h="10998" extrusionOk="0">
                  <a:moveTo>
                    <a:pt x="0" y="1"/>
                  </a:moveTo>
                  <a:lnTo>
                    <a:pt x="0" y="10998"/>
                  </a:lnTo>
                  <a:cubicBezTo>
                    <a:pt x="262" y="10869"/>
                    <a:pt x="556" y="10797"/>
                    <a:pt x="870" y="10797"/>
                  </a:cubicBezTo>
                  <a:cubicBezTo>
                    <a:pt x="1143" y="10797"/>
                    <a:pt x="1405" y="10854"/>
                    <a:pt x="1643" y="10952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9"/>
            <p:cNvSpPr/>
            <p:nvPr/>
          </p:nvSpPr>
          <p:spPr>
            <a:xfrm flipH="1">
              <a:off x="6325761" y="1320211"/>
              <a:ext cx="731982" cy="1346589"/>
            </a:xfrm>
            <a:custGeom>
              <a:avLst/>
              <a:gdLst/>
              <a:ahLst/>
              <a:cxnLst/>
              <a:rect l="l" t="t" r="r" b="b"/>
              <a:pathLst>
                <a:path w="12697" h="23358" extrusionOk="0">
                  <a:moveTo>
                    <a:pt x="8764" y="412"/>
                  </a:moveTo>
                  <a:cubicBezTo>
                    <a:pt x="8856" y="412"/>
                    <a:pt x="8933" y="489"/>
                    <a:pt x="8933" y="582"/>
                  </a:cubicBezTo>
                  <a:cubicBezTo>
                    <a:pt x="8933" y="675"/>
                    <a:pt x="8856" y="751"/>
                    <a:pt x="8764" y="751"/>
                  </a:cubicBezTo>
                  <a:lnTo>
                    <a:pt x="8444" y="751"/>
                  </a:lnTo>
                  <a:cubicBezTo>
                    <a:pt x="8331" y="751"/>
                    <a:pt x="8238" y="844"/>
                    <a:pt x="8238" y="958"/>
                  </a:cubicBezTo>
                  <a:lnTo>
                    <a:pt x="8238" y="11234"/>
                  </a:lnTo>
                  <a:cubicBezTo>
                    <a:pt x="8238" y="11322"/>
                    <a:pt x="8294" y="11399"/>
                    <a:pt x="8377" y="11429"/>
                  </a:cubicBezTo>
                  <a:cubicBezTo>
                    <a:pt x="9767" y="11934"/>
                    <a:pt x="10915" y="12933"/>
                    <a:pt x="11605" y="14245"/>
                  </a:cubicBezTo>
                  <a:cubicBezTo>
                    <a:pt x="12053" y="15095"/>
                    <a:pt x="12285" y="16053"/>
                    <a:pt x="12285" y="17011"/>
                  </a:cubicBezTo>
                  <a:cubicBezTo>
                    <a:pt x="12285" y="20285"/>
                    <a:pt x="9622" y="22946"/>
                    <a:pt x="6348" y="22946"/>
                  </a:cubicBezTo>
                  <a:cubicBezTo>
                    <a:pt x="3074" y="22946"/>
                    <a:pt x="412" y="20285"/>
                    <a:pt x="412" y="17011"/>
                  </a:cubicBezTo>
                  <a:cubicBezTo>
                    <a:pt x="412" y="16053"/>
                    <a:pt x="633" y="15131"/>
                    <a:pt x="1072" y="14276"/>
                  </a:cubicBezTo>
                  <a:cubicBezTo>
                    <a:pt x="1082" y="14271"/>
                    <a:pt x="1087" y="14256"/>
                    <a:pt x="1092" y="14245"/>
                  </a:cubicBezTo>
                  <a:cubicBezTo>
                    <a:pt x="1813" y="12881"/>
                    <a:pt x="3059" y="11831"/>
                    <a:pt x="4521" y="11363"/>
                  </a:cubicBezTo>
                  <a:cubicBezTo>
                    <a:pt x="4603" y="11332"/>
                    <a:pt x="4660" y="11254"/>
                    <a:pt x="4660" y="11167"/>
                  </a:cubicBezTo>
                  <a:lnTo>
                    <a:pt x="4660" y="958"/>
                  </a:lnTo>
                  <a:cubicBezTo>
                    <a:pt x="4660" y="844"/>
                    <a:pt x="4572" y="751"/>
                    <a:pt x="4454" y="751"/>
                  </a:cubicBezTo>
                  <a:lnTo>
                    <a:pt x="4104" y="751"/>
                  </a:lnTo>
                  <a:cubicBezTo>
                    <a:pt x="4012" y="751"/>
                    <a:pt x="3929" y="675"/>
                    <a:pt x="3929" y="582"/>
                  </a:cubicBezTo>
                  <a:cubicBezTo>
                    <a:pt x="3929" y="489"/>
                    <a:pt x="4007" y="412"/>
                    <a:pt x="4104" y="412"/>
                  </a:cubicBezTo>
                  <a:close/>
                  <a:moveTo>
                    <a:pt x="4104" y="0"/>
                  </a:moveTo>
                  <a:cubicBezTo>
                    <a:pt x="3779" y="0"/>
                    <a:pt x="3517" y="263"/>
                    <a:pt x="3517" y="582"/>
                  </a:cubicBezTo>
                  <a:cubicBezTo>
                    <a:pt x="3517" y="901"/>
                    <a:pt x="3779" y="1164"/>
                    <a:pt x="4104" y="1164"/>
                  </a:cubicBezTo>
                  <a:lnTo>
                    <a:pt x="4254" y="1164"/>
                  </a:lnTo>
                  <a:lnTo>
                    <a:pt x="4254" y="11018"/>
                  </a:lnTo>
                  <a:cubicBezTo>
                    <a:pt x="2765" y="11538"/>
                    <a:pt x="1493" y="12624"/>
                    <a:pt x="747" y="14019"/>
                  </a:cubicBezTo>
                  <a:cubicBezTo>
                    <a:pt x="737" y="14029"/>
                    <a:pt x="732" y="14045"/>
                    <a:pt x="726" y="14055"/>
                  </a:cubicBezTo>
                  <a:cubicBezTo>
                    <a:pt x="243" y="14977"/>
                    <a:pt x="1" y="15970"/>
                    <a:pt x="1" y="17011"/>
                  </a:cubicBezTo>
                  <a:cubicBezTo>
                    <a:pt x="1" y="20511"/>
                    <a:pt x="2848" y="23358"/>
                    <a:pt x="6348" y="23358"/>
                  </a:cubicBezTo>
                  <a:cubicBezTo>
                    <a:pt x="9850" y="23358"/>
                    <a:pt x="12697" y="20511"/>
                    <a:pt x="12697" y="17011"/>
                  </a:cubicBezTo>
                  <a:cubicBezTo>
                    <a:pt x="12697" y="15986"/>
                    <a:pt x="12444" y="14961"/>
                    <a:pt x="11970" y="14055"/>
                  </a:cubicBezTo>
                  <a:cubicBezTo>
                    <a:pt x="11255" y="12696"/>
                    <a:pt x="10081" y="11646"/>
                    <a:pt x="8650" y="11095"/>
                  </a:cubicBezTo>
                  <a:lnTo>
                    <a:pt x="8650" y="1164"/>
                  </a:lnTo>
                  <a:lnTo>
                    <a:pt x="8764" y="1164"/>
                  </a:lnTo>
                  <a:cubicBezTo>
                    <a:pt x="9077" y="1164"/>
                    <a:pt x="9344" y="896"/>
                    <a:pt x="9344" y="582"/>
                  </a:cubicBezTo>
                  <a:cubicBezTo>
                    <a:pt x="9344" y="263"/>
                    <a:pt x="9082" y="0"/>
                    <a:pt x="8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9"/>
            <p:cNvSpPr/>
            <p:nvPr/>
          </p:nvSpPr>
          <p:spPr>
            <a:xfrm flipH="1">
              <a:off x="6366173" y="2124252"/>
              <a:ext cx="650868" cy="23752"/>
            </a:xfrm>
            <a:custGeom>
              <a:avLst/>
              <a:gdLst/>
              <a:ahLst/>
              <a:cxnLst/>
              <a:rect l="l" t="t" r="r" b="b"/>
              <a:pathLst>
                <a:path w="11290" h="412" extrusionOk="0">
                  <a:moveTo>
                    <a:pt x="200" y="1"/>
                  </a:moveTo>
                  <a:cubicBezTo>
                    <a:pt x="88" y="1"/>
                    <a:pt x="0" y="87"/>
                    <a:pt x="0" y="206"/>
                  </a:cubicBezTo>
                  <a:cubicBezTo>
                    <a:pt x="0" y="319"/>
                    <a:pt x="93" y="412"/>
                    <a:pt x="205" y="412"/>
                  </a:cubicBezTo>
                  <a:lnTo>
                    <a:pt x="11085" y="412"/>
                  </a:lnTo>
                  <a:cubicBezTo>
                    <a:pt x="11197" y="412"/>
                    <a:pt x="11290" y="319"/>
                    <a:pt x="11290" y="206"/>
                  </a:cubicBezTo>
                  <a:cubicBezTo>
                    <a:pt x="11290" y="87"/>
                    <a:pt x="11197" y="1"/>
                    <a:pt x="11085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9"/>
            <p:cNvSpPr/>
            <p:nvPr/>
          </p:nvSpPr>
          <p:spPr>
            <a:xfrm flipH="1">
              <a:off x="7155920" y="990166"/>
              <a:ext cx="118471" cy="3101282"/>
            </a:xfrm>
            <a:custGeom>
              <a:avLst/>
              <a:gdLst/>
              <a:ahLst/>
              <a:cxnLst/>
              <a:rect l="l" t="t" r="r" b="b"/>
              <a:pathLst>
                <a:path w="2055" h="53795" extrusionOk="0">
                  <a:moveTo>
                    <a:pt x="1642" y="407"/>
                  </a:moveTo>
                  <a:lnTo>
                    <a:pt x="1642" y="53383"/>
                  </a:lnTo>
                  <a:lnTo>
                    <a:pt x="413" y="53383"/>
                  </a:lnTo>
                  <a:lnTo>
                    <a:pt x="413" y="407"/>
                  </a:lnTo>
                  <a:close/>
                  <a:moveTo>
                    <a:pt x="0" y="1"/>
                  </a:moveTo>
                  <a:lnTo>
                    <a:pt x="0" y="53795"/>
                  </a:lnTo>
                  <a:lnTo>
                    <a:pt x="2055" y="53795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9"/>
            <p:cNvSpPr/>
            <p:nvPr/>
          </p:nvSpPr>
          <p:spPr>
            <a:xfrm flipH="1">
              <a:off x="7099193" y="1624429"/>
              <a:ext cx="225930" cy="226219"/>
            </a:xfrm>
            <a:custGeom>
              <a:avLst/>
              <a:gdLst/>
              <a:ahLst/>
              <a:cxnLst/>
              <a:rect l="l" t="t" r="r" b="b"/>
              <a:pathLst>
                <a:path w="3919" h="3924" extrusionOk="0">
                  <a:moveTo>
                    <a:pt x="1956" y="0"/>
                  </a:moveTo>
                  <a:cubicBezTo>
                    <a:pt x="1642" y="0"/>
                    <a:pt x="1348" y="72"/>
                    <a:pt x="1086" y="201"/>
                  </a:cubicBezTo>
                  <a:cubicBezTo>
                    <a:pt x="443" y="526"/>
                    <a:pt x="0" y="1195"/>
                    <a:pt x="0" y="1961"/>
                  </a:cubicBezTo>
                  <a:lnTo>
                    <a:pt x="0" y="2003"/>
                  </a:lnTo>
                  <a:cubicBezTo>
                    <a:pt x="15" y="2759"/>
                    <a:pt x="453" y="3403"/>
                    <a:pt x="1086" y="3722"/>
                  </a:cubicBezTo>
                  <a:cubicBezTo>
                    <a:pt x="1348" y="3852"/>
                    <a:pt x="1642" y="3923"/>
                    <a:pt x="1956" y="3923"/>
                  </a:cubicBezTo>
                  <a:cubicBezTo>
                    <a:pt x="2229" y="3923"/>
                    <a:pt x="2491" y="3867"/>
                    <a:pt x="2729" y="3769"/>
                  </a:cubicBezTo>
                  <a:cubicBezTo>
                    <a:pt x="3285" y="3527"/>
                    <a:pt x="3707" y="3042"/>
                    <a:pt x="3857" y="2441"/>
                  </a:cubicBezTo>
                  <a:cubicBezTo>
                    <a:pt x="3897" y="2291"/>
                    <a:pt x="3918" y="2132"/>
                    <a:pt x="3918" y="1961"/>
                  </a:cubicBezTo>
                  <a:cubicBezTo>
                    <a:pt x="3918" y="1792"/>
                    <a:pt x="3897" y="1633"/>
                    <a:pt x="3857" y="1478"/>
                  </a:cubicBezTo>
                  <a:cubicBezTo>
                    <a:pt x="3707" y="886"/>
                    <a:pt x="3285" y="397"/>
                    <a:pt x="2729" y="155"/>
                  </a:cubicBezTo>
                  <a:cubicBezTo>
                    <a:pt x="2491" y="57"/>
                    <a:pt x="2229" y="0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9"/>
            <p:cNvSpPr/>
            <p:nvPr/>
          </p:nvSpPr>
          <p:spPr>
            <a:xfrm flipH="1">
              <a:off x="6450400" y="1697990"/>
              <a:ext cx="787499" cy="79096"/>
            </a:xfrm>
            <a:custGeom>
              <a:avLst/>
              <a:gdLst/>
              <a:ahLst/>
              <a:cxnLst/>
              <a:rect l="l" t="t" r="r" b="b"/>
              <a:pathLst>
                <a:path w="13660" h="1372" extrusionOk="0">
                  <a:moveTo>
                    <a:pt x="13248" y="407"/>
                  </a:moveTo>
                  <a:lnTo>
                    <a:pt x="13248" y="958"/>
                  </a:lnTo>
                  <a:lnTo>
                    <a:pt x="412" y="958"/>
                  </a:lnTo>
                  <a:lnTo>
                    <a:pt x="412" y="407"/>
                  </a:lnTo>
                  <a:close/>
                  <a:moveTo>
                    <a:pt x="1" y="1"/>
                  </a:moveTo>
                  <a:lnTo>
                    <a:pt x="1" y="1371"/>
                  </a:lnTo>
                  <a:lnTo>
                    <a:pt x="13659" y="1371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9"/>
            <p:cNvSpPr/>
            <p:nvPr/>
          </p:nvSpPr>
          <p:spPr>
            <a:xfrm flipH="1">
              <a:off x="7087663" y="3205474"/>
              <a:ext cx="240746" cy="241035"/>
            </a:xfrm>
            <a:custGeom>
              <a:avLst/>
              <a:gdLst/>
              <a:ahLst/>
              <a:cxnLst/>
              <a:rect l="l" t="t" r="r" b="b"/>
              <a:pathLst>
                <a:path w="4176" h="4181" extrusionOk="0">
                  <a:moveTo>
                    <a:pt x="2085" y="1"/>
                  </a:moveTo>
                  <a:cubicBezTo>
                    <a:pt x="1751" y="1"/>
                    <a:pt x="1426" y="82"/>
                    <a:pt x="1143" y="227"/>
                  </a:cubicBezTo>
                  <a:cubicBezTo>
                    <a:pt x="464" y="571"/>
                    <a:pt x="1" y="1277"/>
                    <a:pt x="1" y="2090"/>
                  </a:cubicBezTo>
                  <a:cubicBezTo>
                    <a:pt x="1" y="2904"/>
                    <a:pt x="464" y="3610"/>
                    <a:pt x="1143" y="3955"/>
                  </a:cubicBezTo>
                  <a:cubicBezTo>
                    <a:pt x="1426" y="4098"/>
                    <a:pt x="1751" y="4181"/>
                    <a:pt x="2085" y="4181"/>
                  </a:cubicBezTo>
                  <a:cubicBezTo>
                    <a:pt x="2332" y="4181"/>
                    <a:pt x="2569" y="4140"/>
                    <a:pt x="2786" y="4057"/>
                  </a:cubicBezTo>
                  <a:cubicBezTo>
                    <a:pt x="3450" y="3820"/>
                    <a:pt x="3954" y="3264"/>
                    <a:pt x="4119" y="2569"/>
                  </a:cubicBezTo>
                  <a:cubicBezTo>
                    <a:pt x="4155" y="2420"/>
                    <a:pt x="4176" y="2256"/>
                    <a:pt x="4176" y="2090"/>
                  </a:cubicBezTo>
                  <a:cubicBezTo>
                    <a:pt x="4176" y="1926"/>
                    <a:pt x="4155" y="1761"/>
                    <a:pt x="4119" y="1612"/>
                  </a:cubicBezTo>
                  <a:cubicBezTo>
                    <a:pt x="3959" y="916"/>
                    <a:pt x="3450" y="355"/>
                    <a:pt x="2786" y="124"/>
                  </a:cubicBezTo>
                  <a:cubicBezTo>
                    <a:pt x="2569" y="41"/>
                    <a:pt x="2332" y="1"/>
                    <a:pt x="2085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9"/>
            <p:cNvSpPr/>
            <p:nvPr/>
          </p:nvSpPr>
          <p:spPr>
            <a:xfrm flipH="1">
              <a:off x="6653731" y="3286472"/>
              <a:ext cx="587396" cy="79038"/>
            </a:xfrm>
            <a:custGeom>
              <a:avLst/>
              <a:gdLst/>
              <a:ahLst/>
              <a:cxnLst/>
              <a:rect l="l" t="t" r="r" b="b"/>
              <a:pathLst>
                <a:path w="10189" h="1371" extrusionOk="0">
                  <a:moveTo>
                    <a:pt x="9782" y="407"/>
                  </a:moveTo>
                  <a:lnTo>
                    <a:pt x="9782" y="963"/>
                  </a:lnTo>
                  <a:lnTo>
                    <a:pt x="412" y="963"/>
                  </a:lnTo>
                  <a:lnTo>
                    <a:pt x="412" y="407"/>
                  </a:lnTo>
                  <a:close/>
                  <a:moveTo>
                    <a:pt x="0" y="1"/>
                  </a:moveTo>
                  <a:lnTo>
                    <a:pt x="0" y="1371"/>
                  </a:lnTo>
                  <a:lnTo>
                    <a:pt x="10189" y="137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9"/>
            <p:cNvSpPr/>
            <p:nvPr/>
          </p:nvSpPr>
          <p:spPr>
            <a:xfrm flipH="1">
              <a:off x="7412981" y="3193598"/>
              <a:ext cx="102675" cy="265075"/>
            </a:xfrm>
            <a:custGeom>
              <a:avLst/>
              <a:gdLst/>
              <a:ahLst/>
              <a:cxnLst/>
              <a:rect l="l" t="t" r="r" b="b"/>
              <a:pathLst>
                <a:path w="1781" h="4598" extrusionOk="0">
                  <a:moveTo>
                    <a:pt x="896" y="407"/>
                  </a:moveTo>
                  <a:cubicBezTo>
                    <a:pt x="1158" y="407"/>
                    <a:pt x="1369" y="623"/>
                    <a:pt x="1369" y="886"/>
                  </a:cubicBezTo>
                  <a:lnTo>
                    <a:pt x="1369" y="3707"/>
                  </a:lnTo>
                  <a:cubicBezTo>
                    <a:pt x="1369" y="3964"/>
                    <a:pt x="1153" y="4186"/>
                    <a:pt x="896" y="4186"/>
                  </a:cubicBezTo>
                  <a:cubicBezTo>
                    <a:pt x="628" y="4186"/>
                    <a:pt x="412" y="3970"/>
                    <a:pt x="412" y="3707"/>
                  </a:cubicBezTo>
                  <a:lnTo>
                    <a:pt x="412" y="886"/>
                  </a:lnTo>
                  <a:cubicBezTo>
                    <a:pt x="412" y="623"/>
                    <a:pt x="628" y="407"/>
                    <a:pt x="896" y="407"/>
                  </a:cubicBezTo>
                  <a:close/>
                  <a:moveTo>
                    <a:pt x="896" y="0"/>
                  </a:moveTo>
                  <a:cubicBezTo>
                    <a:pt x="402" y="0"/>
                    <a:pt x="0" y="397"/>
                    <a:pt x="0" y="886"/>
                  </a:cubicBezTo>
                  <a:lnTo>
                    <a:pt x="0" y="3707"/>
                  </a:lnTo>
                  <a:cubicBezTo>
                    <a:pt x="0" y="4196"/>
                    <a:pt x="402" y="4598"/>
                    <a:pt x="896" y="4598"/>
                  </a:cubicBezTo>
                  <a:cubicBezTo>
                    <a:pt x="1385" y="4598"/>
                    <a:pt x="1781" y="4196"/>
                    <a:pt x="1781" y="3707"/>
                  </a:cubicBezTo>
                  <a:lnTo>
                    <a:pt x="1781" y="886"/>
                  </a:lnTo>
                  <a:cubicBezTo>
                    <a:pt x="1781" y="397"/>
                    <a:pt x="1385" y="0"/>
                    <a:pt x="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9"/>
            <p:cNvSpPr/>
            <p:nvPr/>
          </p:nvSpPr>
          <p:spPr>
            <a:xfrm flipH="1">
              <a:off x="7328351" y="3314086"/>
              <a:ext cx="135708" cy="23809"/>
            </a:xfrm>
            <a:custGeom>
              <a:avLst/>
              <a:gdLst/>
              <a:ahLst/>
              <a:cxnLst/>
              <a:rect l="l" t="t" r="r" b="b"/>
              <a:pathLst>
                <a:path w="2354" h="413" extrusionOk="0">
                  <a:moveTo>
                    <a:pt x="1" y="1"/>
                  </a:moveTo>
                  <a:lnTo>
                    <a:pt x="1" y="412"/>
                  </a:lnTo>
                  <a:lnTo>
                    <a:pt x="2354" y="412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9"/>
            <p:cNvSpPr/>
            <p:nvPr/>
          </p:nvSpPr>
          <p:spPr>
            <a:xfrm flipH="1">
              <a:off x="7402547" y="1607191"/>
              <a:ext cx="102444" cy="265132"/>
            </a:xfrm>
            <a:custGeom>
              <a:avLst/>
              <a:gdLst/>
              <a:ahLst/>
              <a:cxnLst/>
              <a:rect l="l" t="t" r="r" b="b"/>
              <a:pathLst>
                <a:path w="1777" h="4599" extrusionOk="0">
                  <a:moveTo>
                    <a:pt x="891" y="413"/>
                  </a:moveTo>
                  <a:cubicBezTo>
                    <a:pt x="1148" y="413"/>
                    <a:pt x="1365" y="634"/>
                    <a:pt x="1365" y="891"/>
                  </a:cubicBezTo>
                  <a:lnTo>
                    <a:pt x="1365" y="3712"/>
                  </a:lnTo>
                  <a:cubicBezTo>
                    <a:pt x="1365" y="3970"/>
                    <a:pt x="1148" y="4192"/>
                    <a:pt x="891" y="4192"/>
                  </a:cubicBezTo>
                  <a:cubicBezTo>
                    <a:pt x="623" y="4192"/>
                    <a:pt x="407" y="3975"/>
                    <a:pt x="407" y="3712"/>
                  </a:cubicBezTo>
                  <a:lnTo>
                    <a:pt x="407" y="891"/>
                  </a:lnTo>
                  <a:cubicBezTo>
                    <a:pt x="407" y="629"/>
                    <a:pt x="623" y="413"/>
                    <a:pt x="891" y="413"/>
                  </a:cubicBezTo>
                  <a:close/>
                  <a:moveTo>
                    <a:pt x="891" y="0"/>
                  </a:moveTo>
                  <a:cubicBezTo>
                    <a:pt x="397" y="0"/>
                    <a:pt x="0" y="402"/>
                    <a:pt x="0" y="891"/>
                  </a:cubicBezTo>
                  <a:lnTo>
                    <a:pt x="0" y="3712"/>
                  </a:lnTo>
                  <a:cubicBezTo>
                    <a:pt x="0" y="4201"/>
                    <a:pt x="397" y="4598"/>
                    <a:pt x="891" y="4598"/>
                  </a:cubicBezTo>
                  <a:cubicBezTo>
                    <a:pt x="1379" y="4598"/>
                    <a:pt x="1776" y="4201"/>
                    <a:pt x="1776" y="3712"/>
                  </a:cubicBezTo>
                  <a:lnTo>
                    <a:pt x="1776" y="891"/>
                  </a:lnTo>
                  <a:cubicBezTo>
                    <a:pt x="1776" y="402"/>
                    <a:pt x="1379" y="0"/>
                    <a:pt x="891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9"/>
            <p:cNvSpPr/>
            <p:nvPr/>
          </p:nvSpPr>
          <p:spPr>
            <a:xfrm flipH="1">
              <a:off x="7317974" y="1727968"/>
              <a:ext cx="135650" cy="23809"/>
            </a:xfrm>
            <a:custGeom>
              <a:avLst/>
              <a:gdLst/>
              <a:ahLst/>
              <a:cxnLst/>
              <a:rect l="l" t="t" r="r" b="b"/>
              <a:pathLst>
                <a:path w="235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2353" y="412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9"/>
            <p:cNvSpPr/>
            <p:nvPr/>
          </p:nvSpPr>
          <p:spPr>
            <a:xfrm flipH="1">
              <a:off x="7052611" y="688600"/>
              <a:ext cx="325088" cy="325088"/>
            </a:xfrm>
            <a:custGeom>
              <a:avLst/>
              <a:gdLst/>
              <a:ahLst/>
              <a:cxnLst/>
              <a:rect l="l" t="t" r="r" b="b"/>
              <a:pathLst>
                <a:path w="5639" h="5639" extrusionOk="0">
                  <a:moveTo>
                    <a:pt x="2823" y="413"/>
                  </a:moveTo>
                  <a:cubicBezTo>
                    <a:pt x="4151" y="413"/>
                    <a:pt x="5226" y="1489"/>
                    <a:pt x="5226" y="2822"/>
                  </a:cubicBezTo>
                  <a:cubicBezTo>
                    <a:pt x="5226" y="4151"/>
                    <a:pt x="4151" y="5232"/>
                    <a:pt x="2823" y="5232"/>
                  </a:cubicBezTo>
                  <a:cubicBezTo>
                    <a:pt x="1494" y="5232"/>
                    <a:pt x="413" y="4151"/>
                    <a:pt x="413" y="2822"/>
                  </a:cubicBezTo>
                  <a:cubicBezTo>
                    <a:pt x="413" y="1489"/>
                    <a:pt x="1494" y="413"/>
                    <a:pt x="2823" y="413"/>
                  </a:cubicBezTo>
                  <a:close/>
                  <a:moveTo>
                    <a:pt x="2823" y="0"/>
                  </a:moveTo>
                  <a:cubicBezTo>
                    <a:pt x="1267" y="0"/>
                    <a:pt x="0" y="1262"/>
                    <a:pt x="0" y="2822"/>
                  </a:cubicBezTo>
                  <a:cubicBezTo>
                    <a:pt x="0" y="4377"/>
                    <a:pt x="1267" y="5638"/>
                    <a:pt x="2823" y="5638"/>
                  </a:cubicBezTo>
                  <a:cubicBezTo>
                    <a:pt x="4377" y="5638"/>
                    <a:pt x="5638" y="4377"/>
                    <a:pt x="5638" y="2822"/>
                  </a:cubicBezTo>
                  <a:cubicBezTo>
                    <a:pt x="5638" y="1262"/>
                    <a:pt x="4377" y="0"/>
                    <a:pt x="2823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9"/>
            <p:cNvSpPr/>
            <p:nvPr/>
          </p:nvSpPr>
          <p:spPr>
            <a:xfrm flipH="1">
              <a:off x="6622601" y="2207960"/>
              <a:ext cx="152254" cy="151965"/>
            </a:xfrm>
            <a:custGeom>
              <a:avLst/>
              <a:gdLst/>
              <a:ahLst/>
              <a:cxnLst/>
              <a:rect l="l" t="t" r="r" b="b"/>
              <a:pathLst>
                <a:path w="2641" h="2636" extrusionOk="0">
                  <a:moveTo>
                    <a:pt x="1324" y="0"/>
                  </a:moveTo>
                  <a:cubicBezTo>
                    <a:pt x="592" y="0"/>
                    <a:pt x="0" y="592"/>
                    <a:pt x="0" y="1318"/>
                  </a:cubicBezTo>
                  <a:cubicBezTo>
                    <a:pt x="0" y="2049"/>
                    <a:pt x="592" y="2636"/>
                    <a:pt x="1324" y="2636"/>
                  </a:cubicBezTo>
                  <a:cubicBezTo>
                    <a:pt x="2049" y="2636"/>
                    <a:pt x="2641" y="2049"/>
                    <a:pt x="2641" y="1318"/>
                  </a:cubicBezTo>
                  <a:cubicBezTo>
                    <a:pt x="2641" y="592"/>
                    <a:pt x="204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67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38"/>
          <p:cNvSpPr txBox="1">
            <a:spLocks noGrp="1"/>
          </p:cNvSpPr>
          <p:nvPr>
            <p:ph type="title"/>
          </p:nvPr>
        </p:nvSpPr>
        <p:spPr>
          <a:xfrm>
            <a:off x="1371600" y="651796"/>
            <a:ext cx="5614933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Giới thiệu </a:t>
            </a:r>
            <a:r>
              <a:rPr lang="en" sz="3600">
                <a:solidFill>
                  <a:schemeClr val="accent2"/>
                </a:solidFill>
              </a:rPr>
              <a:t>bản thân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615" name="Google Shape;1615;p38"/>
          <p:cNvSpPr txBox="1">
            <a:spLocks noGrp="1"/>
          </p:cNvSpPr>
          <p:nvPr>
            <p:ph type="subTitle" idx="1"/>
          </p:nvPr>
        </p:nvSpPr>
        <p:spPr>
          <a:xfrm>
            <a:off x="3941253" y="1626794"/>
            <a:ext cx="4899600" cy="23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Họ và tên : Nguyễn Thế Minh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Lớp 10H1 THPT Chuyên Hà Nội – Amsterdam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Hiện tại đang là học viên của lớp JSA09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grpSp>
        <p:nvGrpSpPr>
          <p:cNvPr id="1616" name="Google Shape;1616;p38"/>
          <p:cNvGrpSpPr/>
          <p:nvPr/>
        </p:nvGrpSpPr>
        <p:grpSpPr>
          <a:xfrm flipH="1">
            <a:off x="843994" y="1657941"/>
            <a:ext cx="2687365" cy="2178514"/>
            <a:chOff x="1006125" y="1930938"/>
            <a:chExt cx="1580989" cy="1281629"/>
          </a:xfrm>
        </p:grpSpPr>
        <p:sp>
          <p:nvSpPr>
            <p:cNvPr id="1617" name="Google Shape;1617;p38"/>
            <p:cNvSpPr/>
            <p:nvPr/>
          </p:nvSpPr>
          <p:spPr>
            <a:xfrm>
              <a:off x="1250816" y="2497940"/>
              <a:ext cx="244271" cy="297884"/>
            </a:xfrm>
            <a:custGeom>
              <a:avLst/>
              <a:gdLst/>
              <a:ahLst/>
              <a:cxnLst/>
              <a:rect l="l" t="t" r="r" b="b"/>
              <a:pathLst>
                <a:path w="4620" h="5634" extrusionOk="0">
                  <a:moveTo>
                    <a:pt x="1550" y="0"/>
                  </a:moveTo>
                  <a:lnTo>
                    <a:pt x="1550" y="1154"/>
                  </a:lnTo>
                  <a:cubicBezTo>
                    <a:pt x="1175" y="1278"/>
                    <a:pt x="851" y="1499"/>
                    <a:pt x="593" y="1787"/>
                  </a:cubicBezTo>
                  <a:cubicBezTo>
                    <a:pt x="222" y="2193"/>
                    <a:pt x="1" y="2735"/>
                    <a:pt x="1" y="3326"/>
                  </a:cubicBezTo>
                  <a:cubicBezTo>
                    <a:pt x="1" y="3918"/>
                    <a:pt x="222" y="4460"/>
                    <a:pt x="593" y="4866"/>
                  </a:cubicBezTo>
                  <a:cubicBezTo>
                    <a:pt x="1015" y="5339"/>
                    <a:pt x="1628" y="5633"/>
                    <a:pt x="2308" y="5633"/>
                  </a:cubicBezTo>
                  <a:cubicBezTo>
                    <a:pt x="2992" y="5633"/>
                    <a:pt x="3605" y="5339"/>
                    <a:pt x="4027" y="4866"/>
                  </a:cubicBezTo>
                  <a:cubicBezTo>
                    <a:pt x="4392" y="4460"/>
                    <a:pt x="4620" y="3918"/>
                    <a:pt x="4620" y="3326"/>
                  </a:cubicBezTo>
                  <a:cubicBezTo>
                    <a:pt x="4620" y="2735"/>
                    <a:pt x="4392" y="2193"/>
                    <a:pt x="4027" y="1787"/>
                  </a:cubicBezTo>
                  <a:cubicBezTo>
                    <a:pt x="3744" y="1468"/>
                    <a:pt x="3368" y="1231"/>
                    <a:pt x="2945" y="1112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1414983" y="2352330"/>
              <a:ext cx="100986" cy="145664"/>
            </a:xfrm>
            <a:custGeom>
              <a:avLst/>
              <a:gdLst/>
              <a:ahLst/>
              <a:cxnLst/>
              <a:rect l="l" t="t" r="r" b="b"/>
              <a:pathLst>
                <a:path w="1910" h="2755" extrusionOk="0">
                  <a:moveTo>
                    <a:pt x="1910" y="0"/>
                  </a:moveTo>
                  <a:cubicBezTo>
                    <a:pt x="1632" y="197"/>
                    <a:pt x="464" y="1019"/>
                    <a:pt x="6" y="1406"/>
                  </a:cubicBezTo>
                  <a:lnTo>
                    <a:pt x="1" y="1653"/>
                  </a:lnTo>
                  <a:lnTo>
                    <a:pt x="1910" y="2754"/>
                  </a:lnTo>
                  <a:cubicBezTo>
                    <a:pt x="1910" y="2754"/>
                    <a:pt x="1879" y="1231"/>
                    <a:pt x="1910" y="428"/>
                  </a:cubicBezTo>
                  <a:lnTo>
                    <a:pt x="19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1323832" y="2385534"/>
              <a:ext cx="91469" cy="91787"/>
            </a:xfrm>
            <a:custGeom>
              <a:avLst/>
              <a:gdLst/>
              <a:ahLst/>
              <a:cxnLst/>
              <a:rect l="l" t="t" r="r" b="b"/>
              <a:pathLst>
                <a:path w="1730" h="1736" extrusionOk="0">
                  <a:moveTo>
                    <a:pt x="867" y="0"/>
                  </a:moveTo>
                  <a:cubicBezTo>
                    <a:pt x="798" y="0"/>
                    <a:pt x="726" y="9"/>
                    <a:pt x="654" y="26"/>
                  </a:cubicBezTo>
                  <a:cubicBezTo>
                    <a:pt x="350" y="99"/>
                    <a:pt x="103" y="346"/>
                    <a:pt x="31" y="644"/>
                  </a:cubicBezTo>
                  <a:cubicBezTo>
                    <a:pt x="10" y="721"/>
                    <a:pt x="0" y="798"/>
                    <a:pt x="0" y="871"/>
                  </a:cubicBezTo>
                  <a:cubicBezTo>
                    <a:pt x="0" y="1349"/>
                    <a:pt x="391" y="1736"/>
                    <a:pt x="865" y="1736"/>
                  </a:cubicBezTo>
                  <a:cubicBezTo>
                    <a:pt x="1293" y="1736"/>
                    <a:pt x="1642" y="1432"/>
                    <a:pt x="1725" y="1025"/>
                  </a:cubicBezTo>
                  <a:lnTo>
                    <a:pt x="1730" y="778"/>
                  </a:lnTo>
                  <a:cubicBezTo>
                    <a:pt x="1685" y="341"/>
                    <a:pt x="1316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1212167" y="2348523"/>
              <a:ext cx="111720" cy="162847"/>
            </a:xfrm>
            <a:custGeom>
              <a:avLst/>
              <a:gdLst/>
              <a:ahLst/>
              <a:cxnLst/>
              <a:rect l="l" t="t" r="r" b="b"/>
              <a:pathLst>
                <a:path w="2113" h="3080" extrusionOk="0">
                  <a:moveTo>
                    <a:pt x="0" y="0"/>
                  </a:moveTo>
                  <a:lnTo>
                    <a:pt x="0" y="3080"/>
                  </a:lnTo>
                  <a:lnTo>
                    <a:pt x="2112" y="1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1463678" y="2592370"/>
              <a:ext cx="52291" cy="162900"/>
            </a:xfrm>
            <a:custGeom>
              <a:avLst/>
              <a:gdLst/>
              <a:ahLst/>
              <a:cxnLst/>
              <a:rect l="l" t="t" r="r" b="b"/>
              <a:pathLst>
                <a:path w="989" h="3081" extrusionOk="0">
                  <a:moveTo>
                    <a:pt x="1" y="1"/>
                  </a:moveTo>
                  <a:cubicBezTo>
                    <a:pt x="366" y="407"/>
                    <a:pt x="594" y="949"/>
                    <a:pt x="594" y="1540"/>
                  </a:cubicBezTo>
                  <a:cubicBezTo>
                    <a:pt x="594" y="2132"/>
                    <a:pt x="366" y="2674"/>
                    <a:pt x="1" y="3080"/>
                  </a:cubicBezTo>
                  <a:lnTo>
                    <a:pt x="989" y="3080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1017017" y="2592370"/>
              <a:ext cx="298941" cy="295927"/>
            </a:xfrm>
            <a:custGeom>
              <a:avLst/>
              <a:gdLst/>
              <a:ahLst/>
              <a:cxnLst/>
              <a:rect l="l" t="t" r="r" b="b"/>
              <a:pathLst>
                <a:path w="5654" h="5597" extrusionOk="0">
                  <a:moveTo>
                    <a:pt x="2827" y="1"/>
                  </a:moveTo>
                  <a:cubicBezTo>
                    <a:pt x="1957" y="1"/>
                    <a:pt x="1251" y="706"/>
                    <a:pt x="1236" y="1571"/>
                  </a:cubicBezTo>
                  <a:lnTo>
                    <a:pt x="1236" y="4620"/>
                  </a:lnTo>
                  <a:lnTo>
                    <a:pt x="495" y="4620"/>
                  </a:lnTo>
                  <a:cubicBezTo>
                    <a:pt x="222" y="4620"/>
                    <a:pt x="1" y="4841"/>
                    <a:pt x="1" y="5109"/>
                  </a:cubicBezTo>
                  <a:cubicBezTo>
                    <a:pt x="1" y="5376"/>
                    <a:pt x="222" y="5597"/>
                    <a:pt x="495" y="5597"/>
                  </a:cubicBezTo>
                  <a:lnTo>
                    <a:pt x="5164" y="5597"/>
                  </a:lnTo>
                  <a:cubicBezTo>
                    <a:pt x="5432" y="5597"/>
                    <a:pt x="5654" y="5376"/>
                    <a:pt x="5654" y="5109"/>
                  </a:cubicBezTo>
                  <a:cubicBezTo>
                    <a:pt x="5654" y="4841"/>
                    <a:pt x="5432" y="4620"/>
                    <a:pt x="5164" y="4620"/>
                  </a:cubicBezTo>
                  <a:lnTo>
                    <a:pt x="4423" y="4620"/>
                  </a:lnTo>
                  <a:lnTo>
                    <a:pt x="4423" y="3080"/>
                  </a:lnTo>
                  <a:lnTo>
                    <a:pt x="5015" y="3080"/>
                  </a:lnTo>
                  <a:cubicBezTo>
                    <a:pt x="4644" y="2674"/>
                    <a:pt x="4423" y="2132"/>
                    <a:pt x="4423" y="1540"/>
                  </a:cubicBezTo>
                  <a:cubicBezTo>
                    <a:pt x="4423" y="949"/>
                    <a:pt x="4644" y="407"/>
                    <a:pt x="5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1515916" y="2300304"/>
              <a:ext cx="978406" cy="901318"/>
            </a:xfrm>
            <a:custGeom>
              <a:avLst/>
              <a:gdLst/>
              <a:ahLst/>
              <a:cxnLst/>
              <a:rect l="l" t="t" r="r" b="b"/>
              <a:pathLst>
                <a:path w="18505" h="17047" extrusionOk="0">
                  <a:moveTo>
                    <a:pt x="1" y="1"/>
                  </a:moveTo>
                  <a:lnTo>
                    <a:pt x="1" y="984"/>
                  </a:lnTo>
                  <a:cubicBezTo>
                    <a:pt x="12" y="979"/>
                    <a:pt x="17" y="969"/>
                    <a:pt x="27" y="969"/>
                  </a:cubicBezTo>
                  <a:cubicBezTo>
                    <a:pt x="29" y="968"/>
                    <a:pt x="30" y="967"/>
                    <a:pt x="32" y="967"/>
                  </a:cubicBezTo>
                  <a:cubicBezTo>
                    <a:pt x="35" y="967"/>
                    <a:pt x="38" y="969"/>
                    <a:pt x="38" y="969"/>
                  </a:cubicBezTo>
                  <a:cubicBezTo>
                    <a:pt x="22" y="1046"/>
                    <a:pt x="12" y="1205"/>
                    <a:pt x="1" y="1412"/>
                  </a:cubicBezTo>
                  <a:lnTo>
                    <a:pt x="1" y="3738"/>
                  </a:lnTo>
                  <a:lnTo>
                    <a:pt x="1" y="5525"/>
                  </a:lnTo>
                  <a:lnTo>
                    <a:pt x="1" y="8604"/>
                  </a:lnTo>
                  <a:lnTo>
                    <a:pt x="1" y="11745"/>
                  </a:lnTo>
                  <a:cubicBezTo>
                    <a:pt x="1" y="14658"/>
                    <a:pt x="2386" y="17047"/>
                    <a:pt x="5304" y="17047"/>
                  </a:cubicBezTo>
                  <a:lnTo>
                    <a:pt x="13202" y="17047"/>
                  </a:lnTo>
                  <a:cubicBezTo>
                    <a:pt x="16121" y="17047"/>
                    <a:pt x="18504" y="14658"/>
                    <a:pt x="18504" y="11745"/>
                  </a:cubicBezTo>
                  <a:lnTo>
                    <a:pt x="1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1071422" y="2581531"/>
              <a:ext cx="95065" cy="93954"/>
            </a:xfrm>
            <a:custGeom>
              <a:avLst/>
              <a:gdLst/>
              <a:ahLst/>
              <a:cxnLst/>
              <a:rect l="l" t="t" r="r" b="b"/>
              <a:pathLst>
                <a:path w="1798" h="1777" extrusionOk="0">
                  <a:moveTo>
                    <a:pt x="1742" y="1"/>
                  </a:moveTo>
                  <a:cubicBezTo>
                    <a:pt x="1284" y="1"/>
                    <a:pt x="830" y="191"/>
                    <a:pt x="511" y="515"/>
                  </a:cubicBezTo>
                  <a:cubicBezTo>
                    <a:pt x="186" y="835"/>
                    <a:pt x="1" y="1282"/>
                    <a:pt x="1" y="1745"/>
                  </a:cubicBezTo>
                  <a:lnTo>
                    <a:pt x="1" y="1776"/>
                  </a:lnTo>
                  <a:lnTo>
                    <a:pt x="414" y="1745"/>
                  </a:lnTo>
                  <a:cubicBezTo>
                    <a:pt x="414" y="1396"/>
                    <a:pt x="552" y="1051"/>
                    <a:pt x="804" y="804"/>
                  </a:cubicBezTo>
                  <a:cubicBezTo>
                    <a:pt x="1051" y="551"/>
                    <a:pt x="1386" y="412"/>
                    <a:pt x="1742" y="412"/>
                  </a:cubicBezTo>
                  <a:lnTo>
                    <a:pt x="1798" y="412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1413661" y="1930938"/>
              <a:ext cx="1173452" cy="1281629"/>
            </a:xfrm>
            <a:custGeom>
              <a:avLst/>
              <a:gdLst/>
              <a:ahLst/>
              <a:cxnLst/>
              <a:rect l="l" t="t" r="r" b="b"/>
              <a:pathLst>
                <a:path w="22194" h="24240" extrusionOk="0">
                  <a:moveTo>
                    <a:pt x="1452" y="1"/>
                  </a:moveTo>
                  <a:cubicBezTo>
                    <a:pt x="1065" y="1"/>
                    <a:pt x="699" y="150"/>
                    <a:pt x="428" y="428"/>
                  </a:cubicBezTo>
                  <a:cubicBezTo>
                    <a:pt x="150" y="701"/>
                    <a:pt x="0" y="1067"/>
                    <a:pt x="0" y="1457"/>
                  </a:cubicBezTo>
                  <a:cubicBezTo>
                    <a:pt x="0" y="2256"/>
                    <a:pt x="649" y="2909"/>
                    <a:pt x="1452" y="2909"/>
                  </a:cubicBezTo>
                  <a:lnTo>
                    <a:pt x="1730" y="2909"/>
                  </a:lnTo>
                  <a:lnTo>
                    <a:pt x="1730" y="12511"/>
                  </a:lnTo>
                  <a:lnTo>
                    <a:pt x="2141" y="12511"/>
                  </a:lnTo>
                  <a:lnTo>
                    <a:pt x="2141" y="2498"/>
                  </a:lnTo>
                  <a:lnTo>
                    <a:pt x="1452" y="2498"/>
                  </a:lnTo>
                  <a:cubicBezTo>
                    <a:pt x="875" y="2498"/>
                    <a:pt x="411" y="2029"/>
                    <a:pt x="411" y="1457"/>
                  </a:cubicBezTo>
                  <a:cubicBezTo>
                    <a:pt x="411" y="1174"/>
                    <a:pt x="520" y="912"/>
                    <a:pt x="715" y="716"/>
                  </a:cubicBezTo>
                  <a:cubicBezTo>
                    <a:pt x="911" y="521"/>
                    <a:pt x="1174" y="413"/>
                    <a:pt x="1452" y="413"/>
                  </a:cubicBezTo>
                  <a:lnTo>
                    <a:pt x="20742" y="413"/>
                  </a:lnTo>
                  <a:cubicBezTo>
                    <a:pt x="21319" y="413"/>
                    <a:pt x="21782" y="882"/>
                    <a:pt x="21782" y="1457"/>
                  </a:cubicBezTo>
                  <a:cubicBezTo>
                    <a:pt x="21782" y="1730"/>
                    <a:pt x="21674" y="1994"/>
                    <a:pt x="21478" y="2189"/>
                  </a:cubicBezTo>
                  <a:cubicBezTo>
                    <a:pt x="21283" y="2390"/>
                    <a:pt x="21020" y="2498"/>
                    <a:pt x="20742" y="2498"/>
                  </a:cubicBezTo>
                  <a:lnTo>
                    <a:pt x="20233" y="2498"/>
                  </a:lnTo>
                  <a:lnTo>
                    <a:pt x="20233" y="18731"/>
                  </a:lnTo>
                  <a:cubicBezTo>
                    <a:pt x="20233" y="21542"/>
                    <a:pt x="17947" y="23828"/>
                    <a:pt x="15136" y="23828"/>
                  </a:cubicBezTo>
                  <a:lnTo>
                    <a:pt x="7238" y="23828"/>
                  </a:lnTo>
                  <a:cubicBezTo>
                    <a:pt x="4427" y="23828"/>
                    <a:pt x="2141" y="21542"/>
                    <a:pt x="2141" y="18731"/>
                  </a:cubicBezTo>
                  <a:lnTo>
                    <a:pt x="2141" y="15590"/>
                  </a:lnTo>
                  <a:lnTo>
                    <a:pt x="1730" y="15590"/>
                  </a:lnTo>
                  <a:lnTo>
                    <a:pt x="1730" y="18731"/>
                  </a:lnTo>
                  <a:cubicBezTo>
                    <a:pt x="1730" y="21768"/>
                    <a:pt x="4201" y="24239"/>
                    <a:pt x="7238" y="24239"/>
                  </a:cubicBezTo>
                  <a:lnTo>
                    <a:pt x="15136" y="24239"/>
                  </a:lnTo>
                  <a:cubicBezTo>
                    <a:pt x="18173" y="24239"/>
                    <a:pt x="20644" y="21768"/>
                    <a:pt x="20644" y="18731"/>
                  </a:cubicBezTo>
                  <a:lnTo>
                    <a:pt x="20644" y="2909"/>
                  </a:lnTo>
                  <a:lnTo>
                    <a:pt x="20742" y="2909"/>
                  </a:lnTo>
                  <a:cubicBezTo>
                    <a:pt x="21129" y="2909"/>
                    <a:pt x="21494" y="2755"/>
                    <a:pt x="21766" y="2483"/>
                  </a:cubicBezTo>
                  <a:cubicBezTo>
                    <a:pt x="22044" y="2205"/>
                    <a:pt x="22194" y="1844"/>
                    <a:pt x="22194" y="1457"/>
                  </a:cubicBezTo>
                  <a:cubicBezTo>
                    <a:pt x="22194" y="654"/>
                    <a:pt x="21545" y="1"/>
                    <a:pt x="20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1006125" y="2581531"/>
              <a:ext cx="320725" cy="317711"/>
            </a:xfrm>
            <a:custGeom>
              <a:avLst/>
              <a:gdLst/>
              <a:ahLst/>
              <a:cxnLst/>
              <a:rect l="l" t="t" r="r" b="b"/>
              <a:pathLst>
                <a:path w="6066" h="6009" extrusionOk="0">
                  <a:moveTo>
                    <a:pt x="3033" y="1"/>
                  </a:moveTo>
                  <a:cubicBezTo>
                    <a:pt x="2060" y="1"/>
                    <a:pt x="1252" y="798"/>
                    <a:pt x="1236" y="1776"/>
                  </a:cubicBezTo>
                  <a:lnTo>
                    <a:pt x="1236" y="4618"/>
                  </a:lnTo>
                  <a:lnTo>
                    <a:pt x="701" y="4618"/>
                  </a:lnTo>
                  <a:cubicBezTo>
                    <a:pt x="314" y="4618"/>
                    <a:pt x="0" y="4932"/>
                    <a:pt x="0" y="5314"/>
                  </a:cubicBezTo>
                  <a:cubicBezTo>
                    <a:pt x="0" y="5699"/>
                    <a:pt x="314" y="6008"/>
                    <a:pt x="701" y="6008"/>
                  </a:cubicBezTo>
                  <a:lnTo>
                    <a:pt x="5370" y="6008"/>
                  </a:lnTo>
                  <a:cubicBezTo>
                    <a:pt x="5757" y="6008"/>
                    <a:pt x="6066" y="5699"/>
                    <a:pt x="6066" y="5314"/>
                  </a:cubicBezTo>
                  <a:cubicBezTo>
                    <a:pt x="6066" y="4932"/>
                    <a:pt x="5757" y="4618"/>
                    <a:pt x="5370" y="4618"/>
                  </a:cubicBezTo>
                  <a:lnTo>
                    <a:pt x="4835" y="4618"/>
                  </a:lnTo>
                  <a:lnTo>
                    <a:pt x="4835" y="3491"/>
                  </a:lnTo>
                  <a:lnTo>
                    <a:pt x="5221" y="3491"/>
                  </a:lnTo>
                  <a:lnTo>
                    <a:pt x="5221" y="3079"/>
                  </a:lnTo>
                  <a:lnTo>
                    <a:pt x="4423" y="3079"/>
                  </a:lnTo>
                  <a:lnTo>
                    <a:pt x="4423" y="5025"/>
                  </a:lnTo>
                  <a:lnTo>
                    <a:pt x="5370" y="5025"/>
                  </a:lnTo>
                  <a:cubicBezTo>
                    <a:pt x="5525" y="5025"/>
                    <a:pt x="5653" y="5159"/>
                    <a:pt x="5653" y="5314"/>
                  </a:cubicBezTo>
                  <a:cubicBezTo>
                    <a:pt x="5653" y="5468"/>
                    <a:pt x="5525" y="5597"/>
                    <a:pt x="5370" y="5597"/>
                  </a:cubicBezTo>
                  <a:lnTo>
                    <a:pt x="701" y="5597"/>
                  </a:lnTo>
                  <a:cubicBezTo>
                    <a:pt x="542" y="5597"/>
                    <a:pt x="413" y="5468"/>
                    <a:pt x="413" y="5314"/>
                  </a:cubicBezTo>
                  <a:cubicBezTo>
                    <a:pt x="413" y="5159"/>
                    <a:pt x="542" y="5025"/>
                    <a:pt x="701" y="5025"/>
                  </a:cubicBezTo>
                  <a:lnTo>
                    <a:pt x="1649" y="5025"/>
                  </a:lnTo>
                  <a:lnTo>
                    <a:pt x="1649" y="1776"/>
                  </a:lnTo>
                  <a:cubicBezTo>
                    <a:pt x="1659" y="1025"/>
                    <a:pt x="2281" y="412"/>
                    <a:pt x="3033" y="412"/>
                  </a:cubicBezTo>
                  <a:lnTo>
                    <a:pt x="5221" y="412"/>
                  </a:lnTo>
                  <a:lnTo>
                    <a:pt x="5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1463678" y="2581531"/>
              <a:ext cx="63236" cy="184631"/>
            </a:xfrm>
            <a:custGeom>
              <a:avLst/>
              <a:gdLst/>
              <a:ahLst/>
              <a:cxnLst/>
              <a:rect l="l" t="t" r="r" b="b"/>
              <a:pathLst>
                <a:path w="1196" h="3492" extrusionOk="0">
                  <a:moveTo>
                    <a:pt x="1" y="1"/>
                  </a:moveTo>
                  <a:lnTo>
                    <a:pt x="1" y="412"/>
                  </a:lnTo>
                  <a:lnTo>
                    <a:pt x="784" y="412"/>
                  </a:lnTo>
                  <a:lnTo>
                    <a:pt x="784" y="3079"/>
                  </a:lnTo>
                  <a:lnTo>
                    <a:pt x="1" y="3079"/>
                  </a:lnTo>
                  <a:lnTo>
                    <a:pt x="1" y="3491"/>
                  </a:lnTo>
                  <a:lnTo>
                    <a:pt x="1195" y="3491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Điểm đặc biệt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47" name="Google Shape;2347;p60"/>
          <p:cNvSpPr txBox="1">
            <a:spLocks noGrp="1"/>
          </p:cNvSpPr>
          <p:nvPr>
            <p:ph type="subTitle" idx="6"/>
          </p:nvPr>
        </p:nvSpPr>
        <p:spPr>
          <a:xfrm>
            <a:off x="3215258" y="3842614"/>
            <a:ext cx="3021771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mbria" panose="02040503050406030204" pitchFamily="18" charset="0"/>
                <a:ea typeface="Cambria" panose="02040503050406030204" pitchFamily="18" charset="0"/>
              </a:rPr>
              <a:t>Khi đăng xuất tài khoản, lời chào sẽ không còn hiện username nữa</a:t>
            </a:r>
            <a:endParaRPr sz="1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48" name="Google Shape;2348;p60"/>
          <p:cNvSpPr txBox="1">
            <a:spLocks noGrp="1"/>
          </p:cNvSpPr>
          <p:nvPr>
            <p:ph type="title" idx="2"/>
          </p:nvPr>
        </p:nvSpPr>
        <p:spPr>
          <a:xfrm>
            <a:off x="1971588" y="1739275"/>
            <a:ext cx="5319018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Lời chào người dùng khi đăng nhập</a:t>
            </a:r>
            <a:endParaRPr/>
          </a:p>
        </p:txBody>
      </p:sp>
      <p:sp>
        <p:nvSpPr>
          <p:cNvPr id="2352" name="Google Shape;2352;p60"/>
          <p:cNvSpPr txBox="1">
            <a:spLocks noGrp="1"/>
          </p:cNvSpPr>
          <p:nvPr>
            <p:ph type="title" idx="5"/>
          </p:nvPr>
        </p:nvSpPr>
        <p:spPr>
          <a:xfrm>
            <a:off x="3317820" y="3497849"/>
            <a:ext cx="256888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Nút đăng xuất</a:t>
            </a:r>
            <a:endParaRPr/>
          </a:p>
        </p:txBody>
      </p:sp>
      <p:grpSp>
        <p:nvGrpSpPr>
          <p:cNvPr id="2377" name="Google Shape;2377;p60"/>
          <p:cNvGrpSpPr/>
          <p:nvPr/>
        </p:nvGrpSpPr>
        <p:grpSpPr>
          <a:xfrm flipH="1">
            <a:off x="7650860" y="3318162"/>
            <a:ext cx="960301" cy="1550180"/>
            <a:chOff x="964950" y="785075"/>
            <a:chExt cx="2022539" cy="3264223"/>
          </a:xfrm>
        </p:grpSpPr>
        <p:sp>
          <p:nvSpPr>
            <p:cNvPr id="2378" name="Google Shape;2378;p60"/>
            <p:cNvSpPr/>
            <p:nvPr/>
          </p:nvSpPr>
          <p:spPr>
            <a:xfrm>
              <a:off x="1156522" y="3935001"/>
              <a:ext cx="482797" cy="114297"/>
            </a:xfrm>
            <a:custGeom>
              <a:avLst/>
              <a:gdLst/>
              <a:ahLst/>
              <a:cxnLst/>
              <a:rect l="l" t="t" r="r" b="b"/>
              <a:pathLst>
                <a:path w="7616" h="1803" extrusionOk="0">
                  <a:moveTo>
                    <a:pt x="1" y="1"/>
                  </a:moveTo>
                  <a:lnTo>
                    <a:pt x="1" y="1802"/>
                  </a:lnTo>
                  <a:lnTo>
                    <a:pt x="7616" y="1802"/>
                  </a:lnTo>
                  <a:lnTo>
                    <a:pt x="7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0"/>
            <p:cNvSpPr/>
            <p:nvPr/>
          </p:nvSpPr>
          <p:spPr>
            <a:xfrm>
              <a:off x="2256700" y="3935001"/>
              <a:ext cx="482417" cy="114297"/>
            </a:xfrm>
            <a:custGeom>
              <a:avLst/>
              <a:gdLst/>
              <a:ahLst/>
              <a:cxnLst/>
              <a:rect l="l" t="t" r="r" b="b"/>
              <a:pathLst>
                <a:path w="7610" h="1803" extrusionOk="0">
                  <a:moveTo>
                    <a:pt x="1" y="1"/>
                  </a:moveTo>
                  <a:lnTo>
                    <a:pt x="1" y="1802"/>
                  </a:lnTo>
                  <a:lnTo>
                    <a:pt x="7610" y="1802"/>
                  </a:lnTo>
                  <a:lnTo>
                    <a:pt x="76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0"/>
            <p:cNvSpPr/>
            <p:nvPr/>
          </p:nvSpPr>
          <p:spPr>
            <a:xfrm>
              <a:off x="1169011" y="801113"/>
              <a:ext cx="523495" cy="324760"/>
            </a:xfrm>
            <a:custGeom>
              <a:avLst/>
              <a:gdLst/>
              <a:ahLst/>
              <a:cxnLst/>
              <a:rect l="l" t="t" r="r" b="b"/>
              <a:pathLst>
                <a:path w="8258" h="5123" extrusionOk="0">
                  <a:moveTo>
                    <a:pt x="7129" y="1"/>
                  </a:moveTo>
                  <a:cubicBezTo>
                    <a:pt x="6987" y="1"/>
                    <a:pt x="6843" y="34"/>
                    <a:pt x="6708" y="106"/>
                  </a:cubicBezTo>
                  <a:lnTo>
                    <a:pt x="633" y="3230"/>
                  </a:lnTo>
                  <a:cubicBezTo>
                    <a:pt x="179" y="3461"/>
                    <a:pt x="0" y="4017"/>
                    <a:pt x="231" y="4466"/>
                  </a:cubicBezTo>
                  <a:lnTo>
                    <a:pt x="314" y="4620"/>
                  </a:lnTo>
                  <a:cubicBezTo>
                    <a:pt x="477" y="4939"/>
                    <a:pt x="801" y="5123"/>
                    <a:pt x="1135" y="5123"/>
                  </a:cubicBezTo>
                  <a:cubicBezTo>
                    <a:pt x="1275" y="5123"/>
                    <a:pt x="1417" y="5090"/>
                    <a:pt x="1550" y="5022"/>
                  </a:cubicBezTo>
                  <a:lnTo>
                    <a:pt x="7362" y="2031"/>
                  </a:lnTo>
                  <a:lnTo>
                    <a:pt x="7630" y="1891"/>
                  </a:lnTo>
                  <a:cubicBezTo>
                    <a:pt x="8077" y="1665"/>
                    <a:pt x="8258" y="1104"/>
                    <a:pt x="8025" y="651"/>
                  </a:cubicBezTo>
                  <a:lnTo>
                    <a:pt x="7944" y="496"/>
                  </a:lnTo>
                  <a:cubicBezTo>
                    <a:pt x="7781" y="183"/>
                    <a:pt x="7460" y="1"/>
                    <a:pt x="7129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0"/>
            <p:cNvSpPr/>
            <p:nvPr/>
          </p:nvSpPr>
          <p:spPr>
            <a:xfrm>
              <a:off x="1894475" y="3530935"/>
              <a:ext cx="362288" cy="77719"/>
            </a:xfrm>
            <a:custGeom>
              <a:avLst/>
              <a:gdLst/>
              <a:ahLst/>
              <a:cxnLst/>
              <a:rect l="l" t="t" r="r" b="b"/>
              <a:pathLst>
                <a:path w="5715" h="1226" extrusionOk="0">
                  <a:moveTo>
                    <a:pt x="932" y="0"/>
                  </a:moveTo>
                  <a:lnTo>
                    <a:pt x="0" y="1226"/>
                  </a:lnTo>
                  <a:lnTo>
                    <a:pt x="5715" y="1226"/>
                  </a:lnTo>
                  <a:cubicBezTo>
                    <a:pt x="3852" y="1226"/>
                    <a:pt x="2265" y="768"/>
                    <a:pt x="932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0"/>
            <p:cNvSpPr/>
            <p:nvPr/>
          </p:nvSpPr>
          <p:spPr>
            <a:xfrm>
              <a:off x="1708735" y="2058066"/>
              <a:ext cx="232143" cy="366218"/>
            </a:xfrm>
            <a:custGeom>
              <a:avLst/>
              <a:gdLst/>
              <a:ahLst/>
              <a:cxnLst/>
              <a:rect l="l" t="t" r="r" b="b"/>
              <a:pathLst>
                <a:path w="3662" h="5777" extrusionOk="0">
                  <a:moveTo>
                    <a:pt x="1885" y="0"/>
                  </a:moveTo>
                  <a:cubicBezTo>
                    <a:pt x="1576" y="140"/>
                    <a:pt x="877" y="510"/>
                    <a:pt x="1" y="1091"/>
                  </a:cubicBezTo>
                  <a:lnTo>
                    <a:pt x="1958" y="5777"/>
                  </a:lnTo>
                  <a:cubicBezTo>
                    <a:pt x="2889" y="4978"/>
                    <a:pt x="3610" y="4464"/>
                    <a:pt x="3662" y="4341"/>
                  </a:cubicBezTo>
                  <a:cubicBezTo>
                    <a:pt x="2678" y="3661"/>
                    <a:pt x="2039" y="2538"/>
                    <a:pt x="2039" y="1252"/>
                  </a:cubicBezTo>
                  <a:cubicBezTo>
                    <a:pt x="2039" y="819"/>
                    <a:pt x="2112" y="407"/>
                    <a:pt x="2246" y="21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0"/>
            <p:cNvSpPr/>
            <p:nvPr/>
          </p:nvSpPr>
          <p:spPr>
            <a:xfrm>
              <a:off x="1832794" y="2333191"/>
              <a:ext cx="372431" cy="208561"/>
            </a:xfrm>
            <a:custGeom>
              <a:avLst/>
              <a:gdLst/>
              <a:ahLst/>
              <a:cxnLst/>
              <a:rect l="l" t="t" r="r" b="b"/>
              <a:pathLst>
                <a:path w="5875" h="3290" extrusionOk="0">
                  <a:moveTo>
                    <a:pt x="1705" y="1"/>
                  </a:moveTo>
                  <a:cubicBezTo>
                    <a:pt x="1653" y="124"/>
                    <a:pt x="932" y="638"/>
                    <a:pt x="1" y="1437"/>
                  </a:cubicBezTo>
                  <a:lnTo>
                    <a:pt x="778" y="3290"/>
                  </a:lnTo>
                  <a:lnTo>
                    <a:pt x="5875" y="726"/>
                  </a:lnTo>
                  <a:lnTo>
                    <a:pt x="5617" y="211"/>
                  </a:lnTo>
                  <a:cubicBezTo>
                    <a:pt x="5087" y="500"/>
                    <a:pt x="4474" y="659"/>
                    <a:pt x="3831" y="659"/>
                  </a:cubicBezTo>
                  <a:cubicBezTo>
                    <a:pt x="3043" y="659"/>
                    <a:pt x="2306" y="417"/>
                    <a:pt x="1705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0"/>
            <p:cNvSpPr/>
            <p:nvPr/>
          </p:nvSpPr>
          <p:spPr>
            <a:xfrm>
              <a:off x="1837992" y="1899774"/>
              <a:ext cx="475254" cy="475254"/>
            </a:xfrm>
            <a:custGeom>
              <a:avLst/>
              <a:gdLst/>
              <a:ahLst/>
              <a:cxnLst/>
              <a:rect l="l" t="t" r="r" b="b"/>
              <a:pathLst>
                <a:path w="7497" h="7497" extrusionOk="0">
                  <a:moveTo>
                    <a:pt x="3749" y="0"/>
                  </a:moveTo>
                  <a:cubicBezTo>
                    <a:pt x="2106" y="0"/>
                    <a:pt x="716" y="1050"/>
                    <a:pt x="207" y="2518"/>
                  </a:cubicBezTo>
                  <a:cubicBezTo>
                    <a:pt x="73" y="2904"/>
                    <a:pt x="0" y="3316"/>
                    <a:pt x="0" y="3749"/>
                  </a:cubicBezTo>
                  <a:cubicBezTo>
                    <a:pt x="0" y="5035"/>
                    <a:pt x="639" y="6158"/>
                    <a:pt x="1623" y="6838"/>
                  </a:cubicBezTo>
                  <a:cubicBezTo>
                    <a:pt x="2224" y="7254"/>
                    <a:pt x="2961" y="7496"/>
                    <a:pt x="3749" y="7496"/>
                  </a:cubicBezTo>
                  <a:cubicBezTo>
                    <a:pt x="4392" y="7496"/>
                    <a:pt x="5005" y="7337"/>
                    <a:pt x="5535" y="7048"/>
                  </a:cubicBezTo>
                  <a:cubicBezTo>
                    <a:pt x="6704" y="6410"/>
                    <a:pt x="7497" y="5175"/>
                    <a:pt x="7497" y="3749"/>
                  </a:cubicBezTo>
                  <a:cubicBezTo>
                    <a:pt x="7497" y="1673"/>
                    <a:pt x="5819" y="0"/>
                    <a:pt x="3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0"/>
            <p:cNvSpPr/>
            <p:nvPr/>
          </p:nvSpPr>
          <p:spPr>
            <a:xfrm>
              <a:off x="1297824" y="929800"/>
              <a:ext cx="466505" cy="431830"/>
            </a:xfrm>
            <a:custGeom>
              <a:avLst/>
              <a:gdLst/>
              <a:ahLst/>
              <a:cxnLst/>
              <a:rect l="l" t="t" r="r" b="b"/>
              <a:pathLst>
                <a:path w="7359" h="6812" extrusionOk="0">
                  <a:moveTo>
                    <a:pt x="5330" y="1"/>
                  </a:moveTo>
                  <a:lnTo>
                    <a:pt x="1" y="2888"/>
                  </a:lnTo>
                  <a:lnTo>
                    <a:pt x="2030" y="6523"/>
                  </a:lnTo>
                  <a:lnTo>
                    <a:pt x="2194" y="6811"/>
                  </a:lnTo>
                  <a:lnTo>
                    <a:pt x="7359" y="3831"/>
                  </a:lnTo>
                  <a:lnTo>
                    <a:pt x="7255" y="3641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0"/>
            <p:cNvSpPr/>
            <p:nvPr/>
          </p:nvSpPr>
          <p:spPr>
            <a:xfrm>
              <a:off x="1953493" y="3203891"/>
              <a:ext cx="707334" cy="404761"/>
            </a:xfrm>
            <a:custGeom>
              <a:avLst/>
              <a:gdLst/>
              <a:ahLst/>
              <a:cxnLst/>
              <a:rect l="l" t="t" r="r" b="b"/>
              <a:pathLst>
                <a:path w="11158" h="6385" extrusionOk="0">
                  <a:moveTo>
                    <a:pt x="3883" y="1"/>
                  </a:moveTo>
                  <a:lnTo>
                    <a:pt x="1" y="5159"/>
                  </a:lnTo>
                  <a:cubicBezTo>
                    <a:pt x="1334" y="5927"/>
                    <a:pt x="2921" y="6385"/>
                    <a:pt x="4784" y="6385"/>
                  </a:cubicBezTo>
                  <a:lnTo>
                    <a:pt x="9593" y="6385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0"/>
            <p:cNvSpPr/>
            <p:nvPr/>
          </p:nvSpPr>
          <p:spPr>
            <a:xfrm>
              <a:off x="1222514" y="2127228"/>
              <a:ext cx="731042" cy="1481419"/>
            </a:xfrm>
            <a:custGeom>
              <a:avLst/>
              <a:gdLst/>
              <a:ahLst/>
              <a:cxnLst/>
              <a:rect l="l" t="t" r="r" b="b"/>
              <a:pathLst>
                <a:path w="11532" h="23369" extrusionOk="0">
                  <a:moveTo>
                    <a:pt x="7671" y="0"/>
                  </a:moveTo>
                  <a:cubicBezTo>
                    <a:pt x="4814" y="1905"/>
                    <a:pt x="0" y="6066"/>
                    <a:pt x="83" y="11693"/>
                  </a:cubicBezTo>
                  <a:cubicBezTo>
                    <a:pt x="190" y="19451"/>
                    <a:pt x="5452" y="23369"/>
                    <a:pt x="5452" y="23369"/>
                  </a:cubicBezTo>
                  <a:lnTo>
                    <a:pt x="10600" y="23369"/>
                  </a:lnTo>
                  <a:lnTo>
                    <a:pt x="11532" y="22143"/>
                  </a:lnTo>
                  <a:cubicBezTo>
                    <a:pt x="7980" y="20109"/>
                    <a:pt x="6183" y="15915"/>
                    <a:pt x="5452" y="12465"/>
                  </a:cubicBezTo>
                  <a:cubicBezTo>
                    <a:pt x="4783" y="9309"/>
                    <a:pt x="7666" y="6370"/>
                    <a:pt x="9628" y="4686"/>
                  </a:cubicBezTo>
                  <a:lnTo>
                    <a:pt x="76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0"/>
            <p:cNvSpPr/>
            <p:nvPr/>
          </p:nvSpPr>
          <p:spPr>
            <a:xfrm>
              <a:off x="1894475" y="2917356"/>
              <a:ext cx="1093013" cy="286597"/>
            </a:xfrm>
            <a:custGeom>
              <a:avLst/>
              <a:gdLst/>
              <a:ahLst/>
              <a:cxnLst/>
              <a:rect l="l" t="t" r="r" b="b"/>
              <a:pathLst>
                <a:path w="17242" h="4521" extrusionOk="0">
                  <a:moveTo>
                    <a:pt x="0" y="1"/>
                  </a:moveTo>
                  <a:lnTo>
                    <a:pt x="0" y="4521"/>
                  </a:lnTo>
                  <a:lnTo>
                    <a:pt x="17242" y="4521"/>
                  </a:lnTo>
                  <a:lnTo>
                    <a:pt x="172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0"/>
            <p:cNvSpPr/>
            <p:nvPr/>
          </p:nvSpPr>
          <p:spPr>
            <a:xfrm>
              <a:off x="2041039" y="2712090"/>
              <a:ext cx="163870" cy="155058"/>
            </a:xfrm>
            <a:custGeom>
              <a:avLst/>
              <a:gdLst/>
              <a:ahLst/>
              <a:cxnLst/>
              <a:rect l="l" t="t" r="r" b="b"/>
              <a:pathLst>
                <a:path w="2585" h="2446" extrusionOk="0">
                  <a:moveTo>
                    <a:pt x="412" y="0"/>
                  </a:moveTo>
                  <a:lnTo>
                    <a:pt x="0" y="1987"/>
                  </a:lnTo>
                  <a:lnTo>
                    <a:pt x="2183" y="2446"/>
                  </a:lnTo>
                  <a:lnTo>
                    <a:pt x="2585" y="530"/>
                  </a:lnTo>
                  <a:cubicBezTo>
                    <a:pt x="1849" y="500"/>
                    <a:pt x="1102" y="319"/>
                    <a:pt x="412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0"/>
            <p:cNvSpPr/>
            <p:nvPr/>
          </p:nvSpPr>
          <p:spPr>
            <a:xfrm>
              <a:off x="2067093" y="2618269"/>
              <a:ext cx="150557" cy="127482"/>
            </a:xfrm>
            <a:custGeom>
              <a:avLst/>
              <a:gdLst/>
              <a:ahLst/>
              <a:cxnLst/>
              <a:rect l="l" t="t" r="r" b="b"/>
              <a:pathLst>
                <a:path w="2375" h="2011" extrusionOk="0">
                  <a:moveTo>
                    <a:pt x="1221" y="1"/>
                  </a:moveTo>
                  <a:cubicBezTo>
                    <a:pt x="703" y="1"/>
                    <a:pt x="232" y="362"/>
                    <a:pt x="124" y="893"/>
                  </a:cubicBezTo>
                  <a:lnTo>
                    <a:pt x="1" y="1480"/>
                  </a:lnTo>
                  <a:cubicBezTo>
                    <a:pt x="691" y="1799"/>
                    <a:pt x="1438" y="1980"/>
                    <a:pt x="2174" y="2010"/>
                  </a:cubicBezTo>
                  <a:lnTo>
                    <a:pt x="2312" y="1347"/>
                  </a:lnTo>
                  <a:cubicBezTo>
                    <a:pt x="2374" y="1048"/>
                    <a:pt x="2307" y="749"/>
                    <a:pt x="2153" y="508"/>
                  </a:cubicBezTo>
                  <a:cubicBezTo>
                    <a:pt x="1994" y="266"/>
                    <a:pt x="1746" y="85"/>
                    <a:pt x="1447" y="24"/>
                  </a:cubicBezTo>
                  <a:cubicBezTo>
                    <a:pt x="1372" y="8"/>
                    <a:pt x="1296" y="1"/>
                    <a:pt x="1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0"/>
            <p:cNvSpPr/>
            <p:nvPr/>
          </p:nvSpPr>
          <p:spPr>
            <a:xfrm>
              <a:off x="2301772" y="2671582"/>
              <a:ext cx="177309" cy="184853"/>
            </a:xfrm>
            <a:custGeom>
              <a:avLst/>
              <a:gdLst/>
              <a:ahLst/>
              <a:cxnLst/>
              <a:rect l="l" t="t" r="r" b="b"/>
              <a:pathLst>
                <a:path w="2797" h="2916" extrusionOk="0">
                  <a:moveTo>
                    <a:pt x="2013" y="1"/>
                  </a:moveTo>
                  <a:cubicBezTo>
                    <a:pt x="1802" y="186"/>
                    <a:pt x="1571" y="340"/>
                    <a:pt x="1329" y="480"/>
                  </a:cubicBezTo>
                  <a:cubicBezTo>
                    <a:pt x="906" y="727"/>
                    <a:pt x="459" y="907"/>
                    <a:pt x="0" y="1015"/>
                  </a:cubicBezTo>
                  <a:lnTo>
                    <a:pt x="696" y="2915"/>
                  </a:lnTo>
                  <a:lnTo>
                    <a:pt x="2797" y="2143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0"/>
            <p:cNvSpPr/>
            <p:nvPr/>
          </p:nvSpPr>
          <p:spPr>
            <a:xfrm>
              <a:off x="2275337" y="2604195"/>
              <a:ext cx="154107" cy="131730"/>
            </a:xfrm>
            <a:custGeom>
              <a:avLst/>
              <a:gdLst/>
              <a:ahLst/>
              <a:cxnLst/>
              <a:rect l="l" t="t" r="r" b="b"/>
              <a:pathLst>
                <a:path w="2431" h="2078" extrusionOk="0">
                  <a:moveTo>
                    <a:pt x="1260" y="0"/>
                  </a:moveTo>
                  <a:cubicBezTo>
                    <a:pt x="1131" y="0"/>
                    <a:pt x="1000" y="23"/>
                    <a:pt x="871" y="70"/>
                  </a:cubicBezTo>
                  <a:cubicBezTo>
                    <a:pt x="294" y="281"/>
                    <a:pt x="1" y="930"/>
                    <a:pt x="211" y="1512"/>
                  </a:cubicBezTo>
                  <a:lnTo>
                    <a:pt x="417" y="2078"/>
                  </a:lnTo>
                  <a:cubicBezTo>
                    <a:pt x="876" y="1970"/>
                    <a:pt x="1323" y="1790"/>
                    <a:pt x="1746" y="1543"/>
                  </a:cubicBezTo>
                  <a:cubicBezTo>
                    <a:pt x="1988" y="1403"/>
                    <a:pt x="2219" y="1249"/>
                    <a:pt x="2430" y="1064"/>
                  </a:cubicBezTo>
                  <a:lnTo>
                    <a:pt x="2312" y="740"/>
                  </a:lnTo>
                  <a:cubicBezTo>
                    <a:pt x="2204" y="452"/>
                    <a:pt x="1988" y="225"/>
                    <a:pt x="1731" y="106"/>
                  </a:cubicBezTo>
                  <a:cubicBezTo>
                    <a:pt x="1583" y="37"/>
                    <a:pt x="1423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0"/>
            <p:cNvSpPr/>
            <p:nvPr/>
          </p:nvSpPr>
          <p:spPr>
            <a:xfrm>
              <a:off x="2497275" y="2464414"/>
              <a:ext cx="190621" cy="188656"/>
            </a:xfrm>
            <a:custGeom>
              <a:avLst/>
              <a:gdLst/>
              <a:ahLst/>
              <a:cxnLst/>
              <a:rect l="l" t="t" r="r" b="b"/>
              <a:pathLst>
                <a:path w="3007" h="2976" extrusionOk="0">
                  <a:moveTo>
                    <a:pt x="818" y="0"/>
                  </a:moveTo>
                  <a:cubicBezTo>
                    <a:pt x="685" y="752"/>
                    <a:pt x="412" y="1457"/>
                    <a:pt x="0" y="2080"/>
                  </a:cubicBezTo>
                  <a:lnTo>
                    <a:pt x="2137" y="2976"/>
                  </a:lnTo>
                  <a:lnTo>
                    <a:pt x="3007" y="916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0"/>
            <p:cNvSpPr/>
            <p:nvPr/>
          </p:nvSpPr>
          <p:spPr>
            <a:xfrm>
              <a:off x="2425768" y="2452433"/>
              <a:ext cx="123425" cy="143838"/>
            </a:xfrm>
            <a:custGeom>
              <a:avLst/>
              <a:gdLst/>
              <a:ahLst/>
              <a:cxnLst/>
              <a:rect l="l" t="t" r="r" b="b"/>
              <a:pathLst>
                <a:path w="1947" h="2269" extrusionOk="0">
                  <a:moveTo>
                    <a:pt x="1279" y="0"/>
                  </a:moveTo>
                  <a:cubicBezTo>
                    <a:pt x="1131" y="0"/>
                    <a:pt x="986" y="29"/>
                    <a:pt x="850" y="81"/>
                  </a:cubicBezTo>
                  <a:cubicBezTo>
                    <a:pt x="582" y="189"/>
                    <a:pt x="361" y="399"/>
                    <a:pt x="242" y="684"/>
                  </a:cubicBezTo>
                  <a:cubicBezTo>
                    <a:pt x="0" y="1254"/>
                    <a:pt x="273" y="1908"/>
                    <a:pt x="841" y="2145"/>
                  </a:cubicBezTo>
                  <a:lnTo>
                    <a:pt x="1128" y="2269"/>
                  </a:lnTo>
                  <a:cubicBezTo>
                    <a:pt x="1540" y="1646"/>
                    <a:pt x="1813" y="941"/>
                    <a:pt x="1946" y="189"/>
                  </a:cubicBezTo>
                  <a:lnTo>
                    <a:pt x="1710" y="86"/>
                  </a:lnTo>
                  <a:cubicBezTo>
                    <a:pt x="1568" y="27"/>
                    <a:pt x="1422" y="0"/>
                    <a:pt x="1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0"/>
            <p:cNvSpPr/>
            <p:nvPr/>
          </p:nvSpPr>
          <p:spPr>
            <a:xfrm>
              <a:off x="1882113" y="2223521"/>
              <a:ext cx="681469" cy="522608"/>
            </a:xfrm>
            <a:custGeom>
              <a:avLst/>
              <a:gdLst/>
              <a:ahLst/>
              <a:cxnLst/>
              <a:rect l="l" t="t" r="r" b="b"/>
              <a:pathLst>
                <a:path w="10750" h="8244" extrusionOk="0">
                  <a:moveTo>
                    <a:pt x="10028" y="1"/>
                  </a:moveTo>
                  <a:lnTo>
                    <a:pt x="9709" y="139"/>
                  </a:lnTo>
                  <a:lnTo>
                    <a:pt x="5097" y="2456"/>
                  </a:lnTo>
                  <a:lnTo>
                    <a:pt x="0" y="5020"/>
                  </a:lnTo>
                  <a:cubicBezTo>
                    <a:pt x="715" y="6251"/>
                    <a:pt x="1756" y="7172"/>
                    <a:pt x="2919" y="7707"/>
                  </a:cubicBezTo>
                  <a:lnTo>
                    <a:pt x="3042" y="7120"/>
                  </a:lnTo>
                  <a:cubicBezTo>
                    <a:pt x="3150" y="6589"/>
                    <a:pt x="3621" y="6228"/>
                    <a:pt x="4139" y="6228"/>
                  </a:cubicBezTo>
                  <a:cubicBezTo>
                    <a:pt x="4214" y="6228"/>
                    <a:pt x="4290" y="6235"/>
                    <a:pt x="4365" y="6251"/>
                  </a:cubicBezTo>
                  <a:cubicBezTo>
                    <a:pt x="4664" y="6312"/>
                    <a:pt x="4912" y="6493"/>
                    <a:pt x="5071" y="6735"/>
                  </a:cubicBezTo>
                  <a:cubicBezTo>
                    <a:pt x="5225" y="6976"/>
                    <a:pt x="5292" y="7275"/>
                    <a:pt x="5230" y="7574"/>
                  </a:cubicBezTo>
                  <a:lnTo>
                    <a:pt x="5092" y="8237"/>
                  </a:lnTo>
                  <a:cubicBezTo>
                    <a:pt x="5178" y="8242"/>
                    <a:pt x="5264" y="8244"/>
                    <a:pt x="5349" y="8244"/>
                  </a:cubicBezTo>
                  <a:cubicBezTo>
                    <a:pt x="5777" y="8244"/>
                    <a:pt x="6204" y="8190"/>
                    <a:pt x="6620" y="8083"/>
                  </a:cubicBezTo>
                  <a:lnTo>
                    <a:pt x="6414" y="7517"/>
                  </a:lnTo>
                  <a:cubicBezTo>
                    <a:pt x="6204" y="6935"/>
                    <a:pt x="6497" y="6286"/>
                    <a:pt x="7074" y="6075"/>
                  </a:cubicBezTo>
                  <a:cubicBezTo>
                    <a:pt x="7203" y="6028"/>
                    <a:pt x="7334" y="6005"/>
                    <a:pt x="7463" y="6005"/>
                  </a:cubicBezTo>
                  <a:cubicBezTo>
                    <a:pt x="7626" y="6005"/>
                    <a:pt x="7786" y="6042"/>
                    <a:pt x="7934" y="6111"/>
                  </a:cubicBezTo>
                  <a:cubicBezTo>
                    <a:pt x="8191" y="6230"/>
                    <a:pt x="8407" y="6457"/>
                    <a:pt x="8515" y="6745"/>
                  </a:cubicBezTo>
                  <a:lnTo>
                    <a:pt x="8633" y="7069"/>
                  </a:lnTo>
                  <a:cubicBezTo>
                    <a:pt x="9056" y="6735"/>
                    <a:pt x="9410" y="6327"/>
                    <a:pt x="9704" y="5880"/>
                  </a:cubicBezTo>
                  <a:lnTo>
                    <a:pt x="9417" y="5756"/>
                  </a:lnTo>
                  <a:cubicBezTo>
                    <a:pt x="8849" y="5519"/>
                    <a:pt x="8576" y="4865"/>
                    <a:pt x="8818" y="4295"/>
                  </a:cubicBezTo>
                  <a:cubicBezTo>
                    <a:pt x="8937" y="4010"/>
                    <a:pt x="9158" y="3800"/>
                    <a:pt x="9426" y="3692"/>
                  </a:cubicBezTo>
                  <a:cubicBezTo>
                    <a:pt x="9562" y="3640"/>
                    <a:pt x="9707" y="3611"/>
                    <a:pt x="9855" y="3611"/>
                  </a:cubicBezTo>
                  <a:cubicBezTo>
                    <a:pt x="9998" y="3611"/>
                    <a:pt x="10144" y="3638"/>
                    <a:pt x="10286" y="3697"/>
                  </a:cubicBezTo>
                  <a:lnTo>
                    <a:pt x="10522" y="3800"/>
                  </a:lnTo>
                  <a:cubicBezTo>
                    <a:pt x="10750" y="2575"/>
                    <a:pt x="10600" y="1246"/>
                    <a:pt x="10028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0"/>
            <p:cNvSpPr/>
            <p:nvPr/>
          </p:nvSpPr>
          <p:spPr>
            <a:xfrm>
              <a:off x="1397731" y="1148823"/>
              <a:ext cx="1120145" cy="1230448"/>
            </a:xfrm>
            <a:custGeom>
              <a:avLst/>
              <a:gdLst/>
              <a:ahLst/>
              <a:cxnLst/>
              <a:rect l="l" t="t" r="r" b="b"/>
              <a:pathLst>
                <a:path w="17670" h="19410" extrusionOk="0">
                  <a:moveTo>
                    <a:pt x="6436" y="0"/>
                  </a:moveTo>
                  <a:lnTo>
                    <a:pt x="5783" y="376"/>
                  </a:lnTo>
                  <a:lnTo>
                    <a:pt x="618" y="3356"/>
                  </a:lnTo>
                  <a:lnTo>
                    <a:pt x="0" y="3712"/>
                  </a:lnTo>
                  <a:lnTo>
                    <a:pt x="4907" y="15434"/>
                  </a:lnTo>
                  <a:cubicBezTo>
                    <a:pt x="5783" y="14853"/>
                    <a:pt x="6482" y="14483"/>
                    <a:pt x="6791" y="14343"/>
                  </a:cubicBezTo>
                  <a:lnTo>
                    <a:pt x="7152" y="14364"/>
                  </a:lnTo>
                  <a:cubicBezTo>
                    <a:pt x="7661" y="12896"/>
                    <a:pt x="9051" y="11846"/>
                    <a:pt x="10694" y="11846"/>
                  </a:cubicBezTo>
                  <a:cubicBezTo>
                    <a:pt x="12764" y="11846"/>
                    <a:pt x="14442" y="13519"/>
                    <a:pt x="14442" y="15595"/>
                  </a:cubicBezTo>
                  <a:cubicBezTo>
                    <a:pt x="14442" y="17021"/>
                    <a:pt x="13649" y="18256"/>
                    <a:pt x="12480" y="18894"/>
                  </a:cubicBezTo>
                  <a:lnTo>
                    <a:pt x="12738" y="19409"/>
                  </a:lnTo>
                  <a:lnTo>
                    <a:pt x="17350" y="17092"/>
                  </a:lnTo>
                  <a:lnTo>
                    <a:pt x="17669" y="16954"/>
                  </a:lnTo>
                  <a:lnTo>
                    <a:pt x="17669" y="16948"/>
                  </a:lnTo>
                  <a:cubicBezTo>
                    <a:pt x="17583" y="16748"/>
                    <a:pt x="17484" y="16552"/>
                    <a:pt x="17371" y="16361"/>
                  </a:cubicBezTo>
                  <a:lnTo>
                    <a:pt x="6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0"/>
            <p:cNvSpPr/>
            <p:nvPr/>
          </p:nvSpPr>
          <p:spPr>
            <a:xfrm>
              <a:off x="964950" y="3608591"/>
              <a:ext cx="1951411" cy="326471"/>
            </a:xfrm>
            <a:custGeom>
              <a:avLst/>
              <a:gdLst/>
              <a:ahLst/>
              <a:cxnLst/>
              <a:rect l="l" t="t" r="r" b="b"/>
              <a:pathLst>
                <a:path w="30783" h="5150" extrusionOk="0">
                  <a:moveTo>
                    <a:pt x="0" y="1"/>
                  </a:moveTo>
                  <a:lnTo>
                    <a:pt x="0" y="5150"/>
                  </a:lnTo>
                  <a:lnTo>
                    <a:pt x="30783" y="5150"/>
                  </a:lnTo>
                  <a:lnTo>
                    <a:pt x="307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0"/>
            <p:cNvSpPr/>
            <p:nvPr/>
          </p:nvSpPr>
          <p:spPr>
            <a:xfrm>
              <a:off x="1822017" y="1883736"/>
              <a:ext cx="507203" cy="507267"/>
            </a:xfrm>
            <a:custGeom>
              <a:avLst/>
              <a:gdLst/>
              <a:ahLst/>
              <a:cxnLst/>
              <a:rect l="l" t="t" r="r" b="b"/>
              <a:pathLst>
                <a:path w="8001" h="8002" extrusionOk="0">
                  <a:moveTo>
                    <a:pt x="4001" y="505"/>
                  </a:moveTo>
                  <a:cubicBezTo>
                    <a:pt x="5926" y="505"/>
                    <a:pt x="7497" y="2076"/>
                    <a:pt x="7497" y="4002"/>
                  </a:cubicBezTo>
                  <a:cubicBezTo>
                    <a:pt x="7497" y="5288"/>
                    <a:pt x="6796" y="6467"/>
                    <a:pt x="5663" y="7080"/>
                  </a:cubicBezTo>
                  <a:cubicBezTo>
                    <a:pt x="5159" y="7353"/>
                    <a:pt x="4582" y="7497"/>
                    <a:pt x="4001" y="7497"/>
                  </a:cubicBezTo>
                  <a:cubicBezTo>
                    <a:pt x="3285" y="7497"/>
                    <a:pt x="2600" y="7286"/>
                    <a:pt x="2018" y="6880"/>
                  </a:cubicBezTo>
                  <a:cubicBezTo>
                    <a:pt x="1072" y="6226"/>
                    <a:pt x="504" y="5150"/>
                    <a:pt x="504" y="4002"/>
                  </a:cubicBezTo>
                  <a:cubicBezTo>
                    <a:pt x="504" y="3600"/>
                    <a:pt x="572" y="3213"/>
                    <a:pt x="696" y="2859"/>
                  </a:cubicBezTo>
                  <a:lnTo>
                    <a:pt x="696" y="2853"/>
                  </a:lnTo>
                  <a:cubicBezTo>
                    <a:pt x="1184" y="1448"/>
                    <a:pt x="2512" y="505"/>
                    <a:pt x="4001" y="505"/>
                  </a:cubicBezTo>
                  <a:close/>
                  <a:moveTo>
                    <a:pt x="4001" y="1"/>
                  </a:moveTo>
                  <a:cubicBezTo>
                    <a:pt x="2296" y="1"/>
                    <a:pt x="778" y="1082"/>
                    <a:pt x="222" y="2688"/>
                  </a:cubicBezTo>
                  <a:cubicBezTo>
                    <a:pt x="72" y="3100"/>
                    <a:pt x="0" y="3543"/>
                    <a:pt x="0" y="4002"/>
                  </a:cubicBezTo>
                  <a:cubicBezTo>
                    <a:pt x="0" y="5319"/>
                    <a:pt x="644" y="6550"/>
                    <a:pt x="1730" y="7296"/>
                  </a:cubicBezTo>
                  <a:cubicBezTo>
                    <a:pt x="2400" y="7759"/>
                    <a:pt x="3182" y="8001"/>
                    <a:pt x="4001" y="8001"/>
                  </a:cubicBezTo>
                  <a:cubicBezTo>
                    <a:pt x="4670" y="8001"/>
                    <a:pt x="5329" y="7837"/>
                    <a:pt x="5905" y="7523"/>
                  </a:cubicBezTo>
                  <a:cubicBezTo>
                    <a:pt x="7198" y="6823"/>
                    <a:pt x="8001" y="5473"/>
                    <a:pt x="8001" y="4002"/>
                  </a:cubicBezTo>
                  <a:cubicBezTo>
                    <a:pt x="8001" y="1798"/>
                    <a:pt x="6204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0"/>
            <p:cNvSpPr/>
            <p:nvPr/>
          </p:nvSpPr>
          <p:spPr>
            <a:xfrm>
              <a:off x="1863730" y="2216295"/>
              <a:ext cx="652182" cy="341432"/>
            </a:xfrm>
            <a:custGeom>
              <a:avLst/>
              <a:gdLst/>
              <a:ahLst/>
              <a:cxnLst/>
              <a:rect l="l" t="t" r="r" b="b"/>
              <a:pathLst>
                <a:path w="10288" h="5386" extrusionOk="0">
                  <a:moveTo>
                    <a:pt x="9998" y="1"/>
                  </a:moveTo>
                  <a:cubicBezTo>
                    <a:pt x="9960" y="1"/>
                    <a:pt x="9921" y="9"/>
                    <a:pt x="9886" y="27"/>
                  </a:cubicBezTo>
                  <a:lnTo>
                    <a:pt x="176" y="4908"/>
                  </a:lnTo>
                  <a:cubicBezTo>
                    <a:pt x="53" y="4970"/>
                    <a:pt x="1" y="5124"/>
                    <a:pt x="63" y="5248"/>
                  </a:cubicBezTo>
                  <a:cubicBezTo>
                    <a:pt x="110" y="5335"/>
                    <a:pt x="197" y="5386"/>
                    <a:pt x="290" y="5386"/>
                  </a:cubicBezTo>
                  <a:cubicBezTo>
                    <a:pt x="331" y="5386"/>
                    <a:pt x="367" y="5376"/>
                    <a:pt x="402" y="5360"/>
                  </a:cubicBezTo>
                  <a:lnTo>
                    <a:pt x="10113" y="479"/>
                  </a:lnTo>
                  <a:cubicBezTo>
                    <a:pt x="10237" y="413"/>
                    <a:pt x="10287" y="263"/>
                    <a:pt x="10225" y="140"/>
                  </a:cubicBezTo>
                  <a:cubicBezTo>
                    <a:pt x="10182" y="52"/>
                    <a:pt x="10091" y="1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0"/>
            <p:cNvSpPr/>
            <p:nvPr/>
          </p:nvSpPr>
          <p:spPr>
            <a:xfrm>
              <a:off x="1281532" y="913762"/>
              <a:ext cx="494588" cy="445586"/>
            </a:xfrm>
            <a:custGeom>
              <a:avLst/>
              <a:gdLst/>
              <a:ahLst/>
              <a:cxnLst/>
              <a:rect l="l" t="t" r="r" b="b"/>
              <a:pathLst>
                <a:path w="7802" h="7029" extrusionOk="0">
                  <a:moveTo>
                    <a:pt x="5591" y="1"/>
                  </a:moveTo>
                  <a:cubicBezTo>
                    <a:pt x="5548" y="1"/>
                    <a:pt x="5505" y="12"/>
                    <a:pt x="5468" y="32"/>
                  </a:cubicBezTo>
                  <a:lnTo>
                    <a:pt x="140" y="2920"/>
                  </a:lnTo>
                  <a:cubicBezTo>
                    <a:pt x="84" y="2951"/>
                    <a:pt x="37" y="3008"/>
                    <a:pt x="17" y="3070"/>
                  </a:cubicBezTo>
                  <a:cubicBezTo>
                    <a:pt x="1" y="3136"/>
                    <a:pt x="6" y="3209"/>
                    <a:pt x="41" y="3265"/>
                  </a:cubicBezTo>
                  <a:lnTo>
                    <a:pt x="2065" y="6900"/>
                  </a:lnTo>
                  <a:cubicBezTo>
                    <a:pt x="2111" y="6983"/>
                    <a:pt x="2199" y="7028"/>
                    <a:pt x="2287" y="7028"/>
                  </a:cubicBezTo>
                  <a:cubicBezTo>
                    <a:pt x="2327" y="7028"/>
                    <a:pt x="2369" y="7019"/>
                    <a:pt x="2410" y="6998"/>
                  </a:cubicBezTo>
                  <a:cubicBezTo>
                    <a:pt x="2529" y="6931"/>
                    <a:pt x="2574" y="6776"/>
                    <a:pt x="2508" y="6653"/>
                  </a:cubicBezTo>
                  <a:lnTo>
                    <a:pt x="604" y="3245"/>
                  </a:lnTo>
                  <a:lnTo>
                    <a:pt x="5484" y="598"/>
                  </a:lnTo>
                  <a:lnTo>
                    <a:pt x="7286" y="4012"/>
                  </a:lnTo>
                  <a:cubicBezTo>
                    <a:pt x="7333" y="4099"/>
                    <a:pt x="7422" y="4147"/>
                    <a:pt x="7514" y="4147"/>
                  </a:cubicBezTo>
                  <a:cubicBezTo>
                    <a:pt x="7554" y="4147"/>
                    <a:pt x="7593" y="4138"/>
                    <a:pt x="7631" y="4120"/>
                  </a:cubicBezTo>
                  <a:cubicBezTo>
                    <a:pt x="7754" y="4053"/>
                    <a:pt x="7801" y="3899"/>
                    <a:pt x="7733" y="3775"/>
                  </a:cubicBezTo>
                  <a:lnTo>
                    <a:pt x="5808" y="135"/>
                  </a:lnTo>
                  <a:cubicBezTo>
                    <a:pt x="5777" y="78"/>
                    <a:pt x="5725" y="32"/>
                    <a:pt x="5659" y="11"/>
                  </a:cubicBezTo>
                  <a:cubicBezTo>
                    <a:pt x="5637" y="4"/>
                    <a:pt x="5614" y="1"/>
                    <a:pt x="5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0"/>
            <p:cNvSpPr/>
            <p:nvPr/>
          </p:nvSpPr>
          <p:spPr>
            <a:xfrm>
              <a:off x="1158804" y="785075"/>
              <a:ext cx="543844" cy="356900"/>
            </a:xfrm>
            <a:custGeom>
              <a:avLst/>
              <a:gdLst/>
              <a:ahLst/>
              <a:cxnLst/>
              <a:rect l="l" t="t" r="r" b="b"/>
              <a:pathLst>
                <a:path w="8579" h="5630" extrusionOk="0">
                  <a:moveTo>
                    <a:pt x="7286" y="507"/>
                  </a:moveTo>
                  <a:cubicBezTo>
                    <a:pt x="7528" y="507"/>
                    <a:pt x="7760" y="637"/>
                    <a:pt x="7877" y="868"/>
                  </a:cubicBezTo>
                  <a:lnTo>
                    <a:pt x="7960" y="1022"/>
                  </a:lnTo>
                  <a:cubicBezTo>
                    <a:pt x="8043" y="1182"/>
                    <a:pt x="8058" y="1362"/>
                    <a:pt x="8001" y="1537"/>
                  </a:cubicBezTo>
                  <a:cubicBezTo>
                    <a:pt x="7945" y="1702"/>
                    <a:pt x="7832" y="1841"/>
                    <a:pt x="7677" y="1918"/>
                  </a:cubicBezTo>
                  <a:lnTo>
                    <a:pt x="7672" y="1918"/>
                  </a:lnTo>
                  <a:lnTo>
                    <a:pt x="1597" y="5048"/>
                  </a:lnTo>
                  <a:cubicBezTo>
                    <a:pt x="1499" y="5098"/>
                    <a:pt x="1395" y="5122"/>
                    <a:pt x="1292" y="5122"/>
                  </a:cubicBezTo>
                  <a:cubicBezTo>
                    <a:pt x="1050" y="5122"/>
                    <a:pt x="817" y="4988"/>
                    <a:pt x="701" y="4760"/>
                  </a:cubicBezTo>
                  <a:lnTo>
                    <a:pt x="618" y="4600"/>
                  </a:lnTo>
                  <a:cubicBezTo>
                    <a:pt x="537" y="4446"/>
                    <a:pt x="521" y="4266"/>
                    <a:pt x="578" y="4096"/>
                  </a:cubicBezTo>
                  <a:cubicBezTo>
                    <a:pt x="634" y="3926"/>
                    <a:pt x="753" y="3787"/>
                    <a:pt x="907" y="3705"/>
                  </a:cubicBezTo>
                  <a:lnTo>
                    <a:pt x="6982" y="580"/>
                  </a:lnTo>
                  <a:cubicBezTo>
                    <a:pt x="7081" y="528"/>
                    <a:pt x="7183" y="507"/>
                    <a:pt x="7286" y="507"/>
                  </a:cubicBezTo>
                  <a:close/>
                  <a:moveTo>
                    <a:pt x="7285" y="0"/>
                  </a:moveTo>
                  <a:cubicBezTo>
                    <a:pt x="7104" y="0"/>
                    <a:pt x="6921" y="42"/>
                    <a:pt x="6751" y="131"/>
                  </a:cubicBezTo>
                  <a:lnTo>
                    <a:pt x="675" y="3256"/>
                  </a:lnTo>
                  <a:cubicBezTo>
                    <a:pt x="397" y="3401"/>
                    <a:pt x="192" y="3643"/>
                    <a:pt x="99" y="3942"/>
                  </a:cubicBezTo>
                  <a:cubicBezTo>
                    <a:pt x="1" y="4240"/>
                    <a:pt x="26" y="4560"/>
                    <a:pt x="171" y="4831"/>
                  </a:cubicBezTo>
                  <a:lnTo>
                    <a:pt x="248" y="4992"/>
                  </a:lnTo>
                  <a:cubicBezTo>
                    <a:pt x="459" y="5394"/>
                    <a:pt x="872" y="5630"/>
                    <a:pt x="1293" y="5630"/>
                  </a:cubicBezTo>
                  <a:cubicBezTo>
                    <a:pt x="1473" y="5630"/>
                    <a:pt x="1659" y="5584"/>
                    <a:pt x="1829" y="5496"/>
                  </a:cubicBezTo>
                  <a:lnTo>
                    <a:pt x="7641" y="2510"/>
                  </a:lnTo>
                  <a:lnTo>
                    <a:pt x="7908" y="2366"/>
                  </a:lnTo>
                  <a:cubicBezTo>
                    <a:pt x="8181" y="2227"/>
                    <a:pt x="8388" y="1985"/>
                    <a:pt x="8480" y="1692"/>
                  </a:cubicBezTo>
                  <a:cubicBezTo>
                    <a:pt x="8578" y="1388"/>
                    <a:pt x="8552" y="1069"/>
                    <a:pt x="8409" y="791"/>
                  </a:cubicBezTo>
                  <a:lnTo>
                    <a:pt x="8326" y="637"/>
                  </a:lnTo>
                  <a:cubicBezTo>
                    <a:pt x="8120" y="232"/>
                    <a:pt x="7709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0"/>
            <p:cNvSpPr/>
            <p:nvPr/>
          </p:nvSpPr>
          <p:spPr>
            <a:xfrm>
              <a:off x="2407828" y="2436394"/>
              <a:ext cx="296423" cy="232650"/>
            </a:xfrm>
            <a:custGeom>
              <a:avLst/>
              <a:gdLst/>
              <a:ahLst/>
              <a:cxnLst/>
              <a:rect l="l" t="t" r="r" b="b"/>
              <a:pathLst>
                <a:path w="4676" h="3670" extrusionOk="0">
                  <a:moveTo>
                    <a:pt x="1561" y="504"/>
                  </a:moveTo>
                  <a:cubicBezTo>
                    <a:pt x="1663" y="504"/>
                    <a:pt x="1777" y="524"/>
                    <a:pt x="1896" y="571"/>
                  </a:cubicBezTo>
                  <a:lnTo>
                    <a:pt x="4083" y="1493"/>
                  </a:lnTo>
                  <a:lnTo>
                    <a:pt x="3414" y="3088"/>
                  </a:lnTo>
                  <a:lnTo>
                    <a:pt x="1509" y="2290"/>
                  </a:lnTo>
                  <a:lnTo>
                    <a:pt x="1221" y="2166"/>
                  </a:lnTo>
                  <a:cubicBezTo>
                    <a:pt x="784" y="1981"/>
                    <a:pt x="572" y="1472"/>
                    <a:pt x="758" y="1034"/>
                  </a:cubicBezTo>
                  <a:cubicBezTo>
                    <a:pt x="850" y="818"/>
                    <a:pt x="1015" y="652"/>
                    <a:pt x="1226" y="571"/>
                  </a:cubicBezTo>
                  <a:cubicBezTo>
                    <a:pt x="1314" y="535"/>
                    <a:pt x="1432" y="504"/>
                    <a:pt x="1561" y="504"/>
                  </a:cubicBezTo>
                  <a:close/>
                  <a:moveTo>
                    <a:pt x="1560" y="0"/>
                  </a:moveTo>
                  <a:cubicBezTo>
                    <a:pt x="1386" y="0"/>
                    <a:pt x="1210" y="34"/>
                    <a:pt x="1041" y="103"/>
                  </a:cubicBezTo>
                  <a:cubicBezTo>
                    <a:pt x="706" y="236"/>
                    <a:pt x="438" y="493"/>
                    <a:pt x="289" y="838"/>
                  </a:cubicBezTo>
                  <a:cubicBezTo>
                    <a:pt x="0" y="1533"/>
                    <a:pt x="330" y="2342"/>
                    <a:pt x="1025" y="2636"/>
                  </a:cubicBezTo>
                  <a:lnTo>
                    <a:pt x="3450" y="3655"/>
                  </a:lnTo>
                  <a:cubicBezTo>
                    <a:pt x="3481" y="3665"/>
                    <a:pt x="3517" y="3670"/>
                    <a:pt x="3548" y="3670"/>
                  </a:cubicBezTo>
                  <a:cubicBezTo>
                    <a:pt x="3645" y="3670"/>
                    <a:pt x="3738" y="3613"/>
                    <a:pt x="3780" y="3515"/>
                  </a:cubicBezTo>
                  <a:lnTo>
                    <a:pt x="4650" y="1456"/>
                  </a:lnTo>
                  <a:cubicBezTo>
                    <a:pt x="4676" y="1394"/>
                    <a:pt x="4676" y="1327"/>
                    <a:pt x="4650" y="1265"/>
                  </a:cubicBezTo>
                  <a:cubicBezTo>
                    <a:pt x="4624" y="1204"/>
                    <a:pt x="4577" y="1153"/>
                    <a:pt x="4515" y="1127"/>
                  </a:cubicBezTo>
                  <a:lnTo>
                    <a:pt x="2091" y="108"/>
                  </a:lnTo>
                  <a:cubicBezTo>
                    <a:pt x="1921" y="37"/>
                    <a:pt x="1741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0"/>
            <p:cNvSpPr/>
            <p:nvPr/>
          </p:nvSpPr>
          <p:spPr>
            <a:xfrm>
              <a:off x="2257017" y="2588410"/>
              <a:ext cx="240321" cy="283998"/>
            </a:xfrm>
            <a:custGeom>
              <a:avLst/>
              <a:gdLst/>
              <a:ahLst/>
              <a:cxnLst/>
              <a:rect l="l" t="t" r="r" b="b"/>
              <a:pathLst>
                <a:path w="3791" h="4480" extrusionOk="0">
                  <a:moveTo>
                    <a:pt x="1548" y="505"/>
                  </a:moveTo>
                  <a:cubicBezTo>
                    <a:pt x="1673" y="505"/>
                    <a:pt x="1797" y="531"/>
                    <a:pt x="1911" y="582"/>
                  </a:cubicBezTo>
                  <a:cubicBezTo>
                    <a:pt x="2122" y="680"/>
                    <a:pt x="2282" y="860"/>
                    <a:pt x="2365" y="1077"/>
                  </a:cubicBezTo>
                  <a:lnTo>
                    <a:pt x="3178" y="3306"/>
                  </a:lnTo>
                  <a:lnTo>
                    <a:pt x="1550" y="3902"/>
                  </a:lnTo>
                  <a:lnTo>
                    <a:pt x="944" y="2245"/>
                  </a:lnTo>
                  <a:lnTo>
                    <a:pt x="737" y="1673"/>
                  </a:lnTo>
                  <a:cubicBezTo>
                    <a:pt x="573" y="1220"/>
                    <a:pt x="799" y="721"/>
                    <a:pt x="1248" y="556"/>
                  </a:cubicBezTo>
                  <a:cubicBezTo>
                    <a:pt x="1346" y="522"/>
                    <a:pt x="1448" y="505"/>
                    <a:pt x="1548" y="505"/>
                  </a:cubicBezTo>
                  <a:close/>
                  <a:moveTo>
                    <a:pt x="1550" y="0"/>
                  </a:moveTo>
                  <a:cubicBezTo>
                    <a:pt x="1390" y="0"/>
                    <a:pt x="1229" y="28"/>
                    <a:pt x="1072" y="83"/>
                  </a:cubicBezTo>
                  <a:cubicBezTo>
                    <a:pt x="367" y="345"/>
                    <a:pt x="1" y="1133"/>
                    <a:pt x="264" y="1844"/>
                  </a:cubicBezTo>
                  <a:lnTo>
                    <a:pt x="469" y="2415"/>
                  </a:lnTo>
                  <a:lnTo>
                    <a:pt x="1165" y="4315"/>
                  </a:lnTo>
                  <a:cubicBezTo>
                    <a:pt x="1191" y="4377"/>
                    <a:pt x="1236" y="4427"/>
                    <a:pt x="1298" y="4458"/>
                  </a:cubicBezTo>
                  <a:cubicBezTo>
                    <a:pt x="1329" y="4474"/>
                    <a:pt x="1365" y="4479"/>
                    <a:pt x="1402" y="4479"/>
                  </a:cubicBezTo>
                  <a:cubicBezTo>
                    <a:pt x="1433" y="4479"/>
                    <a:pt x="1464" y="4474"/>
                    <a:pt x="1488" y="4463"/>
                  </a:cubicBezTo>
                  <a:lnTo>
                    <a:pt x="3589" y="3691"/>
                  </a:lnTo>
                  <a:cubicBezTo>
                    <a:pt x="3724" y="3645"/>
                    <a:pt x="3790" y="3501"/>
                    <a:pt x="3739" y="3367"/>
                  </a:cubicBezTo>
                  <a:lnTo>
                    <a:pt x="2838" y="901"/>
                  </a:lnTo>
                  <a:cubicBezTo>
                    <a:pt x="2714" y="561"/>
                    <a:pt x="2452" y="283"/>
                    <a:pt x="2122" y="124"/>
                  </a:cubicBezTo>
                  <a:cubicBezTo>
                    <a:pt x="1941" y="42"/>
                    <a:pt x="1747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0"/>
            <p:cNvSpPr/>
            <p:nvPr/>
          </p:nvSpPr>
          <p:spPr>
            <a:xfrm>
              <a:off x="2024303" y="2602294"/>
              <a:ext cx="209639" cy="280829"/>
            </a:xfrm>
            <a:custGeom>
              <a:avLst/>
              <a:gdLst/>
              <a:ahLst/>
              <a:cxnLst/>
              <a:rect l="l" t="t" r="r" b="b"/>
              <a:pathLst>
                <a:path w="3307" h="4430" extrusionOk="0">
                  <a:moveTo>
                    <a:pt x="1897" y="505"/>
                  </a:moveTo>
                  <a:cubicBezTo>
                    <a:pt x="1954" y="505"/>
                    <a:pt x="2013" y="511"/>
                    <a:pt x="2070" y="523"/>
                  </a:cubicBezTo>
                  <a:cubicBezTo>
                    <a:pt x="2293" y="568"/>
                    <a:pt x="2488" y="703"/>
                    <a:pt x="2617" y="893"/>
                  </a:cubicBezTo>
                  <a:cubicBezTo>
                    <a:pt x="2740" y="1089"/>
                    <a:pt x="2787" y="1326"/>
                    <a:pt x="2740" y="1547"/>
                  </a:cubicBezTo>
                  <a:lnTo>
                    <a:pt x="2251" y="3880"/>
                  </a:lnTo>
                  <a:lnTo>
                    <a:pt x="563" y="3524"/>
                  </a:lnTo>
                  <a:lnTo>
                    <a:pt x="923" y="1784"/>
                  </a:lnTo>
                  <a:lnTo>
                    <a:pt x="1046" y="1197"/>
                  </a:lnTo>
                  <a:cubicBezTo>
                    <a:pt x="1093" y="970"/>
                    <a:pt x="1227" y="775"/>
                    <a:pt x="1422" y="646"/>
                  </a:cubicBezTo>
                  <a:cubicBezTo>
                    <a:pt x="1564" y="554"/>
                    <a:pt x="1729" y="505"/>
                    <a:pt x="1897" y="505"/>
                  </a:cubicBezTo>
                  <a:close/>
                  <a:moveTo>
                    <a:pt x="1893" y="1"/>
                  </a:moveTo>
                  <a:cubicBezTo>
                    <a:pt x="1627" y="1"/>
                    <a:pt x="1369" y="76"/>
                    <a:pt x="1144" y="224"/>
                  </a:cubicBezTo>
                  <a:cubicBezTo>
                    <a:pt x="835" y="425"/>
                    <a:pt x="625" y="734"/>
                    <a:pt x="552" y="1094"/>
                  </a:cubicBezTo>
                  <a:lnTo>
                    <a:pt x="17" y="3669"/>
                  </a:lnTo>
                  <a:cubicBezTo>
                    <a:pt x="1" y="3735"/>
                    <a:pt x="17" y="3802"/>
                    <a:pt x="53" y="3859"/>
                  </a:cubicBezTo>
                  <a:cubicBezTo>
                    <a:pt x="89" y="3916"/>
                    <a:pt x="145" y="3956"/>
                    <a:pt x="212" y="3966"/>
                  </a:cubicBezTo>
                  <a:lnTo>
                    <a:pt x="2395" y="4425"/>
                  </a:lnTo>
                  <a:cubicBezTo>
                    <a:pt x="2416" y="4425"/>
                    <a:pt x="2431" y="4430"/>
                    <a:pt x="2447" y="4430"/>
                  </a:cubicBezTo>
                  <a:cubicBezTo>
                    <a:pt x="2565" y="4430"/>
                    <a:pt x="2669" y="4348"/>
                    <a:pt x="2694" y="4229"/>
                  </a:cubicBezTo>
                  <a:lnTo>
                    <a:pt x="3234" y="1650"/>
                  </a:lnTo>
                  <a:cubicBezTo>
                    <a:pt x="3306" y="1295"/>
                    <a:pt x="3239" y="929"/>
                    <a:pt x="3039" y="620"/>
                  </a:cubicBezTo>
                  <a:cubicBezTo>
                    <a:pt x="2833" y="311"/>
                    <a:pt x="2524" y="100"/>
                    <a:pt x="2174" y="28"/>
                  </a:cubicBezTo>
                  <a:cubicBezTo>
                    <a:pt x="2080" y="10"/>
                    <a:pt x="1986" y="1"/>
                    <a:pt x="1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5" name="Google Shape;2405;p60"/>
          <p:cNvGrpSpPr/>
          <p:nvPr/>
        </p:nvGrpSpPr>
        <p:grpSpPr>
          <a:xfrm rot="10800000" flipH="1">
            <a:off x="787810" y="4126078"/>
            <a:ext cx="567861" cy="546157"/>
            <a:chOff x="905000" y="1976422"/>
            <a:chExt cx="1237710" cy="1190663"/>
          </a:xfrm>
        </p:grpSpPr>
        <p:sp>
          <p:nvSpPr>
            <p:cNvPr id="2406" name="Google Shape;2406;p60"/>
            <p:cNvSpPr/>
            <p:nvPr/>
          </p:nvSpPr>
          <p:spPr>
            <a:xfrm>
              <a:off x="1667916" y="2268304"/>
              <a:ext cx="281998" cy="349045"/>
            </a:xfrm>
            <a:custGeom>
              <a:avLst/>
              <a:gdLst/>
              <a:ahLst/>
              <a:cxnLst/>
              <a:rect l="l" t="t" r="r" b="b"/>
              <a:pathLst>
                <a:path w="4963" h="6143" extrusionOk="0">
                  <a:moveTo>
                    <a:pt x="2237" y="2421"/>
                  </a:moveTo>
                  <a:cubicBezTo>
                    <a:pt x="2581" y="2421"/>
                    <a:pt x="2968" y="2728"/>
                    <a:pt x="3177" y="3209"/>
                  </a:cubicBezTo>
                  <a:cubicBezTo>
                    <a:pt x="3429" y="3781"/>
                    <a:pt x="3332" y="4388"/>
                    <a:pt x="2950" y="4553"/>
                  </a:cubicBezTo>
                  <a:cubicBezTo>
                    <a:pt x="2882" y="4584"/>
                    <a:pt x="2810" y="4598"/>
                    <a:pt x="2737" y="4598"/>
                  </a:cubicBezTo>
                  <a:cubicBezTo>
                    <a:pt x="2394" y="4598"/>
                    <a:pt x="2008" y="4291"/>
                    <a:pt x="1797" y="3817"/>
                  </a:cubicBezTo>
                  <a:cubicBezTo>
                    <a:pt x="1540" y="3235"/>
                    <a:pt x="1643" y="2632"/>
                    <a:pt x="2028" y="2463"/>
                  </a:cubicBezTo>
                  <a:cubicBezTo>
                    <a:pt x="2095" y="2434"/>
                    <a:pt x="2165" y="2421"/>
                    <a:pt x="2237" y="2421"/>
                  </a:cubicBezTo>
                  <a:close/>
                  <a:moveTo>
                    <a:pt x="1406" y="0"/>
                  </a:moveTo>
                  <a:cubicBezTo>
                    <a:pt x="1310" y="0"/>
                    <a:pt x="1221" y="16"/>
                    <a:pt x="1138" y="49"/>
                  </a:cubicBezTo>
                  <a:cubicBezTo>
                    <a:pt x="248" y="408"/>
                    <a:pt x="0" y="2843"/>
                    <a:pt x="1030" y="4419"/>
                  </a:cubicBezTo>
                  <a:cubicBezTo>
                    <a:pt x="1645" y="5368"/>
                    <a:pt x="2811" y="6143"/>
                    <a:pt x="3628" y="6143"/>
                  </a:cubicBezTo>
                  <a:cubicBezTo>
                    <a:pt x="3817" y="6143"/>
                    <a:pt x="3988" y="6101"/>
                    <a:pt x="4129" y="6010"/>
                  </a:cubicBezTo>
                  <a:cubicBezTo>
                    <a:pt x="4963" y="5469"/>
                    <a:pt x="4418" y="3446"/>
                    <a:pt x="4387" y="3338"/>
                  </a:cubicBezTo>
                  <a:cubicBezTo>
                    <a:pt x="3913" y="1618"/>
                    <a:pt x="2372" y="0"/>
                    <a:pt x="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0"/>
            <p:cNvSpPr/>
            <p:nvPr/>
          </p:nvSpPr>
          <p:spPr>
            <a:xfrm>
              <a:off x="1284668" y="2231200"/>
              <a:ext cx="402002" cy="551438"/>
            </a:xfrm>
            <a:custGeom>
              <a:avLst/>
              <a:gdLst/>
              <a:ahLst/>
              <a:cxnLst/>
              <a:rect l="l" t="t" r="r" b="b"/>
              <a:pathLst>
                <a:path w="7075" h="9705" extrusionOk="0">
                  <a:moveTo>
                    <a:pt x="2359" y="2001"/>
                  </a:moveTo>
                  <a:cubicBezTo>
                    <a:pt x="2838" y="2001"/>
                    <a:pt x="3249" y="2354"/>
                    <a:pt x="3312" y="2843"/>
                  </a:cubicBezTo>
                  <a:cubicBezTo>
                    <a:pt x="3378" y="3373"/>
                    <a:pt x="3008" y="3857"/>
                    <a:pt x="2478" y="3924"/>
                  </a:cubicBezTo>
                  <a:cubicBezTo>
                    <a:pt x="2437" y="3929"/>
                    <a:pt x="2396" y="3932"/>
                    <a:pt x="2355" y="3932"/>
                  </a:cubicBezTo>
                  <a:cubicBezTo>
                    <a:pt x="1874" y="3932"/>
                    <a:pt x="1458" y="3574"/>
                    <a:pt x="1397" y="3085"/>
                  </a:cubicBezTo>
                  <a:cubicBezTo>
                    <a:pt x="1329" y="2555"/>
                    <a:pt x="1705" y="2075"/>
                    <a:pt x="2236" y="2009"/>
                  </a:cubicBezTo>
                  <a:cubicBezTo>
                    <a:pt x="2277" y="2004"/>
                    <a:pt x="2318" y="2001"/>
                    <a:pt x="2359" y="2001"/>
                  </a:cubicBezTo>
                  <a:close/>
                  <a:moveTo>
                    <a:pt x="2552" y="5007"/>
                  </a:moveTo>
                  <a:cubicBezTo>
                    <a:pt x="2834" y="5007"/>
                    <a:pt x="3098" y="5332"/>
                    <a:pt x="3151" y="5767"/>
                  </a:cubicBezTo>
                  <a:cubicBezTo>
                    <a:pt x="3208" y="6226"/>
                    <a:pt x="3013" y="6627"/>
                    <a:pt x="2714" y="6663"/>
                  </a:cubicBezTo>
                  <a:cubicBezTo>
                    <a:pt x="2697" y="6665"/>
                    <a:pt x="2681" y="6667"/>
                    <a:pt x="2665" y="6667"/>
                  </a:cubicBezTo>
                  <a:cubicBezTo>
                    <a:pt x="2385" y="6667"/>
                    <a:pt x="2124" y="6339"/>
                    <a:pt x="2070" y="5901"/>
                  </a:cubicBezTo>
                  <a:cubicBezTo>
                    <a:pt x="2014" y="5447"/>
                    <a:pt x="2210" y="5046"/>
                    <a:pt x="2509" y="5010"/>
                  </a:cubicBezTo>
                  <a:cubicBezTo>
                    <a:pt x="2523" y="5008"/>
                    <a:pt x="2538" y="5007"/>
                    <a:pt x="2552" y="5007"/>
                  </a:cubicBezTo>
                  <a:close/>
                  <a:moveTo>
                    <a:pt x="4588" y="5332"/>
                  </a:moveTo>
                  <a:cubicBezTo>
                    <a:pt x="5037" y="5332"/>
                    <a:pt x="5506" y="5764"/>
                    <a:pt x="5705" y="6395"/>
                  </a:cubicBezTo>
                  <a:cubicBezTo>
                    <a:pt x="5937" y="7122"/>
                    <a:pt x="5726" y="7842"/>
                    <a:pt x="5221" y="8001"/>
                  </a:cubicBezTo>
                  <a:cubicBezTo>
                    <a:pt x="5155" y="8023"/>
                    <a:pt x="5087" y="8033"/>
                    <a:pt x="5019" y="8033"/>
                  </a:cubicBezTo>
                  <a:cubicBezTo>
                    <a:pt x="4574" y="8033"/>
                    <a:pt x="4099" y="7601"/>
                    <a:pt x="3899" y="6972"/>
                  </a:cubicBezTo>
                  <a:cubicBezTo>
                    <a:pt x="3666" y="6241"/>
                    <a:pt x="3883" y="5520"/>
                    <a:pt x="4377" y="5366"/>
                  </a:cubicBezTo>
                  <a:cubicBezTo>
                    <a:pt x="4446" y="5343"/>
                    <a:pt x="4517" y="5332"/>
                    <a:pt x="4588" y="5332"/>
                  </a:cubicBezTo>
                  <a:close/>
                  <a:moveTo>
                    <a:pt x="2496" y="1"/>
                  </a:moveTo>
                  <a:cubicBezTo>
                    <a:pt x="2442" y="1"/>
                    <a:pt x="2387" y="4"/>
                    <a:pt x="2333" y="11"/>
                  </a:cubicBezTo>
                  <a:cubicBezTo>
                    <a:pt x="1072" y="165"/>
                    <a:pt x="57" y="2142"/>
                    <a:pt x="37" y="3795"/>
                  </a:cubicBezTo>
                  <a:cubicBezTo>
                    <a:pt x="0" y="6999"/>
                    <a:pt x="3689" y="9705"/>
                    <a:pt x="5510" y="9705"/>
                  </a:cubicBezTo>
                  <a:cubicBezTo>
                    <a:pt x="5744" y="9705"/>
                    <a:pt x="5946" y="9660"/>
                    <a:pt x="6107" y="9567"/>
                  </a:cubicBezTo>
                  <a:cubicBezTo>
                    <a:pt x="7074" y="9000"/>
                    <a:pt x="6586" y="6555"/>
                    <a:pt x="6411" y="5701"/>
                  </a:cubicBezTo>
                  <a:cubicBezTo>
                    <a:pt x="5907" y="3196"/>
                    <a:pt x="4185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0"/>
            <p:cNvSpPr/>
            <p:nvPr/>
          </p:nvSpPr>
          <p:spPr>
            <a:xfrm>
              <a:off x="1273020" y="2663483"/>
              <a:ext cx="295180" cy="359387"/>
            </a:xfrm>
            <a:custGeom>
              <a:avLst/>
              <a:gdLst/>
              <a:ahLst/>
              <a:cxnLst/>
              <a:rect l="l" t="t" r="r" b="b"/>
              <a:pathLst>
                <a:path w="5195" h="6325" extrusionOk="0">
                  <a:moveTo>
                    <a:pt x="615" y="0"/>
                  </a:moveTo>
                  <a:cubicBezTo>
                    <a:pt x="592" y="0"/>
                    <a:pt x="571" y="6"/>
                    <a:pt x="551" y="18"/>
                  </a:cubicBezTo>
                  <a:cubicBezTo>
                    <a:pt x="0" y="348"/>
                    <a:pt x="1055" y="5094"/>
                    <a:pt x="4057" y="6324"/>
                  </a:cubicBezTo>
                  <a:lnTo>
                    <a:pt x="4375" y="5820"/>
                  </a:lnTo>
                  <a:lnTo>
                    <a:pt x="4375" y="5820"/>
                  </a:lnTo>
                  <a:cubicBezTo>
                    <a:pt x="4350" y="5823"/>
                    <a:pt x="4325" y="5825"/>
                    <a:pt x="4300" y="5825"/>
                  </a:cubicBezTo>
                  <a:cubicBezTo>
                    <a:pt x="4002" y="5825"/>
                    <a:pt x="3745" y="5604"/>
                    <a:pt x="3707" y="5300"/>
                  </a:cubicBezTo>
                  <a:cubicBezTo>
                    <a:pt x="3665" y="4970"/>
                    <a:pt x="3897" y="4672"/>
                    <a:pt x="4227" y="4630"/>
                  </a:cubicBezTo>
                  <a:cubicBezTo>
                    <a:pt x="4254" y="4627"/>
                    <a:pt x="4280" y="4625"/>
                    <a:pt x="4306" y="4625"/>
                  </a:cubicBezTo>
                  <a:cubicBezTo>
                    <a:pt x="4421" y="4625"/>
                    <a:pt x="4531" y="4659"/>
                    <a:pt x="4623" y="4718"/>
                  </a:cubicBezTo>
                  <a:lnTo>
                    <a:pt x="5195" y="4337"/>
                  </a:lnTo>
                  <a:cubicBezTo>
                    <a:pt x="2137" y="2259"/>
                    <a:pt x="1062" y="0"/>
                    <a:pt x="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0"/>
            <p:cNvSpPr/>
            <p:nvPr/>
          </p:nvSpPr>
          <p:spPr>
            <a:xfrm>
              <a:off x="913466" y="1984717"/>
              <a:ext cx="1222482" cy="1174128"/>
            </a:xfrm>
            <a:custGeom>
              <a:avLst/>
              <a:gdLst/>
              <a:ahLst/>
              <a:cxnLst/>
              <a:rect l="l" t="t" r="r" b="b"/>
              <a:pathLst>
                <a:path w="21515" h="20664" extrusionOk="0">
                  <a:moveTo>
                    <a:pt x="11393" y="1583"/>
                  </a:moveTo>
                  <a:cubicBezTo>
                    <a:pt x="11750" y="1583"/>
                    <a:pt x="12189" y="1744"/>
                    <a:pt x="12583" y="2053"/>
                  </a:cubicBezTo>
                  <a:cubicBezTo>
                    <a:pt x="13253" y="2578"/>
                    <a:pt x="13556" y="3320"/>
                    <a:pt x="13248" y="3716"/>
                  </a:cubicBezTo>
                  <a:cubicBezTo>
                    <a:pt x="13121" y="3877"/>
                    <a:pt x="12913" y="3955"/>
                    <a:pt x="12664" y="3955"/>
                  </a:cubicBezTo>
                  <a:cubicBezTo>
                    <a:pt x="12308" y="3955"/>
                    <a:pt x="11869" y="3794"/>
                    <a:pt x="11471" y="3484"/>
                  </a:cubicBezTo>
                  <a:cubicBezTo>
                    <a:pt x="10802" y="2965"/>
                    <a:pt x="10503" y="2217"/>
                    <a:pt x="10807" y="1822"/>
                  </a:cubicBezTo>
                  <a:cubicBezTo>
                    <a:pt x="10934" y="1661"/>
                    <a:pt x="11144" y="1583"/>
                    <a:pt x="11393" y="1583"/>
                  </a:cubicBezTo>
                  <a:close/>
                  <a:moveTo>
                    <a:pt x="5006" y="3384"/>
                  </a:moveTo>
                  <a:cubicBezTo>
                    <a:pt x="5320" y="3384"/>
                    <a:pt x="5647" y="3958"/>
                    <a:pt x="5736" y="4700"/>
                  </a:cubicBezTo>
                  <a:cubicBezTo>
                    <a:pt x="5834" y="5467"/>
                    <a:pt x="5649" y="6121"/>
                    <a:pt x="5324" y="6161"/>
                  </a:cubicBezTo>
                  <a:cubicBezTo>
                    <a:pt x="5313" y="6163"/>
                    <a:pt x="5302" y="6163"/>
                    <a:pt x="5292" y="6163"/>
                  </a:cubicBezTo>
                  <a:cubicBezTo>
                    <a:pt x="4978" y="6163"/>
                    <a:pt x="4652" y="5590"/>
                    <a:pt x="4563" y="4849"/>
                  </a:cubicBezTo>
                  <a:cubicBezTo>
                    <a:pt x="4464" y="4082"/>
                    <a:pt x="4649" y="3428"/>
                    <a:pt x="4974" y="3386"/>
                  </a:cubicBezTo>
                  <a:cubicBezTo>
                    <a:pt x="4985" y="3385"/>
                    <a:pt x="4995" y="3384"/>
                    <a:pt x="5006" y="3384"/>
                  </a:cubicBezTo>
                  <a:close/>
                  <a:moveTo>
                    <a:pt x="14684" y="4991"/>
                  </a:moveTo>
                  <a:cubicBezTo>
                    <a:pt x="15650" y="4991"/>
                    <a:pt x="17191" y="6609"/>
                    <a:pt x="17665" y="8329"/>
                  </a:cubicBezTo>
                  <a:cubicBezTo>
                    <a:pt x="17696" y="8437"/>
                    <a:pt x="18241" y="10460"/>
                    <a:pt x="17407" y="11001"/>
                  </a:cubicBezTo>
                  <a:cubicBezTo>
                    <a:pt x="17266" y="11092"/>
                    <a:pt x="17095" y="11134"/>
                    <a:pt x="16906" y="11134"/>
                  </a:cubicBezTo>
                  <a:cubicBezTo>
                    <a:pt x="16089" y="11134"/>
                    <a:pt x="14923" y="10359"/>
                    <a:pt x="14308" y="9410"/>
                  </a:cubicBezTo>
                  <a:cubicBezTo>
                    <a:pt x="13278" y="7834"/>
                    <a:pt x="13526" y="5399"/>
                    <a:pt x="14416" y="5040"/>
                  </a:cubicBezTo>
                  <a:cubicBezTo>
                    <a:pt x="14499" y="5007"/>
                    <a:pt x="14588" y="4991"/>
                    <a:pt x="14684" y="4991"/>
                  </a:cubicBezTo>
                  <a:close/>
                  <a:moveTo>
                    <a:pt x="9029" y="4339"/>
                  </a:moveTo>
                  <a:cubicBezTo>
                    <a:pt x="10718" y="4339"/>
                    <a:pt x="12440" y="7534"/>
                    <a:pt x="12944" y="10039"/>
                  </a:cubicBezTo>
                  <a:cubicBezTo>
                    <a:pt x="13119" y="10893"/>
                    <a:pt x="13607" y="13338"/>
                    <a:pt x="12640" y="13905"/>
                  </a:cubicBezTo>
                  <a:cubicBezTo>
                    <a:pt x="12479" y="13998"/>
                    <a:pt x="12277" y="14043"/>
                    <a:pt x="12043" y="14043"/>
                  </a:cubicBezTo>
                  <a:cubicBezTo>
                    <a:pt x="10222" y="14043"/>
                    <a:pt x="6533" y="11337"/>
                    <a:pt x="6570" y="8133"/>
                  </a:cubicBezTo>
                  <a:cubicBezTo>
                    <a:pt x="6590" y="6480"/>
                    <a:pt x="7605" y="4503"/>
                    <a:pt x="8866" y="4349"/>
                  </a:cubicBezTo>
                  <a:cubicBezTo>
                    <a:pt x="8920" y="4342"/>
                    <a:pt x="8975" y="4339"/>
                    <a:pt x="9029" y="4339"/>
                  </a:cubicBezTo>
                  <a:close/>
                  <a:moveTo>
                    <a:pt x="4126" y="7473"/>
                  </a:moveTo>
                  <a:cubicBezTo>
                    <a:pt x="4392" y="7473"/>
                    <a:pt x="4645" y="7530"/>
                    <a:pt x="4860" y="7660"/>
                  </a:cubicBezTo>
                  <a:cubicBezTo>
                    <a:pt x="6158" y="8447"/>
                    <a:pt x="6024" y="11830"/>
                    <a:pt x="4356" y="13425"/>
                  </a:cubicBezTo>
                  <a:cubicBezTo>
                    <a:pt x="4093" y="13680"/>
                    <a:pt x="3561" y="14186"/>
                    <a:pt x="3023" y="14186"/>
                  </a:cubicBezTo>
                  <a:cubicBezTo>
                    <a:pt x="2951" y="14186"/>
                    <a:pt x="2879" y="14177"/>
                    <a:pt x="2807" y="14157"/>
                  </a:cubicBezTo>
                  <a:cubicBezTo>
                    <a:pt x="1519" y="13796"/>
                    <a:pt x="505" y="9966"/>
                    <a:pt x="2240" y="8288"/>
                  </a:cubicBezTo>
                  <a:cubicBezTo>
                    <a:pt x="2721" y="7825"/>
                    <a:pt x="3466" y="7473"/>
                    <a:pt x="4126" y="7473"/>
                  </a:cubicBezTo>
                  <a:close/>
                  <a:moveTo>
                    <a:pt x="15753" y="12868"/>
                  </a:moveTo>
                  <a:cubicBezTo>
                    <a:pt x="16063" y="12868"/>
                    <a:pt x="16390" y="13493"/>
                    <a:pt x="16491" y="14295"/>
                  </a:cubicBezTo>
                  <a:cubicBezTo>
                    <a:pt x="16599" y="15129"/>
                    <a:pt x="16424" y="15835"/>
                    <a:pt x="16104" y="15877"/>
                  </a:cubicBezTo>
                  <a:cubicBezTo>
                    <a:pt x="16095" y="15878"/>
                    <a:pt x="16085" y="15879"/>
                    <a:pt x="16075" y="15879"/>
                  </a:cubicBezTo>
                  <a:cubicBezTo>
                    <a:pt x="15760" y="15879"/>
                    <a:pt x="15433" y="15249"/>
                    <a:pt x="15327" y="14445"/>
                  </a:cubicBezTo>
                  <a:cubicBezTo>
                    <a:pt x="15225" y="13611"/>
                    <a:pt x="15399" y="12905"/>
                    <a:pt x="15724" y="12869"/>
                  </a:cubicBezTo>
                  <a:cubicBezTo>
                    <a:pt x="15733" y="12868"/>
                    <a:pt x="15743" y="12868"/>
                    <a:pt x="15753" y="12868"/>
                  </a:cubicBezTo>
                  <a:close/>
                  <a:moveTo>
                    <a:pt x="5325" y="14255"/>
                  </a:moveTo>
                  <a:cubicBezTo>
                    <a:pt x="5611" y="14255"/>
                    <a:pt x="6105" y="14860"/>
                    <a:pt x="6493" y="15692"/>
                  </a:cubicBezTo>
                  <a:cubicBezTo>
                    <a:pt x="6920" y="16597"/>
                    <a:pt x="7049" y="17431"/>
                    <a:pt x="6787" y="17555"/>
                  </a:cubicBezTo>
                  <a:cubicBezTo>
                    <a:pt x="6764" y="17565"/>
                    <a:pt x="6740" y="17570"/>
                    <a:pt x="6714" y="17570"/>
                  </a:cubicBezTo>
                  <a:cubicBezTo>
                    <a:pt x="6427" y="17570"/>
                    <a:pt x="5927" y="16964"/>
                    <a:pt x="5540" y="16134"/>
                  </a:cubicBezTo>
                  <a:cubicBezTo>
                    <a:pt x="5124" y="15228"/>
                    <a:pt x="4989" y="14394"/>
                    <a:pt x="5252" y="14271"/>
                  </a:cubicBezTo>
                  <a:cubicBezTo>
                    <a:pt x="5274" y="14260"/>
                    <a:pt x="5299" y="14255"/>
                    <a:pt x="5325" y="14255"/>
                  </a:cubicBezTo>
                  <a:close/>
                  <a:moveTo>
                    <a:pt x="6943" y="11946"/>
                  </a:moveTo>
                  <a:cubicBezTo>
                    <a:pt x="7390" y="11946"/>
                    <a:pt x="8465" y="14205"/>
                    <a:pt x="11523" y="16283"/>
                  </a:cubicBezTo>
                  <a:cubicBezTo>
                    <a:pt x="11729" y="16422"/>
                    <a:pt x="11945" y="16561"/>
                    <a:pt x="12171" y="16700"/>
                  </a:cubicBezTo>
                  <a:cubicBezTo>
                    <a:pt x="13144" y="17298"/>
                    <a:pt x="14015" y="17693"/>
                    <a:pt x="13937" y="18059"/>
                  </a:cubicBezTo>
                  <a:cubicBezTo>
                    <a:pt x="13871" y="18372"/>
                    <a:pt x="13102" y="18606"/>
                    <a:pt x="12187" y="18606"/>
                  </a:cubicBezTo>
                  <a:cubicBezTo>
                    <a:pt x="11673" y="18606"/>
                    <a:pt x="11113" y="18532"/>
                    <a:pt x="10606" y="18358"/>
                  </a:cubicBezTo>
                  <a:cubicBezTo>
                    <a:pt x="10534" y="18332"/>
                    <a:pt x="10456" y="18306"/>
                    <a:pt x="10385" y="18270"/>
                  </a:cubicBezTo>
                  <a:cubicBezTo>
                    <a:pt x="7383" y="17040"/>
                    <a:pt x="6328" y="12294"/>
                    <a:pt x="6879" y="11964"/>
                  </a:cubicBezTo>
                  <a:cubicBezTo>
                    <a:pt x="6899" y="11952"/>
                    <a:pt x="6920" y="11946"/>
                    <a:pt x="6943" y="11946"/>
                  </a:cubicBezTo>
                  <a:close/>
                  <a:moveTo>
                    <a:pt x="10911" y="1"/>
                  </a:moveTo>
                  <a:cubicBezTo>
                    <a:pt x="9005" y="1"/>
                    <a:pt x="7084" y="436"/>
                    <a:pt x="5319" y="1343"/>
                  </a:cubicBezTo>
                  <a:cubicBezTo>
                    <a:pt x="2282" y="3212"/>
                    <a:pt x="139" y="3804"/>
                    <a:pt x="1" y="8834"/>
                  </a:cubicBezTo>
                  <a:lnTo>
                    <a:pt x="108" y="11681"/>
                  </a:lnTo>
                  <a:cubicBezTo>
                    <a:pt x="747" y="16958"/>
                    <a:pt x="3610" y="18522"/>
                    <a:pt x="7676" y="20093"/>
                  </a:cubicBezTo>
                  <a:cubicBezTo>
                    <a:pt x="8723" y="20463"/>
                    <a:pt x="9853" y="20664"/>
                    <a:pt x="10974" y="20664"/>
                  </a:cubicBezTo>
                  <a:cubicBezTo>
                    <a:pt x="12523" y="20664"/>
                    <a:pt x="14057" y="20280"/>
                    <a:pt x="15332" y="19429"/>
                  </a:cubicBezTo>
                  <a:cubicBezTo>
                    <a:pt x="19430" y="16535"/>
                    <a:pt x="21515" y="11804"/>
                    <a:pt x="20305" y="6898"/>
                  </a:cubicBezTo>
                  <a:cubicBezTo>
                    <a:pt x="19348" y="4040"/>
                    <a:pt x="17886" y="1847"/>
                    <a:pt x="15065" y="710"/>
                  </a:cubicBezTo>
                  <a:cubicBezTo>
                    <a:pt x="13736" y="242"/>
                    <a:pt x="12328" y="1"/>
                    <a:pt x="10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0"/>
            <p:cNvSpPr/>
            <p:nvPr/>
          </p:nvSpPr>
          <p:spPr>
            <a:xfrm>
              <a:off x="1360125" y="2344896"/>
              <a:ext cx="116538" cy="109719"/>
            </a:xfrm>
            <a:custGeom>
              <a:avLst/>
              <a:gdLst/>
              <a:ahLst/>
              <a:cxnLst/>
              <a:rect l="l" t="t" r="r" b="b"/>
              <a:pathLst>
                <a:path w="2051" h="1931" extrusionOk="0">
                  <a:moveTo>
                    <a:pt x="1031" y="0"/>
                  </a:moveTo>
                  <a:cubicBezTo>
                    <a:pt x="990" y="0"/>
                    <a:pt x="949" y="3"/>
                    <a:pt x="908" y="8"/>
                  </a:cubicBezTo>
                  <a:cubicBezTo>
                    <a:pt x="377" y="74"/>
                    <a:pt x="1" y="554"/>
                    <a:pt x="69" y="1084"/>
                  </a:cubicBezTo>
                  <a:cubicBezTo>
                    <a:pt x="130" y="1573"/>
                    <a:pt x="546" y="1931"/>
                    <a:pt x="1027" y="1931"/>
                  </a:cubicBezTo>
                  <a:cubicBezTo>
                    <a:pt x="1068" y="1931"/>
                    <a:pt x="1109" y="1928"/>
                    <a:pt x="1150" y="1923"/>
                  </a:cubicBezTo>
                  <a:cubicBezTo>
                    <a:pt x="1680" y="1856"/>
                    <a:pt x="2050" y="1372"/>
                    <a:pt x="1984" y="842"/>
                  </a:cubicBezTo>
                  <a:cubicBezTo>
                    <a:pt x="1921" y="353"/>
                    <a:pt x="1510" y="0"/>
                    <a:pt x="1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0"/>
            <p:cNvSpPr/>
            <p:nvPr/>
          </p:nvSpPr>
          <p:spPr>
            <a:xfrm>
              <a:off x="1399103" y="2515696"/>
              <a:ext cx="67843" cy="94321"/>
            </a:xfrm>
            <a:custGeom>
              <a:avLst/>
              <a:gdLst/>
              <a:ahLst/>
              <a:cxnLst/>
              <a:rect l="l" t="t" r="r" b="b"/>
              <a:pathLst>
                <a:path w="1194" h="1660" extrusionOk="0">
                  <a:moveTo>
                    <a:pt x="538" y="0"/>
                  </a:moveTo>
                  <a:cubicBezTo>
                    <a:pt x="524" y="0"/>
                    <a:pt x="509" y="1"/>
                    <a:pt x="495" y="3"/>
                  </a:cubicBezTo>
                  <a:cubicBezTo>
                    <a:pt x="196" y="39"/>
                    <a:pt x="0" y="440"/>
                    <a:pt x="56" y="894"/>
                  </a:cubicBezTo>
                  <a:cubicBezTo>
                    <a:pt x="110" y="1332"/>
                    <a:pt x="371" y="1660"/>
                    <a:pt x="651" y="1660"/>
                  </a:cubicBezTo>
                  <a:cubicBezTo>
                    <a:pt x="667" y="1660"/>
                    <a:pt x="683" y="1658"/>
                    <a:pt x="700" y="1656"/>
                  </a:cubicBezTo>
                  <a:cubicBezTo>
                    <a:pt x="999" y="1620"/>
                    <a:pt x="1194" y="1219"/>
                    <a:pt x="1137" y="760"/>
                  </a:cubicBezTo>
                  <a:cubicBezTo>
                    <a:pt x="1084" y="325"/>
                    <a:pt x="820" y="0"/>
                    <a:pt x="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0"/>
            <p:cNvSpPr/>
            <p:nvPr/>
          </p:nvSpPr>
          <p:spPr>
            <a:xfrm>
              <a:off x="1492969" y="2534162"/>
              <a:ext cx="129095" cy="153471"/>
            </a:xfrm>
            <a:custGeom>
              <a:avLst/>
              <a:gdLst/>
              <a:ahLst/>
              <a:cxnLst/>
              <a:rect l="l" t="t" r="r" b="b"/>
              <a:pathLst>
                <a:path w="2272" h="2701" extrusionOk="0">
                  <a:moveTo>
                    <a:pt x="922" y="0"/>
                  </a:moveTo>
                  <a:cubicBezTo>
                    <a:pt x="851" y="0"/>
                    <a:pt x="780" y="11"/>
                    <a:pt x="711" y="34"/>
                  </a:cubicBezTo>
                  <a:cubicBezTo>
                    <a:pt x="217" y="188"/>
                    <a:pt x="0" y="909"/>
                    <a:pt x="233" y="1640"/>
                  </a:cubicBezTo>
                  <a:cubicBezTo>
                    <a:pt x="433" y="2269"/>
                    <a:pt x="908" y="2701"/>
                    <a:pt x="1353" y="2701"/>
                  </a:cubicBezTo>
                  <a:cubicBezTo>
                    <a:pt x="1421" y="2701"/>
                    <a:pt x="1489" y="2691"/>
                    <a:pt x="1555" y="2669"/>
                  </a:cubicBezTo>
                  <a:cubicBezTo>
                    <a:pt x="2060" y="2510"/>
                    <a:pt x="2271" y="1790"/>
                    <a:pt x="2039" y="1063"/>
                  </a:cubicBezTo>
                  <a:cubicBezTo>
                    <a:pt x="1840" y="432"/>
                    <a:pt x="1371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0"/>
            <p:cNvSpPr/>
            <p:nvPr/>
          </p:nvSpPr>
          <p:spPr>
            <a:xfrm>
              <a:off x="1510242" y="2074606"/>
              <a:ext cx="173528" cy="134891"/>
            </a:xfrm>
            <a:custGeom>
              <a:avLst/>
              <a:gdLst/>
              <a:ahLst/>
              <a:cxnLst/>
              <a:rect l="l" t="t" r="r" b="b"/>
              <a:pathLst>
                <a:path w="3054" h="2374" extrusionOk="0">
                  <a:moveTo>
                    <a:pt x="890" y="1"/>
                  </a:moveTo>
                  <a:cubicBezTo>
                    <a:pt x="641" y="1"/>
                    <a:pt x="431" y="79"/>
                    <a:pt x="304" y="240"/>
                  </a:cubicBezTo>
                  <a:cubicBezTo>
                    <a:pt x="0" y="635"/>
                    <a:pt x="299" y="1383"/>
                    <a:pt x="968" y="1902"/>
                  </a:cubicBezTo>
                  <a:cubicBezTo>
                    <a:pt x="1366" y="2212"/>
                    <a:pt x="1805" y="2373"/>
                    <a:pt x="2161" y="2373"/>
                  </a:cubicBezTo>
                  <a:cubicBezTo>
                    <a:pt x="2410" y="2373"/>
                    <a:pt x="2618" y="2295"/>
                    <a:pt x="2745" y="2134"/>
                  </a:cubicBezTo>
                  <a:cubicBezTo>
                    <a:pt x="3053" y="1738"/>
                    <a:pt x="2750" y="996"/>
                    <a:pt x="2080" y="471"/>
                  </a:cubicBezTo>
                  <a:cubicBezTo>
                    <a:pt x="1686" y="162"/>
                    <a:pt x="1247" y="1"/>
                    <a:pt x="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0"/>
            <p:cNvSpPr/>
            <p:nvPr/>
          </p:nvSpPr>
          <p:spPr>
            <a:xfrm>
              <a:off x="1778487" y="2715814"/>
              <a:ext cx="78128" cy="171142"/>
            </a:xfrm>
            <a:custGeom>
              <a:avLst/>
              <a:gdLst/>
              <a:ahLst/>
              <a:cxnLst/>
              <a:rect l="l" t="t" r="r" b="b"/>
              <a:pathLst>
                <a:path w="1375" h="3012" extrusionOk="0">
                  <a:moveTo>
                    <a:pt x="529" y="1"/>
                  </a:moveTo>
                  <a:cubicBezTo>
                    <a:pt x="519" y="1"/>
                    <a:pt x="509" y="1"/>
                    <a:pt x="500" y="2"/>
                  </a:cubicBezTo>
                  <a:cubicBezTo>
                    <a:pt x="175" y="38"/>
                    <a:pt x="1" y="744"/>
                    <a:pt x="103" y="1578"/>
                  </a:cubicBezTo>
                  <a:cubicBezTo>
                    <a:pt x="209" y="2382"/>
                    <a:pt x="536" y="3012"/>
                    <a:pt x="851" y="3012"/>
                  </a:cubicBezTo>
                  <a:cubicBezTo>
                    <a:pt x="861" y="3012"/>
                    <a:pt x="871" y="3011"/>
                    <a:pt x="880" y="3010"/>
                  </a:cubicBezTo>
                  <a:cubicBezTo>
                    <a:pt x="1200" y="2968"/>
                    <a:pt x="1375" y="2262"/>
                    <a:pt x="1267" y="1428"/>
                  </a:cubicBezTo>
                  <a:cubicBezTo>
                    <a:pt x="1166" y="626"/>
                    <a:pt x="839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0"/>
            <p:cNvSpPr/>
            <p:nvPr/>
          </p:nvSpPr>
          <p:spPr>
            <a:xfrm>
              <a:off x="1755418" y="2405807"/>
              <a:ext cx="107390" cy="123754"/>
            </a:xfrm>
            <a:custGeom>
              <a:avLst/>
              <a:gdLst/>
              <a:ahLst/>
              <a:cxnLst/>
              <a:rect l="l" t="t" r="r" b="b"/>
              <a:pathLst>
                <a:path w="1890" h="2178" extrusionOk="0">
                  <a:moveTo>
                    <a:pt x="697" y="1"/>
                  </a:moveTo>
                  <a:cubicBezTo>
                    <a:pt x="625" y="1"/>
                    <a:pt x="555" y="14"/>
                    <a:pt x="488" y="43"/>
                  </a:cubicBezTo>
                  <a:cubicBezTo>
                    <a:pt x="103" y="212"/>
                    <a:pt x="0" y="815"/>
                    <a:pt x="257" y="1397"/>
                  </a:cubicBezTo>
                  <a:cubicBezTo>
                    <a:pt x="468" y="1871"/>
                    <a:pt x="854" y="2178"/>
                    <a:pt x="1197" y="2178"/>
                  </a:cubicBezTo>
                  <a:cubicBezTo>
                    <a:pt x="1270" y="2178"/>
                    <a:pt x="1342" y="2164"/>
                    <a:pt x="1410" y="2133"/>
                  </a:cubicBezTo>
                  <a:cubicBezTo>
                    <a:pt x="1792" y="1968"/>
                    <a:pt x="1889" y="1361"/>
                    <a:pt x="1637" y="789"/>
                  </a:cubicBezTo>
                  <a:cubicBezTo>
                    <a:pt x="1428" y="308"/>
                    <a:pt x="1041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0"/>
            <p:cNvSpPr/>
            <p:nvPr/>
          </p:nvSpPr>
          <p:spPr>
            <a:xfrm>
              <a:off x="905000" y="1976422"/>
              <a:ext cx="1237710" cy="1190663"/>
            </a:xfrm>
            <a:custGeom>
              <a:avLst/>
              <a:gdLst/>
              <a:ahLst/>
              <a:cxnLst/>
              <a:rect l="l" t="t" r="r" b="b"/>
              <a:pathLst>
                <a:path w="21783" h="20955" extrusionOk="0">
                  <a:moveTo>
                    <a:pt x="11062" y="297"/>
                  </a:moveTo>
                  <a:cubicBezTo>
                    <a:pt x="12443" y="297"/>
                    <a:pt x="13830" y="528"/>
                    <a:pt x="15157" y="994"/>
                  </a:cubicBezTo>
                  <a:cubicBezTo>
                    <a:pt x="17648" y="1999"/>
                    <a:pt x="19240" y="3877"/>
                    <a:pt x="20311" y="7080"/>
                  </a:cubicBezTo>
                  <a:cubicBezTo>
                    <a:pt x="21464" y="11754"/>
                    <a:pt x="19579" y="16496"/>
                    <a:pt x="15399" y="19452"/>
                  </a:cubicBezTo>
                  <a:cubicBezTo>
                    <a:pt x="14204" y="20250"/>
                    <a:pt x="12691" y="20658"/>
                    <a:pt x="11103" y="20658"/>
                  </a:cubicBezTo>
                  <a:cubicBezTo>
                    <a:pt x="10037" y="20658"/>
                    <a:pt x="8938" y="20474"/>
                    <a:pt x="7877" y="20100"/>
                  </a:cubicBezTo>
                  <a:cubicBezTo>
                    <a:pt x="3902" y="18566"/>
                    <a:pt x="1041" y="17073"/>
                    <a:pt x="402" y="11822"/>
                  </a:cubicBezTo>
                  <a:lnTo>
                    <a:pt x="299" y="8980"/>
                  </a:lnTo>
                  <a:cubicBezTo>
                    <a:pt x="418" y="4629"/>
                    <a:pt x="2044" y="3677"/>
                    <a:pt x="4505" y="2235"/>
                  </a:cubicBezTo>
                  <a:cubicBezTo>
                    <a:pt x="4840" y="2040"/>
                    <a:pt x="5185" y="1833"/>
                    <a:pt x="5534" y="1617"/>
                  </a:cubicBezTo>
                  <a:cubicBezTo>
                    <a:pt x="7248" y="741"/>
                    <a:pt x="9149" y="297"/>
                    <a:pt x="11062" y="297"/>
                  </a:cubicBezTo>
                  <a:close/>
                  <a:moveTo>
                    <a:pt x="11063" y="0"/>
                  </a:moveTo>
                  <a:cubicBezTo>
                    <a:pt x="9100" y="0"/>
                    <a:pt x="7150" y="457"/>
                    <a:pt x="5391" y="1360"/>
                  </a:cubicBezTo>
                  <a:cubicBezTo>
                    <a:pt x="5030" y="1581"/>
                    <a:pt x="4686" y="1783"/>
                    <a:pt x="4356" y="1978"/>
                  </a:cubicBezTo>
                  <a:cubicBezTo>
                    <a:pt x="1901" y="3420"/>
                    <a:pt x="129" y="4454"/>
                    <a:pt x="0" y="8974"/>
                  </a:cubicBezTo>
                  <a:cubicBezTo>
                    <a:pt x="0" y="8980"/>
                    <a:pt x="0" y="8985"/>
                    <a:pt x="5" y="8985"/>
                  </a:cubicBezTo>
                  <a:lnTo>
                    <a:pt x="109" y="11847"/>
                  </a:lnTo>
                  <a:cubicBezTo>
                    <a:pt x="768" y="17258"/>
                    <a:pt x="3831" y="18854"/>
                    <a:pt x="7775" y="20378"/>
                  </a:cubicBezTo>
                  <a:cubicBezTo>
                    <a:pt x="8871" y="20764"/>
                    <a:pt x="10004" y="20954"/>
                    <a:pt x="11100" y="20954"/>
                  </a:cubicBezTo>
                  <a:cubicBezTo>
                    <a:pt x="12748" y="20954"/>
                    <a:pt x="14323" y="20527"/>
                    <a:pt x="15564" y="19699"/>
                  </a:cubicBezTo>
                  <a:cubicBezTo>
                    <a:pt x="19853" y="16665"/>
                    <a:pt x="21783" y="11806"/>
                    <a:pt x="20594" y="6997"/>
                  </a:cubicBezTo>
                  <a:cubicBezTo>
                    <a:pt x="19492" y="3692"/>
                    <a:pt x="17845" y="1757"/>
                    <a:pt x="15260" y="716"/>
                  </a:cubicBezTo>
                  <a:cubicBezTo>
                    <a:pt x="13899" y="238"/>
                    <a:pt x="12478" y="0"/>
                    <a:pt x="1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CF8209-4F9B-2BAF-C680-48C7FC11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04" y="1174554"/>
            <a:ext cx="6483683" cy="444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6668CB-E617-6A7A-F36B-B96AF7E9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25" y="2312865"/>
            <a:ext cx="3352972" cy="11049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A9AB61-FE37-EE3F-F50D-A27E4C3C4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848" y="2504258"/>
            <a:ext cx="5112013" cy="4127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61"/>
          <p:cNvSpPr txBox="1">
            <a:spLocks noGrp="1"/>
          </p:cNvSpPr>
          <p:nvPr>
            <p:ph type="title"/>
          </p:nvPr>
        </p:nvSpPr>
        <p:spPr>
          <a:xfrm>
            <a:off x="1329150" y="1307100"/>
            <a:ext cx="648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Siêu </a:t>
            </a:r>
            <a:r>
              <a:rPr lang="en">
                <a:solidFill>
                  <a:schemeClr val="accent2"/>
                </a:solidFill>
              </a:rPr>
              <a:t>đặc biệt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2422" name="Google Shape;2422;p61"/>
          <p:cNvGrpSpPr/>
          <p:nvPr/>
        </p:nvGrpSpPr>
        <p:grpSpPr>
          <a:xfrm rot="2700175">
            <a:off x="1930381" y="3783310"/>
            <a:ext cx="672796" cy="664269"/>
            <a:chOff x="9815625" y="2603925"/>
            <a:chExt cx="485225" cy="479075"/>
          </a:xfrm>
        </p:grpSpPr>
        <p:sp>
          <p:nvSpPr>
            <p:cNvPr id="2423" name="Google Shape;2423;p61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1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1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1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1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1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1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0" name="Google Shape;2430;p61"/>
          <p:cNvGrpSpPr/>
          <p:nvPr/>
        </p:nvGrpSpPr>
        <p:grpSpPr>
          <a:xfrm rot="-9900029">
            <a:off x="951594" y="3326767"/>
            <a:ext cx="914821" cy="911713"/>
            <a:chOff x="7136762" y="3173711"/>
            <a:chExt cx="1140490" cy="1136614"/>
          </a:xfrm>
        </p:grpSpPr>
        <p:sp>
          <p:nvSpPr>
            <p:cNvPr id="2431" name="Google Shape;2431;p61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1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1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1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1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1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7" name="Google Shape;2437;p61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2438" name="Google Shape;2438;p61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1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1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1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1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1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1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61"/>
          <p:cNvGrpSpPr/>
          <p:nvPr/>
        </p:nvGrpSpPr>
        <p:grpSpPr>
          <a:xfrm rot="-9900029">
            <a:off x="815499" y="2524930"/>
            <a:ext cx="914804" cy="911683"/>
            <a:chOff x="7976387" y="3201092"/>
            <a:chExt cx="1140468" cy="1136577"/>
          </a:xfrm>
        </p:grpSpPr>
        <p:sp>
          <p:nvSpPr>
            <p:cNvPr id="2446" name="Google Shape;2446;p61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1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1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1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1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1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2" name="Google Shape;2452;p61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2453" name="Google Shape;2453;p61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1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61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1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1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1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1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0" name="Google Shape;2460;p61"/>
          <p:cNvGrpSpPr/>
          <p:nvPr/>
        </p:nvGrpSpPr>
        <p:grpSpPr>
          <a:xfrm rot="-3599962">
            <a:off x="7638670" y="2547328"/>
            <a:ext cx="672800" cy="664249"/>
            <a:chOff x="9815625" y="2603925"/>
            <a:chExt cx="485225" cy="479075"/>
          </a:xfrm>
        </p:grpSpPr>
        <p:sp>
          <p:nvSpPr>
            <p:cNvPr id="2461" name="Google Shape;2461;p61"/>
            <p:cNvSpPr/>
            <p:nvPr/>
          </p:nvSpPr>
          <p:spPr>
            <a:xfrm>
              <a:off x="10155650" y="2651975"/>
              <a:ext cx="85225" cy="80050"/>
            </a:xfrm>
            <a:custGeom>
              <a:avLst/>
              <a:gdLst/>
              <a:ahLst/>
              <a:cxnLst/>
              <a:rect l="l" t="t" r="r" b="b"/>
              <a:pathLst>
                <a:path w="3409" h="3202" extrusionOk="0">
                  <a:moveTo>
                    <a:pt x="1597" y="0"/>
                  </a:moveTo>
                  <a:cubicBezTo>
                    <a:pt x="856" y="0"/>
                    <a:pt x="181" y="504"/>
                    <a:pt x="0" y="1256"/>
                  </a:cubicBezTo>
                  <a:lnTo>
                    <a:pt x="1664" y="1662"/>
                  </a:lnTo>
                  <a:lnTo>
                    <a:pt x="2117" y="3202"/>
                  </a:lnTo>
                  <a:cubicBezTo>
                    <a:pt x="2636" y="3031"/>
                    <a:pt x="3059" y="2605"/>
                    <a:pt x="3198" y="2033"/>
                  </a:cubicBezTo>
                  <a:cubicBezTo>
                    <a:pt x="3408" y="1153"/>
                    <a:pt x="2868" y="262"/>
                    <a:pt x="1982" y="46"/>
                  </a:cubicBezTo>
                  <a:cubicBezTo>
                    <a:pt x="1853" y="15"/>
                    <a:pt x="1724" y="0"/>
                    <a:pt x="159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1"/>
            <p:cNvSpPr/>
            <p:nvPr/>
          </p:nvSpPr>
          <p:spPr>
            <a:xfrm>
              <a:off x="9954100" y="2603925"/>
              <a:ext cx="88575" cy="69775"/>
            </a:xfrm>
            <a:custGeom>
              <a:avLst/>
              <a:gdLst/>
              <a:ahLst/>
              <a:cxnLst/>
              <a:rect l="l" t="t" r="r" b="b"/>
              <a:pathLst>
                <a:path w="3543" h="2791" extrusionOk="0">
                  <a:moveTo>
                    <a:pt x="1727" y="0"/>
                  </a:moveTo>
                  <a:cubicBezTo>
                    <a:pt x="990" y="0"/>
                    <a:pt x="318" y="504"/>
                    <a:pt x="134" y="1258"/>
                  </a:cubicBezTo>
                  <a:cubicBezTo>
                    <a:pt x="0" y="1828"/>
                    <a:pt x="176" y="2405"/>
                    <a:pt x="561" y="2791"/>
                  </a:cubicBezTo>
                  <a:lnTo>
                    <a:pt x="1668" y="1628"/>
                  </a:lnTo>
                  <a:lnTo>
                    <a:pt x="3331" y="2030"/>
                  </a:lnTo>
                  <a:cubicBezTo>
                    <a:pt x="3543" y="1149"/>
                    <a:pt x="3001" y="258"/>
                    <a:pt x="2117" y="48"/>
                  </a:cubicBezTo>
                  <a:cubicBezTo>
                    <a:pt x="1986" y="16"/>
                    <a:pt x="1855" y="0"/>
                    <a:pt x="1727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1"/>
            <p:cNvSpPr/>
            <p:nvPr/>
          </p:nvSpPr>
          <p:spPr>
            <a:xfrm>
              <a:off x="9815625" y="2755450"/>
              <a:ext cx="67975" cy="82175"/>
            </a:xfrm>
            <a:custGeom>
              <a:avLst/>
              <a:gdLst/>
              <a:ahLst/>
              <a:cxnLst/>
              <a:rect l="l" t="t" r="r" b="b"/>
              <a:pathLst>
                <a:path w="2719" h="3287" extrusionOk="0">
                  <a:moveTo>
                    <a:pt x="1813" y="1"/>
                  </a:moveTo>
                  <a:cubicBezTo>
                    <a:pt x="1071" y="1"/>
                    <a:pt x="397" y="504"/>
                    <a:pt x="216" y="1256"/>
                  </a:cubicBezTo>
                  <a:cubicBezTo>
                    <a:pt x="0" y="2136"/>
                    <a:pt x="540" y="3027"/>
                    <a:pt x="1426" y="3238"/>
                  </a:cubicBezTo>
                  <a:cubicBezTo>
                    <a:pt x="1553" y="3269"/>
                    <a:pt x="1681" y="3286"/>
                    <a:pt x="1807" y="3286"/>
                  </a:cubicBezTo>
                  <a:cubicBezTo>
                    <a:pt x="1869" y="3286"/>
                    <a:pt x="1931" y="3282"/>
                    <a:pt x="1992" y="3274"/>
                  </a:cubicBezTo>
                  <a:lnTo>
                    <a:pt x="1488" y="1565"/>
                  </a:lnTo>
                  <a:lnTo>
                    <a:pt x="2718" y="277"/>
                  </a:lnTo>
                  <a:cubicBezTo>
                    <a:pt x="2569" y="170"/>
                    <a:pt x="2393" y="92"/>
                    <a:pt x="2198" y="46"/>
                  </a:cubicBezTo>
                  <a:cubicBezTo>
                    <a:pt x="2069" y="15"/>
                    <a:pt x="1940" y="1"/>
                    <a:pt x="1813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1"/>
            <p:cNvSpPr/>
            <p:nvPr/>
          </p:nvSpPr>
          <p:spPr>
            <a:xfrm>
              <a:off x="9867475" y="2954775"/>
              <a:ext cx="85225" cy="80150"/>
            </a:xfrm>
            <a:custGeom>
              <a:avLst/>
              <a:gdLst/>
              <a:ahLst/>
              <a:cxnLst/>
              <a:rect l="l" t="t" r="r" b="b"/>
              <a:pathLst>
                <a:path w="3409" h="3206" extrusionOk="0">
                  <a:moveTo>
                    <a:pt x="1298" y="1"/>
                  </a:moveTo>
                  <a:cubicBezTo>
                    <a:pt x="773" y="176"/>
                    <a:pt x="355" y="599"/>
                    <a:pt x="217" y="1170"/>
                  </a:cubicBezTo>
                  <a:cubicBezTo>
                    <a:pt x="1" y="2056"/>
                    <a:pt x="541" y="2947"/>
                    <a:pt x="1422" y="3158"/>
                  </a:cubicBezTo>
                  <a:cubicBezTo>
                    <a:pt x="1553" y="3190"/>
                    <a:pt x="1685" y="3205"/>
                    <a:pt x="1815" y="3205"/>
                  </a:cubicBezTo>
                  <a:cubicBezTo>
                    <a:pt x="2556" y="3205"/>
                    <a:pt x="3224" y="2701"/>
                    <a:pt x="3408" y="1947"/>
                  </a:cubicBezTo>
                  <a:lnTo>
                    <a:pt x="1751" y="1545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1"/>
            <p:cNvSpPr/>
            <p:nvPr/>
          </p:nvSpPr>
          <p:spPr>
            <a:xfrm>
              <a:off x="10227225" y="2851275"/>
              <a:ext cx="73625" cy="82150"/>
            </a:xfrm>
            <a:custGeom>
              <a:avLst/>
              <a:gdLst/>
              <a:ahLst/>
              <a:cxnLst/>
              <a:rect l="l" t="t" r="r" b="b"/>
              <a:pathLst>
                <a:path w="2945" h="3286" extrusionOk="0">
                  <a:moveTo>
                    <a:pt x="1123" y="0"/>
                  </a:moveTo>
                  <a:cubicBezTo>
                    <a:pt x="968" y="0"/>
                    <a:pt x="817" y="22"/>
                    <a:pt x="675" y="63"/>
                  </a:cubicBezTo>
                  <a:lnTo>
                    <a:pt x="1138" y="1645"/>
                  </a:lnTo>
                  <a:lnTo>
                    <a:pt x="0" y="2834"/>
                  </a:lnTo>
                  <a:cubicBezTo>
                    <a:pt x="201" y="3019"/>
                    <a:pt x="459" y="3168"/>
                    <a:pt x="752" y="3240"/>
                  </a:cubicBezTo>
                  <a:cubicBezTo>
                    <a:pt x="880" y="3271"/>
                    <a:pt x="1008" y="3286"/>
                    <a:pt x="1135" y="3286"/>
                  </a:cubicBezTo>
                  <a:cubicBezTo>
                    <a:pt x="1873" y="3286"/>
                    <a:pt x="2548" y="2782"/>
                    <a:pt x="2729" y="2031"/>
                  </a:cubicBezTo>
                  <a:cubicBezTo>
                    <a:pt x="2945" y="1151"/>
                    <a:pt x="2405" y="260"/>
                    <a:pt x="1524" y="49"/>
                  </a:cubicBezTo>
                  <a:cubicBezTo>
                    <a:pt x="1390" y="16"/>
                    <a:pt x="1255" y="0"/>
                    <a:pt x="1123" y="0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1"/>
            <p:cNvSpPr/>
            <p:nvPr/>
          </p:nvSpPr>
          <p:spPr>
            <a:xfrm>
              <a:off x="10065550" y="3013225"/>
              <a:ext cx="88825" cy="69775"/>
            </a:xfrm>
            <a:custGeom>
              <a:avLst/>
              <a:gdLst/>
              <a:ahLst/>
              <a:cxnLst/>
              <a:rect l="l" t="t" r="r" b="b"/>
              <a:pathLst>
                <a:path w="3553" h="2791" extrusionOk="0">
                  <a:moveTo>
                    <a:pt x="2992" y="1"/>
                  </a:moveTo>
                  <a:lnTo>
                    <a:pt x="1885" y="1165"/>
                  </a:lnTo>
                  <a:lnTo>
                    <a:pt x="216" y="758"/>
                  </a:lnTo>
                  <a:lnTo>
                    <a:pt x="216" y="758"/>
                  </a:lnTo>
                  <a:cubicBezTo>
                    <a:pt x="0" y="1643"/>
                    <a:pt x="546" y="2529"/>
                    <a:pt x="1427" y="2745"/>
                  </a:cubicBezTo>
                  <a:cubicBezTo>
                    <a:pt x="1557" y="2776"/>
                    <a:pt x="1686" y="2791"/>
                    <a:pt x="1814" y="2791"/>
                  </a:cubicBezTo>
                  <a:cubicBezTo>
                    <a:pt x="2557" y="2791"/>
                    <a:pt x="3230" y="2286"/>
                    <a:pt x="3414" y="1535"/>
                  </a:cubicBezTo>
                  <a:cubicBezTo>
                    <a:pt x="3553" y="968"/>
                    <a:pt x="3373" y="392"/>
                    <a:pt x="2992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1"/>
            <p:cNvSpPr/>
            <p:nvPr/>
          </p:nvSpPr>
          <p:spPr>
            <a:xfrm>
              <a:off x="9852800" y="2644625"/>
              <a:ext cx="402900" cy="397725"/>
            </a:xfrm>
            <a:custGeom>
              <a:avLst/>
              <a:gdLst/>
              <a:ahLst/>
              <a:cxnLst/>
              <a:rect l="l" t="t" r="r" b="b"/>
              <a:pathLst>
                <a:path w="16116" h="15909" extrusionOk="0">
                  <a:moveTo>
                    <a:pt x="5720" y="0"/>
                  </a:moveTo>
                  <a:lnTo>
                    <a:pt x="4613" y="1163"/>
                  </a:lnTo>
                  <a:lnTo>
                    <a:pt x="1231" y="4710"/>
                  </a:lnTo>
                  <a:lnTo>
                    <a:pt x="1" y="5998"/>
                  </a:lnTo>
                  <a:lnTo>
                    <a:pt x="505" y="7707"/>
                  </a:lnTo>
                  <a:lnTo>
                    <a:pt x="1885" y="12407"/>
                  </a:lnTo>
                  <a:lnTo>
                    <a:pt x="2338" y="13951"/>
                  </a:lnTo>
                  <a:lnTo>
                    <a:pt x="3995" y="14353"/>
                  </a:lnTo>
                  <a:lnTo>
                    <a:pt x="8726" y="15502"/>
                  </a:lnTo>
                  <a:lnTo>
                    <a:pt x="10395" y="15909"/>
                  </a:lnTo>
                  <a:lnTo>
                    <a:pt x="11502" y="14745"/>
                  </a:lnTo>
                  <a:lnTo>
                    <a:pt x="14977" y="11100"/>
                  </a:lnTo>
                  <a:lnTo>
                    <a:pt x="16115" y="9911"/>
                  </a:lnTo>
                  <a:lnTo>
                    <a:pt x="15652" y="8329"/>
                  </a:lnTo>
                  <a:lnTo>
                    <a:pt x="14231" y="3496"/>
                  </a:lnTo>
                  <a:lnTo>
                    <a:pt x="13778" y="1956"/>
                  </a:lnTo>
                  <a:lnTo>
                    <a:pt x="12114" y="1550"/>
                  </a:lnTo>
                  <a:lnTo>
                    <a:pt x="7383" y="402"/>
                  </a:lnTo>
                  <a:lnTo>
                    <a:pt x="5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61"/>
          <p:cNvGrpSpPr/>
          <p:nvPr/>
        </p:nvGrpSpPr>
        <p:grpSpPr>
          <a:xfrm rot="5400000">
            <a:off x="7418813" y="3338448"/>
            <a:ext cx="914787" cy="911678"/>
            <a:chOff x="7136762" y="3173711"/>
            <a:chExt cx="1140490" cy="1136614"/>
          </a:xfrm>
        </p:grpSpPr>
        <p:sp>
          <p:nvSpPr>
            <p:cNvPr id="2469" name="Google Shape;2469;p61"/>
            <p:cNvSpPr/>
            <p:nvPr/>
          </p:nvSpPr>
          <p:spPr>
            <a:xfrm rot="-9000061">
              <a:off x="7358988" y="3794447"/>
              <a:ext cx="100855" cy="87978"/>
            </a:xfrm>
            <a:custGeom>
              <a:avLst/>
              <a:gdLst/>
              <a:ahLst/>
              <a:cxnLst/>
              <a:rect l="l" t="t" r="r" b="b"/>
              <a:pathLst>
                <a:path w="2334" h="2036" extrusionOk="0">
                  <a:moveTo>
                    <a:pt x="217" y="1"/>
                  </a:moveTo>
                  <a:lnTo>
                    <a:pt x="217" y="1"/>
                  </a:lnTo>
                  <a:cubicBezTo>
                    <a:pt x="1" y="887"/>
                    <a:pt x="547" y="1773"/>
                    <a:pt x="1428" y="1989"/>
                  </a:cubicBezTo>
                  <a:cubicBezTo>
                    <a:pt x="1557" y="2020"/>
                    <a:pt x="1685" y="2035"/>
                    <a:pt x="1810" y="2035"/>
                  </a:cubicBezTo>
                  <a:cubicBezTo>
                    <a:pt x="1991" y="2035"/>
                    <a:pt x="2167" y="2005"/>
                    <a:pt x="2333" y="1947"/>
                  </a:cubicBezTo>
                  <a:lnTo>
                    <a:pt x="1885" y="407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1"/>
            <p:cNvSpPr/>
            <p:nvPr/>
          </p:nvSpPr>
          <p:spPr>
            <a:xfrm rot="-9000061">
              <a:off x="7576469" y="4020243"/>
              <a:ext cx="119695" cy="71731"/>
            </a:xfrm>
            <a:custGeom>
              <a:avLst/>
              <a:gdLst/>
              <a:ahLst/>
              <a:cxnLst/>
              <a:rect l="l" t="t" r="r" b="b"/>
              <a:pathLst>
                <a:path w="2770" h="1660" extrusionOk="0">
                  <a:moveTo>
                    <a:pt x="1113" y="1"/>
                  </a:moveTo>
                  <a:lnTo>
                    <a:pt x="1" y="1164"/>
                  </a:lnTo>
                  <a:cubicBezTo>
                    <a:pt x="206" y="1381"/>
                    <a:pt x="474" y="1540"/>
                    <a:pt x="783" y="1612"/>
                  </a:cubicBezTo>
                  <a:cubicBezTo>
                    <a:pt x="915" y="1644"/>
                    <a:pt x="1047" y="1659"/>
                    <a:pt x="1177" y="1659"/>
                  </a:cubicBezTo>
                  <a:cubicBezTo>
                    <a:pt x="1918" y="1659"/>
                    <a:pt x="2586" y="1156"/>
                    <a:pt x="2770" y="402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1"/>
            <p:cNvSpPr/>
            <p:nvPr/>
          </p:nvSpPr>
          <p:spPr>
            <a:xfrm rot="-9000061">
              <a:off x="7892525" y="3896908"/>
              <a:ext cx="90398" cy="129548"/>
            </a:xfrm>
            <a:custGeom>
              <a:avLst/>
              <a:gdLst/>
              <a:ahLst/>
              <a:cxnLst/>
              <a:rect l="l" t="t" r="r" b="b"/>
              <a:pathLst>
                <a:path w="2092" h="2998" extrusionOk="0">
                  <a:moveTo>
                    <a:pt x="1232" y="1"/>
                  </a:moveTo>
                  <a:lnTo>
                    <a:pt x="1" y="1287"/>
                  </a:lnTo>
                  <a:lnTo>
                    <a:pt x="506" y="2997"/>
                  </a:lnTo>
                  <a:cubicBezTo>
                    <a:pt x="1175" y="2924"/>
                    <a:pt x="1757" y="2441"/>
                    <a:pt x="1922" y="1755"/>
                  </a:cubicBezTo>
                  <a:cubicBezTo>
                    <a:pt x="2092" y="1066"/>
                    <a:pt x="1793" y="372"/>
                    <a:pt x="123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1"/>
            <p:cNvSpPr/>
            <p:nvPr/>
          </p:nvSpPr>
          <p:spPr>
            <a:xfrm rot="-9000061">
              <a:off x="7966656" y="3607816"/>
              <a:ext cx="100639" cy="87762"/>
            </a:xfrm>
            <a:custGeom>
              <a:avLst/>
              <a:gdLst/>
              <a:ahLst/>
              <a:cxnLst/>
              <a:rect l="l" t="t" r="r" b="b"/>
              <a:pathLst>
                <a:path w="2329" h="2031" extrusionOk="0">
                  <a:moveTo>
                    <a:pt x="516" y="1"/>
                  </a:moveTo>
                  <a:cubicBezTo>
                    <a:pt x="339" y="1"/>
                    <a:pt x="165" y="30"/>
                    <a:pt x="0" y="84"/>
                  </a:cubicBezTo>
                  <a:lnTo>
                    <a:pt x="454" y="1629"/>
                  </a:lnTo>
                  <a:lnTo>
                    <a:pt x="2112" y="2030"/>
                  </a:lnTo>
                  <a:cubicBezTo>
                    <a:pt x="2328" y="1149"/>
                    <a:pt x="1787" y="259"/>
                    <a:pt x="901" y="49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1"/>
            <p:cNvSpPr/>
            <p:nvPr/>
          </p:nvSpPr>
          <p:spPr>
            <a:xfrm rot="-9000061">
              <a:off x="7730046" y="3398248"/>
              <a:ext cx="119955" cy="71644"/>
            </a:xfrm>
            <a:custGeom>
              <a:avLst/>
              <a:gdLst/>
              <a:ahLst/>
              <a:cxnLst/>
              <a:rect l="l" t="t" r="r" b="b"/>
              <a:pathLst>
                <a:path w="2776" h="1658" extrusionOk="0">
                  <a:moveTo>
                    <a:pt x="1602" y="1"/>
                  </a:moveTo>
                  <a:cubicBezTo>
                    <a:pt x="861" y="1"/>
                    <a:pt x="185" y="504"/>
                    <a:pt x="0" y="1256"/>
                  </a:cubicBezTo>
                  <a:lnTo>
                    <a:pt x="1668" y="1658"/>
                  </a:lnTo>
                  <a:lnTo>
                    <a:pt x="2775" y="499"/>
                  </a:lnTo>
                  <a:cubicBezTo>
                    <a:pt x="2564" y="283"/>
                    <a:pt x="2301" y="123"/>
                    <a:pt x="1987" y="47"/>
                  </a:cubicBezTo>
                  <a:cubicBezTo>
                    <a:pt x="1858" y="16"/>
                    <a:pt x="1729" y="1"/>
                    <a:pt x="1602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1"/>
            <p:cNvSpPr/>
            <p:nvPr/>
          </p:nvSpPr>
          <p:spPr>
            <a:xfrm rot="-9000061">
              <a:off x="7444638" y="3463979"/>
              <a:ext cx="75231" cy="119695"/>
            </a:xfrm>
            <a:custGeom>
              <a:avLst/>
              <a:gdLst/>
              <a:ahLst/>
              <a:cxnLst/>
              <a:rect l="l" t="t" r="r" b="b"/>
              <a:pathLst>
                <a:path w="1741" h="2770" extrusionOk="0">
                  <a:moveTo>
                    <a:pt x="1277" y="1"/>
                  </a:moveTo>
                  <a:cubicBezTo>
                    <a:pt x="731" y="165"/>
                    <a:pt x="289" y="603"/>
                    <a:pt x="144" y="1190"/>
                  </a:cubicBezTo>
                  <a:cubicBezTo>
                    <a:pt x="1" y="1781"/>
                    <a:pt x="196" y="2379"/>
                    <a:pt x="608" y="2770"/>
                  </a:cubicBezTo>
                  <a:lnTo>
                    <a:pt x="1741" y="1581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5" name="Google Shape;2475;p61"/>
            <p:cNvGrpSpPr/>
            <p:nvPr/>
          </p:nvGrpSpPr>
          <p:grpSpPr>
            <a:xfrm rot="-9000061">
              <a:off x="7287620" y="3327924"/>
              <a:ext cx="838775" cy="828188"/>
              <a:chOff x="10233775" y="2868200"/>
              <a:chExt cx="485275" cy="479150"/>
            </a:xfrm>
          </p:grpSpPr>
          <p:sp>
            <p:nvSpPr>
              <p:cNvPr id="2476" name="Google Shape;2476;p61"/>
              <p:cNvSpPr/>
              <p:nvPr/>
            </p:nvSpPr>
            <p:spPr>
              <a:xfrm>
                <a:off x="10573675" y="2916300"/>
                <a:ext cx="85375" cy="8010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4" extrusionOk="0">
                    <a:moveTo>
                      <a:pt x="1598" y="0"/>
                    </a:moveTo>
                    <a:cubicBezTo>
                      <a:pt x="855" y="0"/>
                      <a:pt x="185" y="507"/>
                      <a:pt x="1" y="1257"/>
                    </a:cubicBezTo>
                    <a:lnTo>
                      <a:pt x="1669" y="1663"/>
                    </a:lnTo>
                    <a:lnTo>
                      <a:pt x="2117" y="3203"/>
                    </a:lnTo>
                    <a:cubicBezTo>
                      <a:pt x="2638" y="3034"/>
                      <a:pt x="3059" y="2606"/>
                      <a:pt x="3199" y="2034"/>
                    </a:cubicBezTo>
                    <a:cubicBezTo>
                      <a:pt x="3415" y="1149"/>
                      <a:pt x="2869" y="264"/>
                      <a:pt x="1989" y="47"/>
                    </a:cubicBezTo>
                    <a:cubicBezTo>
                      <a:pt x="1858" y="15"/>
                      <a:pt x="1727" y="0"/>
                      <a:pt x="1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61"/>
              <p:cNvSpPr/>
              <p:nvPr/>
            </p:nvSpPr>
            <p:spPr>
              <a:xfrm>
                <a:off x="10372125" y="2868200"/>
                <a:ext cx="8870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2796" extrusionOk="0">
                    <a:moveTo>
                      <a:pt x="1737" y="0"/>
                    </a:moveTo>
                    <a:cubicBezTo>
                      <a:pt x="997" y="0"/>
                      <a:pt x="325" y="505"/>
                      <a:pt x="140" y="1261"/>
                    </a:cubicBezTo>
                    <a:cubicBezTo>
                      <a:pt x="1" y="1833"/>
                      <a:pt x="181" y="2409"/>
                      <a:pt x="563" y="2795"/>
                    </a:cubicBezTo>
                    <a:lnTo>
                      <a:pt x="1675" y="1632"/>
                    </a:lnTo>
                    <a:lnTo>
                      <a:pt x="3332" y="2033"/>
                    </a:lnTo>
                    <a:cubicBezTo>
                      <a:pt x="3548" y="1153"/>
                      <a:pt x="3008" y="262"/>
                      <a:pt x="2122" y="46"/>
                    </a:cubicBezTo>
                    <a:cubicBezTo>
                      <a:pt x="1993" y="15"/>
                      <a:pt x="1864" y="0"/>
                      <a:pt x="1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61"/>
              <p:cNvSpPr/>
              <p:nvPr/>
            </p:nvSpPr>
            <p:spPr>
              <a:xfrm>
                <a:off x="10233775" y="3019775"/>
                <a:ext cx="679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88" extrusionOk="0">
                    <a:moveTo>
                      <a:pt x="1808" y="0"/>
                    </a:moveTo>
                    <a:cubicBezTo>
                      <a:pt x="1066" y="0"/>
                      <a:pt x="396" y="508"/>
                      <a:pt x="212" y="1257"/>
                    </a:cubicBezTo>
                    <a:cubicBezTo>
                      <a:pt x="0" y="2138"/>
                      <a:pt x="541" y="3029"/>
                      <a:pt x="1421" y="3239"/>
                    </a:cubicBezTo>
                    <a:cubicBezTo>
                      <a:pt x="1554" y="3271"/>
                      <a:pt x="1685" y="3288"/>
                      <a:pt x="1813" y="3288"/>
                    </a:cubicBezTo>
                    <a:cubicBezTo>
                      <a:pt x="1873" y="3288"/>
                      <a:pt x="1934" y="3284"/>
                      <a:pt x="1993" y="3276"/>
                    </a:cubicBezTo>
                    <a:lnTo>
                      <a:pt x="1488" y="1566"/>
                    </a:lnTo>
                    <a:lnTo>
                      <a:pt x="2719" y="280"/>
                    </a:lnTo>
                    <a:cubicBezTo>
                      <a:pt x="2564" y="171"/>
                      <a:pt x="2390" y="94"/>
                      <a:pt x="2198" y="48"/>
                    </a:cubicBezTo>
                    <a:cubicBezTo>
                      <a:pt x="2068" y="16"/>
                      <a:pt x="1937" y="0"/>
                      <a:pt x="1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61"/>
              <p:cNvSpPr/>
              <p:nvPr/>
            </p:nvSpPr>
            <p:spPr>
              <a:xfrm>
                <a:off x="10285625" y="3219175"/>
                <a:ext cx="85125" cy="8005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202" extrusionOk="0">
                    <a:moveTo>
                      <a:pt x="1293" y="0"/>
                    </a:moveTo>
                    <a:cubicBezTo>
                      <a:pt x="773" y="170"/>
                      <a:pt x="352" y="597"/>
                      <a:pt x="212" y="1169"/>
                    </a:cubicBezTo>
                    <a:cubicBezTo>
                      <a:pt x="1" y="2054"/>
                      <a:pt x="542" y="2940"/>
                      <a:pt x="1422" y="3156"/>
                    </a:cubicBezTo>
                    <a:cubicBezTo>
                      <a:pt x="1551" y="3187"/>
                      <a:pt x="1680" y="3202"/>
                      <a:pt x="1807" y="3202"/>
                    </a:cubicBezTo>
                    <a:cubicBezTo>
                      <a:pt x="2549" y="3202"/>
                      <a:pt x="3225" y="2697"/>
                      <a:pt x="3405" y="1946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61"/>
              <p:cNvSpPr/>
              <p:nvPr/>
            </p:nvSpPr>
            <p:spPr>
              <a:xfrm>
                <a:off x="10645375" y="3115600"/>
                <a:ext cx="73675" cy="822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88" extrusionOk="0">
                    <a:moveTo>
                      <a:pt x="1134" y="1"/>
                    </a:moveTo>
                    <a:cubicBezTo>
                      <a:pt x="975" y="1"/>
                      <a:pt x="819" y="23"/>
                      <a:pt x="670" y="66"/>
                    </a:cubicBezTo>
                    <a:lnTo>
                      <a:pt x="1134" y="1646"/>
                    </a:lnTo>
                    <a:lnTo>
                      <a:pt x="1" y="2835"/>
                    </a:lnTo>
                    <a:cubicBezTo>
                      <a:pt x="202" y="3020"/>
                      <a:pt x="454" y="3170"/>
                      <a:pt x="747" y="3243"/>
                    </a:cubicBezTo>
                    <a:cubicBezTo>
                      <a:pt x="875" y="3273"/>
                      <a:pt x="1004" y="3288"/>
                      <a:pt x="1131" y="3288"/>
                    </a:cubicBezTo>
                    <a:cubicBezTo>
                      <a:pt x="1872" y="3288"/>
                      <a:pt x="2545" y="2784"/>
                      <a:pt x="2730" y="2032"/>
                    </a:cubicBezTo>
                    <a:cubicBezTo>
                      <a:pt x="2946" y="1147"/>
                      <a:pt x="2400" y="261"/>
                      <a:pt x="1525" y="45"/>
                    </a:cubicBezTo>
                    <a:cubicBezTo>
                      <a:pt x="1394" y="15"/>
                      <a:pt x="1263" y="1"/>
                      <a:pt x="1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61"/>
              <p:cNvSpPr/>
              <p:nvPr/>
            </p:nvSpPr>
            <p:spPr>
              <a:xfrm>
                <a:off x="10483725" y="3277575"/>
                <a:ext cx="8872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1" extrusionOk="0">
                    <a:moveTo>
                      <a:pt x="2987" y="1"/>
                    </a:moveTo>
                    <a:lnTo>
                      <a:pt x="1880" y="1160"/>
                    </a:lnTo>
                    <a:lnTo>
                      <a:pt x="212" y="758"/>
                    </a:lnTo>
                    <a:lnTo>
                      <a:pt x="212" y="758"/>
                    </a:lnTo>
                    <a:cubicBezTo>
                      <a:pt x="1" y="1638"/>
                      <a:pt x="541" y="2529"/>
                      <a:pt x="1427" y="2745"/>
                    </a:cubicBezTo>
                    <a:cubicBezTo>
                      <a:pt x="1556" y="2776"/>
                      <a:pt x="1685" y="2791"/>
                      <a:pt x="1812" y="2791"/>
                    </a:cubicBezTo>
                    <a:cubicBezTo>
                      <a:pt x="2554" y="2791"/>
                      <a:pt x="3228" y="2287"/>
                      <a:pt x="3409" y="1535"/>
                    </a:cubicBezTo>
                    <a:cubicBezTo>
                      <a:pt x="3548" y="965"/>
                      <a:pt x="3373" y="388"/>
                      <a:pt x="2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61"/>
              <p:cNvSpPr/>
              <p:nvPr/>
            </p:nvSpPr>
            <p:spPr>
              <a:xfrm>
                <a:off x="10265175" y="2903325"/>
                <a:ext cx="414325" cy="409025"/>
              </a:xfrm>
              <a:custGeom>
                <a:avLst/>
                <a:gdLst/>
                <a:ahLst/>
                <a:cxnLst/>
                <a:rect l="l" t="t" r="r" b="b"/>
                <a:pathLst>
                  <a:path w="16573" h="16361" extrusionOk="0">
                    <a:moveTo>
                      <a:pt x="6019" y="453"/>
                    </a:moveTo>
                    <a:lnTo>
                      <a:pt x="13845" y="2353"/>
                    </a:lnTo>
                    <a:lnTo>
                      <a:pt x="16109" y="10080"/>
                    </a:lnTo>
                    <a:lnTo>
                      <a:pt x="10555" y="15904"/>
                    </a:lnTo>
                    <a:lnTo>
                      <a:pt x="2729" y="14003"/>
                    </a:lnTo>
                    <a:lnTo>
                      <a:pt x="464" y="6281"/>
                    </a:lnTo>
                    <a:lnTo>
                      <a:pt x="6019" y="453"/>
                    </a:lnTo>
                    <a:close/>
                    <a:moveTo>
                      <a:pt x="5885" y="0"/>
                    </a:moveTo>
                    <a:lnTo>
                      <a:pt x="1" y="6167"/>
                    </a:lnTo>
                    <a:lnTo>
                      <a:pt x="2405" y="14348"/>
                    </a:lnTo>
                    <a:lnTo>
                      <a:pt x="10689" y="16361"/>
                    </a:lnTo>
                    <a:lnTo>
                      <a:pt x="16573" y="10194"/>
                    </a:lnTo>
                    <a:lnTo>
                      <a:pt x="14174" y="2008"/>
                    </a:lnTo>
                    <a:lnTo>
                      <a:pt x="58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3" name="Google Shape;2483;p61"/>
          <p:cNvGrpSpPr/>
          <p:nvPr/>
        </p:nvGrpSpPr>
        <p:grpSpPr>
          <a:xfrm rot="5400000">
            <a:off x="6679512" y="3677438"/>
            <a:ext cx="914769" cy="911648"/>
            <a:chOff x="7976387" y="3201092"/>
            <a:chExt cx="1140468" cy="1136577"/>
          </a:xfrm>
        </p:grpSpPr>
        <p:sp>
          <p:nvSpPr>
            <p:cNvPr id="2484" name="Google Shape;2484;p61"/>
            <p:cNvSpPr/>
            <p:nvPr/>
          </p:nvSpPr>
          <p:spPr>
            <a:xfrm rot="-9000061">
              <a:off x="8198358" y="3821927"/>
              <a:ext cx="100812" cy="87805"/>
            </a:xfrm>
            <a:custGeom>
              <a:avLst/>
              <a:gdLst/>
              <a:ahLst/>
              <a:cxnLst/>
              <a:rect l="l" t="t" r="r" b="b"/>
              <a:pathLst>
                <a:path w="2333" h="2032" extrusionOk="0">
                  <a:moveTo>
                    <a:pt x="211" y="0"/>
                  </a:moveTo>
                  <a:cubicBezTo>
                    <a:pt x="1" y="880"/>
                    <a:pt x="541" y="1771"/>
                    <a:pt x="1422" y="1987"/>
                  </a:cubicBezTo>
                  <a:cubicBezTo>
                    <a:pt x="1552" y="2017"/>
                    <a:pt x="1681" y="2031"/>
                    <a:pt x="1807" y="2031"/>
                  </a:cubicBezTo>
                  <a:cubicBezTo>
                    <a:pt x="1991" y="2031"/>
                    <a:pt x="2168" y="2001"/>
                    <a:pt x="2332" y="1946"/>
                  </a:cubicBezTo>
                  <a:lnTo>
                    <a:pt x="1879" y="402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1"/>
            <p:cNvSpPr/>
            <p:nvPr/>
          </p:nvSpPr>
          <p:spPr>
            <a:xfrm rot="-9000061">
              <a:off x="8284174" y="3491604"/>
              <a:ext cx="75188" cy="119523"/>
            </a:xfrm>
            <a:custGeom>
              <a:avLst/>
              <a:gdLst/>
              <a:ahLst/>
              <a:cxnLst/>
              <a:rect l="l" t="t" r="r" b="b"/>
              <a:pathLst>
                <a:path w="1740" h="2766" extrusionOk="0">
                  <a:moveTo>
                    <a:pt x="1276" y="0"/>
                  </a:moveTo>
                  <a:cubicBezTo>
                    <a:pt x="730" y="161"/>
                    <a:pt x="288" y="598"/>
                    <a:pt x="143" y="1190"/>
                  </a:cubicBezTo>
                  <a:cubicBezTo>
                    <a:pt x="0" y="1782"/>
                    <a:pt x="195" y="2374"/>
                    <a:pt x="607" y="2765"/>
                  </a:cubicBezTo>
                  <a:lnTo>
                    <a:pt x="1740" y="1575"/>
                  </a:lnTo>
                  <a:lnTo>
                    <a:pt x="1276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1"/>
            <p:cNvSpPr/>
            <p:nvPr/>
          </p:nvSpPr>
          <p:spPr>
            <a:xfrm rot="-9000061">
              <a:off x="8569464" y="3425421"/>
              <a:ext cx="120171" cy="71990"/>
            </a:xfrm>
            <a:custGeom>
              <a:avLst/>
              <a:gdLst/>
              <a:ahLst/>
              <a:cxnLst/>
              <a:rect l="l" t="t" r="r" b="b"/>
              <a:pathLst>
                <a:path w="2781" h="1666" extrusionOk="0">
                  <a:moveTo>
                    <a:pt x="1598" y="0"/>
                  </a:moveTo>
                  <a:cubicBezTo>
                    <a:pt x="858" y="0"/>
                    <a:pt x="184" y="508"/>
                    <a:pt x="0" y="1259"/>
                  </a:cubicBezTo>
                  <a:lnTo>
                    <a:pt x="1668" y="1665"/>
                  </a:lnTo>
                  <a:lnTo>
                    <a:pt x="2780" y="496"/>
                  </a:lnTo>
                  <a:cubicBezTo>
                    <a:pt x="2574" y="285"/>
                    <a:pt x="2301" y="126"/>
                    <a:pt x="1987" y="48"/>
                  </a:cubicBezTo>
                  <a:cubicBezTo>
                    <a:pt x="1857" y="16"/>
                    <a:pt x="1726" y="0"/>
                    <a:pt x="1598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1"/>
            <p:cNvSpPr/>
            <p:nvPr/>
          </p:nvSpPr>
          <p:spPr>
            <a:xfrm rot="-9000061">
              <a:off x="8806188" y="3635322"/>
              <a:ext cx="100639" cy="87849"/>
            </a:xfrm>
            <a:custGeom>
              <a:avLst/>
              <a:gdLst/>
              <a:ahLst/>
              <a:cxnLst/>
              <a:rect l="l" t="t" r="r" b="b"/>
              <a:pathLst>
                <a:path w="2329" h="2033" extrusionOk="0">
                  <a:moveTo>
                    <a:pt x="516" y="1"/>
                  </a:moveTo>
                  <a:cubicBezTo>
                    <a:pt x="339" y="1"/>
                    <a:pt x="165" y="30"/>
                    <a:pt x="0" y="86"/>
                  </a:cubicBezTo>
                  <a:lnTo>
                    <a:pt x="454" y="1631"/>
                  </a:lnTo>
                  <a:lnTo>
                    <a:pt x="2112" y="2033"/>
                  </a:lnTo>
                  <a:cubicBezTo>
                    <a:pt x="2328" y="1148"/>
                    <a:pt x="1787" y="262"/>
                    <a:pt x="901" y="46"/>
                  </a:cubicBezTo>
                  <a:cubicBezTo>
                    <a:pt x="772" y="16"/>
                    <a:pt x="643" y="1"/>
                    <a:pt x="516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1"/>
            <p:cNvSpPr/>
            <p:nvPr/>
          </p:nvSpPr>
          <p:spPr>
            <a:xfrm rot="-9000061">
              <a:off x="8732039" y="3924397"/>
              <a:ext cx="90355" cy="129720"/>
            </a:xfrm>
            <a:custGeom>
              <a:avLst/>
              <a:gdLst/>
              <a:ahLst/>
              <a:cxnLst/>
              <a:rect l="l" t="t" r="r" b="b"/>
              <a:pathLst>
                <a:path w="2091" h="3002" extrusionOk="0">
                  <a:moveTo>
                    <a:pt x="1231" y="0"/>
                  </a:moveTo>
                  <a:lnTo>
                    <a:pt x="0" y="1292"/>
                  </a:lnTo>
                  <a:lnTo>
                    <a:pt x="500" y="3001"/>
                  </a:lnTo>
                  <a:cubicBezTo>
                    <a:pt x="1169" y="2935"/>
                    <a:pt x="1756" y="2450"/>
                    <a:pt x="1921" y="1756"/>
                  </a:cubicBezTo>
                  <a:cubicBezTo>
                    <a:pt x="2091" y="1066"/>
                    <a:pt x="1792" y="371"/>
                    <a:pt x="1231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1"/>
            <p:cNvSpPr/>
            <p:nvPr/>
          </p:nvSpPr>
          <p:spPr>
            <a:xfrm rot="-9000061">
              <a:off x="8415969" y="4047784"/>
              <a:ext cx="119695" cy="71860"/>
            </a:xfrm>
            <a:custGeom>
              <a:avLst/>
              <a:gdLst/>
              <a:ahLst/>
              <a:cxnLst/>
              <a:rect l="l" t="t" r="r" b="b"/>
              <a:pathLst>
                <a:path w="2770" h="1663" extrusionOk="0">
                  <a:moveTo>
                    <a:pt x="1113" y="1"/>
                  </a:moveTo>
                  <a:lnTo>
                    <a:pt x="1" y="1169"/>
                  </a:lnTo>
                  <a:cubicBezTo>
                    <a:pt x="206" y="1380"/>
                    <a:pt x="479" y="1539"/>
                    <a:pt x="783" y="1617"/>
                  </a:cubicBezTo>
                  <a:cubicBezTo>
                    <a:pt x="913" y="1648"/>
                    <a:pt x="1042" y="1663"/>
                    <a:pt x="1170" y="1663"/>
                  </a:cubicBezTo>
                  <a:cubicBezTo>
                    <a:pt x="1915" y="1663"/>
                    <a:pt x="2589" y="1159"/>
                    <a:pt x="2770" y="407"/>
                  </a:cubicBezTo>
                  <a:lnTo>
                    <a:pt x="111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0" name="Google Shape;2490;p61"/>
            <p:cNvGrpSpPr/>
            <p:nvPr/>
          </p:nvGrpSpPr>
          <p:grpSpPr>
            <a:xfrm rot="-9000061">
              <a:off x="8127233" y="3355308"/>
              <a:ext cx="838775" cy="828145"/>
              <a:chOff x="9805175" y="3097375"/>
              <a:chExt cx="485275" cy="479125"/>
            </a:xfrm>
          </p:grpSpPr>
          <p:sp>
            <p:nvSpPr>
              <p:cNvPr id="2491" name="Google Shape;2491;p61"/>
              <p:cNvSpPr/>
              <p:nvPr/>
            </p:nvSpPr>
            <p:spPr>
              <a:xfrm>
                <a:off x="9943525" y="3097375"/>
                <a:ext cx="88725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2" extrusionOk="0">
                    <a:moveTo>
                      <a:pt x="1731" y="1"/>
                    </a:moveTo>
                    <a:cubicBezTo>
                      <a:pt x="993" y="1"/>
                      <a:pt x="324" y="504"/>
                      <a:pt x="140" y="1253"/>
                    </a:cubicBezTo>
                    <a:cubicBezTo>
                      <a:pt x="1" y="1824"/>
                      <a:pt x="181" y="2401"/>
                      <a:pt x="563" y="2792"/>
                    </a:cubicBezTo>
                    <a:lnTo>
                      <a:pt x="1675" y="1624"/>
                    </a:lnTo>
                    <a:lnTo>
                      <a:pt x="3332" y="2030"/>
                    </a:lnTo>
                    <a:cubicBezTo>
                      <a:pt x="3548" y="1149"/>
                      <a:pt x="3003" y="259"/>
                      <a:pt x="2122" y="49"/>
                    </a:cubicBezTo>
                    <a:cubicBezTo>
                      <a:pt x="1991" y="16"/>
                      <a:pt x="1860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61"/>
              <p:cNvSpPr/>
              <p:nvPr/>
            </p:nvSpPr>
            <p:spPr>
              <a:xfrm>
                <a:off x="10145075" y="3145425"/>
                <a:ext cx="85375" cy="8007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203" extrusionOk="0">
                    <a:moveTo>
                      <a:pt x="1602" y="1"/>
                    </a:moveTo>
                    <a:cubicBezTo>
                      <a:pt x="858" y="1"/>
                      <a:pt x="185" y="504"/>
                      <a:pt x="1" y="1256"/>
                    </a:cubicBezTo>
                    <a:lnTo>
                      <a:pt x="1669" y="1658"/>
                    </a:lnTo>
                    <a:lnTo>
                      <a:pt x="2122" y="3202"/>
                    </a:lnTo>
                    <a:cubicBezTo>
                      <a:pt x="2638" y="3027"/>
                      <a:pt x="3059" y="2599"/>
                      <a:pt x="3199" y="2029"/>
                    </a:cubicBezTo>
                    <a:cubicBezTo>
                      <a:pt x="3415" y="1154"/>
                      <a:pt x="2869" y="263"/>
                      <a:pt x="1989" y="47"/>
                    </a:cubicBezTo>
                    <a:cubicBezTo>
                      <a:pt x="1859" y="16"/>
                      <a:pt x="17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61"/>
              <p:cNvSpPr/>
              <p:nvPr/>
            </p:nvSpPr>
            <p:spPr>
              <a:xfrm>
                <a:off x="10216775" y="3344650"/>
                <a:ext cx="736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290" extrusionOk="0">
                    <a:moveTo>
                      <a:pt x="1139" y="0"/>
                    </a:moveTo>
                    <a:cubicBezTo>
                      <a:pt x="978" y="0"/>
                      <a:pt x="820" y="24"/>
                      <a:pt x="670" y="67"/>
                    </a:cubicBezTo>
                    <a:lnTo>
                      <a:pt x="1134" y="1642"/>
                    </a:lnTo>
                    <a:lnTo>
                      <a:pt x="1" y="2832"/>
                    </a:lnTo>
                    <a:cubicBezTo>
                      <a:pt x="202" y="3028"/>
                      <a:pt x="454" y="3172"/>
                      <a:pt x="747" y="3244"/>
                    </a:cubicBezTo>
                    <a:cubicBezTo>
                      <a:pt x="876" y="3275"/>
                      <a:pt x="1005" y="3290"/>
                      <a:pt x="1132" y="3290"/>
                    </a:cubicBezTo>
                    <a:cubicBezTo>
                      <a:pt x="1873" y="3290"/>
                      <a:pt x="2546" y="2786"/>
                      <a:pt x="2730" y="2034"/>
                    </a:cubicBezTo>
                    <a:cubicBezTo>
                      <a:pt x="2946" y="1148"/>
                      <a:pt x="2400" y="259"/>
                      <a:pt x="1525" y="47"/>
                    </a:cubicBezTo>
                    <a:cubicBezTo>
                      <a:pt x="1396" y="15"/>
                      <a:pt x="1266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61"/>
              <p:cNvSpPr/>
              <p:nvPr/>
            </p:nvSpPr>
            <p:spPr>
              <a:xfrm>
                <a:off x="10055125" y="3506575"/>
                <a:ext cx="88725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2797" extrusionOk="0">
                    <a:moveTo>
                      <a:pt x="2992" y="0"/>
                    </a:moveTo>
                    <a:lnTo>
                      <a:pt x="1880" y="1169"/>
                    </a:lnTo>
                    <a:lnTo>
                      <a:pt x="212" y="763"/>
                    </a:lnTo>
                    <a:lnTo>
                      <a:pt x="212" y="763"/>
                    </a:lnTo>
                    <a:cubicBezTo>
                      <a:pt x="1" y="1647"/>
                      <a:pt x="541" y="2533"/>
                      <a:pt x="1422" y="2749"/>
                    </a:cubicBezTo>
                    <a:cubicBezTo>
                      <a:pt x="1553" y="2781"/>
                      <a:pt x="1684" y="2797"/>
                      <a:pt x="1813" y="2797"/>
                    </a:cubicBezTo>
                    <a:cubicBezTo>
                      <a:pt x="2556" y="2797"/>
                      <a:pt x="3229" y="2289"/>
                      <a:pt x="3409" y="1540"/>
                    </a:cubicBezTo>
                    <a:cubicBezTo>
                      <a:pt x="3548" y="968"/>
                      <a:pt x="3373" y="397"/>
                      <a:pt x="29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61"/>
              <p:cNvSpPr/>
              <p:nvPr/>
            </p:nvSpPr>
            <p:spPr>
              <a:xfrm>
                <a:off x="9857025" y="3448250"/>
                <a:ext cx="85150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3206" extrusionOk="0">
                    <a:moveTo>
                      <a:pt x="1293" y="0"/>
                    </a:moveTo>
                    <a:cubicBezTo>
                      <a:pt x="773" y="171"/>
                      <a:pt x="352" y="603"/>
                      <a:pt x="212" y="1174"/>
                    </a:cubicBezTo>
                    <a:cubicBezTo>
                      <a:pt x="1" y="2055"/>
                      <a:pt x="542" y="2946"/>
                      <a:pt x="1422" y="3157"/>
                    </a:cubicBezTo>
                    <a:cubicBezTo>
                      <a:pt x="1553" y="3190"/>
                      <a:pt x="1684" y="3205"/>
                      <a:pt x="1813" y="3205"/>
                    </a:cubicBezTo>
                    <a:cubicBezTo>
                      <a:pt x="2553" y="3205"/>
                      <a:pt x="3225" y="2701"/>
                      <a:pt x="3405" y="1947"/>
                    </a:cubicBezTo>
                    <a:lnTo>
                      <a:pt x="1747" y="1545"/>
                    </a:lnTo>
                    <a:lnTo>
                      <a:pt x="12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1"/>
              <p:cNvSpPr/>
              <p:nvPr/>
            </p:nvSpPr>
            <p:spPr>
              <a:xfrm>
                <a:off x="9805175" y="3248875"/>
                <a:ext cx="67975" cy="82250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3290" extrusionOk="0">
                    <a:moveTo>
                      <a:pt x="1807" y="0"/>
                    </a:moveTo>
                    <a:cubicBezTo>
                      <a:pt x="1068" y="0"/>
                      <a:pt x="396" y="504"/>
                      <a:pt x="212" y="1258"/>
                    </a:cubicBezTo>
                    <a:cubicBezTo>
                      <a:pt x="0" y="2137"/>
                      <a:pt x="542" y="3028"/>
                      <a:pt x="1421" y="3239"/>
                    </a:cubicBezTo>
                    <a:cubicBezTo>
                      <a:pt x="1549" y="3273"/>
                      <a:pt x="1674" y="3289"/>
                      <a:pt x="1795" y="3289"/>
                    </a:cubicBezTo>
                    <a:cubicBezTo>
                      <a:pt x="1860" y="3289"/>
                      <a:pt x="1925" y="3284"/>
                      <a:pt x="1988" y="3275"/>
                    </a:cubicBezTo>
                    <a:lnTo>
                      <a:pt x="1488" y="1566"/>
                    </a:lnTo>
                    <a:lnTo>
                      <a:pt x="2719" y="274"/>
                    </a:lnTo>
                    <a:cubicBezTo>
                      <a:pt x="2564" y="167"/>
                      <a:pt x="2390" y="94"/>
                      <a:pt x="2199" y="48"/>
                    </a:cubicBezTo>
                    <a:cubicBezTo>
                      <a:pt x="2067" y="16"/>
                      <a:pt x="1936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1"/>
              <p:cNvSpPr/>
              <p:nvPr/>
            </p:nvSpPr>
            <p:spPr>
              <a:xfrm>
                <a:off x="9836600" y="3132275"/>
                <a:ext cx="414300" cy="409200"/>
              </a:xfrm>
              <a:custGeom>
                <a:avLst/>
                <a:gdLst/>
                <a:ahLst/>
                <a:cxnLst/>
                <a:rect l="l" t="t" r="r" b="b"/>
                <a:pathLst>
                  <a:path w="16572" h="16368" extrusionOk="0">
                    <a:moveTo>
                      <a:pt x="6019" y="459"/>
                    </a:moveTo>
                    <a:lnTo>
                      <a:pt x="13844" y="2359"/>
                    </a:lnTo>
                    <a:lnTo>
                      <a:pt x="16108" y="10082"/>
                    </a:lnTo>
                    <a:lnTo>
                      <a:pt x="10554" y="15909"/>
                    </a:lnTo>
                    <a:lnTo>
                      <a:pt x="2728" y="14010"/>
                    </a:lnTo>
                    <a:lnTo>
                      <a:pt x="463" y="6287"/>
                    </a:lnTo>
                    <a:lnTo>
                      <a:pt x="6019" y="459"/>
                    </a:lnTo>
                    <a:close/>
                    <a:moveTo>
                      <a:pt x="5884" y="1"/>
                    </a:moveTo>
                    <a:lnTo>
                      <a:pt x="0" y="6174"/>
                    </a:lnTo>
                    <a:lnTo>
                      <a:pt x="2400" y="14355"/>
                    </a:lnTo>
                    <a:lnTo>
                      <a:pt x="10688" y="16367"/>
                    </a:lnTo>
                    <a:lnTo>
                      <a:pt x="16572" y="10194"/>
                    </a:lnTo>
                    <a:lnTo>
                      <a:pt x="14174" y="2013"/>
                    </a:lnTo>
                    <a:lnTo>
                      <a:pt x="58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62"/>
          <p:cNvSpPr txBox="1">
            <a:spLocks noGrp="1"/>
          </p:cNvSpPr>
          <p:nvPr>
            <p:ph type="title"/>
          </p:nvPr>
        </p:nvSpPr>
        <p:spPr>
          <a:xfrm>
            <a:off x="508846" y="1245429"/>
            <a:ext cx="2802921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Lần đầu tiên thanh tìm kiếm </a:t>
            </a:r>
            <a:r>
              <a:rPr lang="en-US">
                <a:solidFill>
                  <a:srgbClr val="7030A0"/>
                </a:solidFill>
              </a:rPr>
              <a:t>có thể “tìm kiếm”</a:t>
            </a:r>
            <a:endParaRPr>
              <a:solidFill>
                <a:srgbClr val="7030A0"/>
              </a:solidFill>
            </a:endParaRPr>
          </a:p>
        </p:txBody>
      </p:sp>
      <p:grpSp>
        <p:nvGrpSpPr>
          <p:cNvPr id="2506" name="Google Shape;2506;p62"/>
          <p:cNvGrpSpPr/>
          <p:nvPr/>
        </p:nvGrpSpPr>
        <p:grpSpPr>
          <a:xfrm>
            <a:off x="5048374" y="3543920"/>
            <a:ext cx="1490349" cy="813694"/>
            <a:chOff x="5048374" y="3543920"/>
            <a:chExt cx="1490349" cy="813694"/>
          </a:xfrm>
        </p:grpSpPr>
        <p:grpSp>
          <p:nvGrpSpPr>
            <p:cNvPr id="2507" name="Google Shape;2507;p62"/>
            <p:cNvGrpSpPr/>
            <p:nvPr/>
          </p:nvGrpSpPr>
          <p:grpSpPr>
            <a:xfrm rot="5400000">
              <a:off x="5217789" y="3374505"/>
              <a:ext cx="762676" cy="1101506"/>
              <a:chOff x="5845925" y="-169235"/>
              <a:chExt cx="767356" cy="1108266"/>
            </a:xfrm>
          </p:grpSpPr>
          <p:sp>
            <p:nvSpPr>
              <p:cNvPr id="2508" name="Google Shape;2508;p62"/>
              <p:cNvSpPr/>
              <p:nvPr/>
            </p:nvSpPr>
            <p:spPr>
              <a:xfrm flipH="1">
                <a:off x="5943930" y="124686"/>
                <a:ext cx="661991" cy="576241"/>
              </a:xfrm>
              <a:custGeom>
                <a:avLst/>
                <a:gdLst/>
                <a:ahLst/>
                <a:cxnLst/>
                <a:rect l="l" t="t" r="r" b="b"/>
                <a:pathLst>
                  <a:path w="21315" h="18554" extrusionOk="0">
                    <a:moveTo>
                      <a:pt x="10655" y="2667"/>
                    </a:moveTo>
                    <a:cubicBezTo>
                      <a:pt x="14193" y="2667"/>
                      <a:pt x="17127" y="5460"/>
                      <a:pt x="17263" y="9020"/>
                    </a:cubicBezTo>
                    <a:cubicBezTo>
                      <a:pt x="17401" y="12670"/>
                      <a:pt x="14559" y="15743"/>
                      <a:pt x="10914" y="15883"/>
                    </a:cubicBezTo>
                    <a:cubicBezTo>
                      <a:pt x="10829" y="15886"/>
                      <a:pt x="10744" y="15887"/>
                      <a:pt x="10659" y="15887"/>
                    </a:cubicBezTo>
                    <a:cubicBezTo>
                      <a:pt x="7117" y="15887"/>
                      <a:pt x="4187" y="13094"/>
                      <a:pt x="4052" y="9534"/>
                    </a:cubicBezTo>
                    <a:cubicBezTo>
                      <a:pt x="3907" y="5884"/>
                      <a:pt x="6749" y="2811"/>
                      <a:pt x="10399" y="2672"/>
                    </a:cubicBezTo>
                    <a:cubicBezTo>
                      <a:pt x="10485" y="2668"/>
                      <a:pt x="10570" y="2667"/>
                      <a:pt x="10655" y="2667"/>
                    </a:cubicBezTo>
                    <a:close/>
                    <a:moveTo>
                      <a:pt x="15893" y="0"/>
                    </a:moveTo>
                    <a:lnTo>
                      <a:pt x="5236" y="103"/>
                    </a:lnTo>
                    <a:lnTo>
                      <a:pt x="0" y="9380"/>
                    </a:lnTo>
                    <a:lnTo>
                      <a:pt x="5421" y="18554"/>
                    </a:lnTo>
                    <a:lnTo>
                      <a:pt x="16073" y="18451"/>
                    </a:lnTo>
                    <a:lnTo>
                      <a:pt x="16182" y="18266"/>
                    </a:lnTo>
                    <a:lnTo>
                      <a:pt x="21314" y="9174"/>
                    </a:lnTo>
                    <a:lnTo>
                      <a:pt x="15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 flipH="1">
                <a:off x="6065461" y="207483"/>
                <a:ext cx="419121" cy="410642"/>
              </a:xfrm>
              <a:custGeom>
                <a:avLst/>
                <a:gdLst/>
                <a:ahLst/>
                <a:cxnLst/>
                <a:rect l="l" t="t" r="r" b="b"/>
                <a:pathLst>
                  <a:path w="13495" h="13222" extrusionOk="0">
                    <a:moveTo>
                      <a:pt x="6748" y="1"/>
                    </a:moveTo>
                    <a:cubicBezTo>
                      <a:pt x="6663" y="1"/>
                      <a:pt x="6578" y="2"/>
                      <a:pt x="6492" y="6"/>
                    </a:cubicBezTo>
                    <a:cubicBezTo>
                      <a:pt x="2842" y="145"/>
                      <a:pt x="0" y="3218"/>
                      <a:pt x="145" y="6868"/>
                    </a:cubicBezTo>
                    <a:cubicBezTo>
                      <a:pt x="280" y="10428"/>
                      <a:pt x="3210" y="13221"/>
                      <a:pt x="6752" y="13221"/>
                    </a:cubicBezTo>
                    <a:cubicBezTo>
                      <a:pt x="6837" y="13221"/>
                      <a:pt x="6922" y="13220"/>
                      <a:pt x="7007" y="13217"/>
                    </a:cubicBezTo>
                    <a:cubicBezTo>
                      <a:pt x="10652" y="13077"/>
                      <a:pt x="13494" y="10004"/>
                      <a:pt x="13356" y="6354"/>
                    </a:cubicBezTo>
                    <a:cubicBezTo>
                      <a:pt x="13220" y="2794"/>
                      <a:pt x="10286" y="1"/>
                      <a:pt x="6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 flipH="1">
                <a:off x="5936601" y="118257"/>
                <a:ext cx="676681" cy="589254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18973" extrusionOk="0">
                    <a:moveTo>
                      <a:pt x="16011" y="412"/>
                    </a:moveTo>
                    <a:lnTo>
                      <a:pt x="21309" y="9381"/>
                    </a:lnTo>
                    <a:lnTo>
                      <a:pt x="16238" y="18375"/>
                    </a:lnTo>
                    <a:lnTo>
                      <a:pt x="16191" y="18458"/>
                    </a:lnTo>
                    <a:lnTo>
                      <a:pt x="5772" y="18556"/>
                    </a:lnTo>
                    <a:lnTo>
                      <a:pt x="473" y="9587"/>
                    </a:lnTo>
                    <a:lnTo>
                      <a:pt x="5596" y="511"/>
                    </a:lnTo>
                    <a:lnTo>
                      <a:pt x="16011" y="412"/>
                    </a:lnTo>
                    <a:close/>
                    <a:moveTo>
                      <a:pt x="16248" y="1"/>
                    </a:moveTo>
                    <a:lnTo>
                      <a:pt x="5354" y="103"/>
                    </a:lnTo>
                    <a:lnTo>
                      <a:pt x="0" y="9593"/>
                    </a:lnTo>
                    <a:lnTo>
                      <a:pt x="5539" y="18972"/>
                    </a:lnTo>
                    <a:lnTo>
                      <a:pt x="16429" y="18865"/>
                    </a:lnTo>
                    <a:lnTo>
                      <a:pt x="21787" y="9377"/>
                    </a:lnTo>
                    <a:lnTo>
                      <a:pt x="162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 flipH="1">
                <a:off x="5903505" y="-169235"/>
                <a:ext cx="214110" cy="297624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9583" extrusionOk="0">
                    <a:moveTo>
                      <a:pt x="6554" y="1"/>
                    </a:moveTo>
                    <a:lnTo>
                      <a:pt x="0" y="9346"/>
                    </a:lnTo>
                    <a:lnTo>
                      <a:pt x="335" y="9583"/>
                    </a:lnTo>
                    <a:lnTo>
                      <a:pt x="6894" y="238"/>
                    </a:lnTo>
                    <a:lnTo>
                      <a:pt x="6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 flipH="1">
                <a:off x="5845925" y="684577"/>
                <a:ext cx="264827" cy="254454"/>
              </a:xfrm>
              <a:custGeom>
                <a:avLst/>
                <a:gdLst/>
                <a:ahLst/>
                <a:cxnLst/>
                <a:rect l="l" t="t" r="r" b="b"/>
                <a:pathLst>
                  <a:path w="8527" h="8193" extrusionOk="0">
                    <a:moveTo>
                      <a:pt x="283" y="1"/>
                    </a:moveTo>
                    <a:lnTo>
                      <a:pt x="1" y="300"/>
                    </a:lnTo>
                    <a:lnTo>
                      <a:pt x="8238" y="8193"/>
                    </a:lnTo>
                    <a:lnTo>
                      <a:pt x="8526" y="7899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62"/>
            <p:cNvGrpSpPr/>
            <p:nvPr/>
          </p:nvGrpSpPr>
          <p:grpSpPr>
            <a:xfrm rot="5400000" flipH="1">
              <a:off x="5952215" y="3771107"/>
              <a:ext cx="479905" cy="693110"/>
              <a:chOff x="5845925" y="-169235"/>
              <a:chExt cx="767356" cy="1108266"/>
            </a:xfrm>
          </p:grpSpPr>
          <p:sp>
            <p:nvSpPr>
              <p:cNvPr id="2514" name="Google Shape;2514;p62"/>
              <p:cNvSpPr/>
              <p:nvPr/>
            </p:nvSpPr>
            <p:spPr>
              <a:xfrm flipH="1">
                <a:off x="5943930" y="124686"/>
                <a:ext cx="661991" cy="576241"/>
              </a:xfrm>
              <a:custGeom>
                <a:avLst/>
                <a:gdLst/>
                <a:ahLst/>
                <a:cxnLst/>
                <a:rect l="l" t="t" r="r" b="b"/>
                <a:pathLst>
                  <a:path w="21315" h="18554" extrusionOk="0">
                    <a:moveTo>
                      <a:pt x="10655" y="2667"/>
                    </a:moveTo>
                    <a:cubicBezTo>
                      <a:pt x="14193" y="2667"/>
                      <a:pt x="17127" y="5460"/>
                      <a:pt x="17263" y="9020"/>
                    </a:cubicBezTo>
                    <a:cubicBezTo>
                      <a:pt x="17401" y="12670"/>
                      <a:pt x="14559" y="15743"/>
                      <a:pt x="10914" y="15883"/>
                    </a:cubicBezTo>
                    <a:cubicBezTo>
                      <a:pt x="10829" y="15886"/>
                      <a:pt x="10744" y="15887"/>
                      <a:pt x="10659" y="15887"/>
                    </a:cubicBezTo>
                    <a:cubicBezTo>
                      <a:pt x="7117" y="15887"/>
                      <a:pt x="4187" y="13094"/>
                      <a:pt x="4052" y="9534"/>
                    </a:cubicBezTo>
                    <a:cubicBezTo>
                      <a:pt x="3907" y="5884"/>
                      <a:pt x="6749" y="2811"/>
                      <a:pt x="10399" y="2672"/>
                    </a:cubicBezTo>
                    <a:cubicBezTo>
                      <a:pt x="10485" y="2668"/>
                      <a:pt x="10570" y="2667"/>
                      <a:pt x="10655" y="2667"/>
                    </a:cubicBezTo>
                    <a:close/>
                    <a:moveTo>
                      <a:pt x="15893" y="0"/>
                    </a:moveTo>
                    <a:lnTo>
                      <a:pt x="5236" y="103"/>
                    </a:lnTo>
                    <a:lnTo>
                      <a:pt x="0" y="9380"/>
                    </a:lnTo>
                    <a:lnTo>
                      <a:pt x="5421" y="18554"/>
                    </a:lnTo>
                    <a:lnTo>
                      <a:pt x="16073" y="18451"/>
                    </a:lnTo>
                    <a:lnTo>
                      <a:pt x="16182" y="18266"/>
                    </a:lnTo>
                    <a:lnTo>
                      <a:pt x="21314" y="9174"/>
                    </a:lnTo>
                    <a:lnTo>
                      <a:pt x="15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 flipH="1">
                <a:off x="6065461" y="207483"/>
                <a:ext cx="419121" cy="410642"/>
              </a:xfrm>
              <a:custGeom>
                <a:avLst/>
                <a:gdLst/>
                <a:ahLst/>
                <a:cxnLst/>
                <a:rect l="l" t="t" r="r" b="b"/>
                <a:pathLst>
                  <a:path w="13495" h="13222" extrusionOk="0">
                    <a:moveTo>
                      <a:pt x="6748" y="1"/>
                    </a:moveTo>
                    <a:cubicBezTo>
                      <a:pt x="6663" y="1"/>
                      <a:pt x="6578" y="2"/>
                      <a:pt x="6492" y="6"/>
                    </a:cubicBezTo>
                    <a:cubicBezTo>
                      <a:pt x="2842" y="145"/>
                      <a:pt x="0" y="3218"/>
                      <a:pt x="145" y="6868"/>
                    </a:cubicBezTo>
                    <a:cubicBezTo>
                      <a:pt x="280" y="10428"/>
                      <a:pt x="3210" y="13221"/>
                      <a:pt x="6752" y="13221"/>
                    </a:cubicBezTo>
                    <a:cubicBezTo>
                      <a:pt x="6837" y="13221"/>
                      <a:pt x="6922" y="13220"/>
                      <a:pt x="7007" y="13217"/>
                    </a:cubicBezTo>
                    <a:cubicBezTo>
                      <a:pt x="10652" y="13077"/>
                      <a:pt x="13494" y="10004"/>
                      <a:pt x="13356" y="6354"/>
                    </a:cubicBezTo>
                    <a:cubicBezTo>
                      <a:pt x="13220" y="2794"/>
                      <a:pt x="10286" y="1"/>
                      <a:pt x="6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 flipH="1">
                <a:off x="5936601" y="118257"/>
                <a:ext cx="676681" cy="589254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18973" extrusionOk="0">
                    <a:moveTo>
                      <a:pt x="16011" y="412"/>
                    </a:moveTo>
                    <a:lnTo>
                      <a:pt x="21309" y="9381"/>
                    </a:lnTo>
                    <a:lnTo>
                      <a:pt x="16238" y="18375"/>
                    </a:lnTo>
                    <a:lnTo>
                      <a:pt x="16191" y="18458"/>
                    </a:lnTo>
                    <a:lnTo>
                      <a:pt x="5772" y="18556"/>
                    </a:lnTo>
                    <a:lnTo>
                      <a:pt x="473" y="9587"/>
                    </a:lnTo>
                    <a:lnTo>
                      <a:pt x="5596" y="511"/>
                    </a:lnTo>
                    <a:lnTo>
                      <a:pt x="16011" y="412"/>
                    </a:lnTo>
                    <a:close/>
                    <a:moveTo>
                      <a:pt x="16248" y="1"/>
                    </a:moveTo>
                    <a:lnTo>
                      <a:pt x="5354" y="103"/>
                    </a:lnTo>
                    <a:lnTo>
                      <a:pt x="0" y="9593"/>
                    </a:lnTo>
                    <a:lnTo>
                      <a:pt x="5539" y="18972"/>
                    </a:lnTo>
                    <a:lnTo>
                      <a:pt x="16429" y="18865"/>
                    </a:lnTo>
                    <a:lnTo>
                      <a:pt x="21787" y="9377"/>
                    </a:lnTo>
                    <a:lnTo>
                      <a:pt x="162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 flipH="1">
                <a:off x="5903505" y="-169235"/>
                <a:ext cx="214110" cy="297624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9583" extrusionOk="0">
                    <a:moveTo>
                      <a:pt x="6554" y="1"/>
                    </a:moveTo>
                    <a:lnTo>
                      <a:pt x="0" y="9346"/>
                    </a:lnTo>
                    <a:lnTo>
                      <a:pt x="335" y="9583"/>
                    </a:lnTo>
                    <a:lnTo>
                      <a:pt x="6894" y="238"/>
                    </a:lnTo>
                    <a:lnTo>
                      <a:pt x="6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 flipH="1">
                <a:off x="5845925" y="684577"/>
                <a:ext cx="264827" cy="254454"/>
              </a:xfrm>
              <a:custGeom>
                <a:avLst/>
                <a:gdLst/>
                <a:ahLst/>
                <a:cxnLst/>
                <a:rect l="l" t="t" r="r" b="b"/>
                <a:pathLst>
                  <a:path w="8527" h="8193" extrusionOk="0">
                    <a:moveTo>
                      <a:pt x="283" y="1"/>
                    </a:moveTo>
                    <a:lnTo>
                      <a:pt x="1" y="300"/>
                    </a:lnTo>
                    <a:lnTo>
                      <a:pt x="8238" y="8193"/>
                    </a:lnTo>
                    <a:lnTo>
                      <a:pt x="8526" y="7899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F8E3006-D26C-982E-6BA3-30A0746BB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020" y="2041634"/>
            <a:ext cx="4914881" cy="2659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D5CD61-843D-F114-53F2-A40847A9B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749" y="500834"/>
            <a:ext cx="4192862" cy="124552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62"/>
          <p:cNvSpPr txBox="1">
            <a:spLocks noGrp="1"/>
          </p:cNvSpPr>
          <p:nvPr>
            <p:ph type="title"/>
          </p:nvPr>
        </p:nvSpPr>
        <p:spPr>
          <a:xfrm>
            <a:off x="500965" y="700350"/>
            <a:ext cx="2108230" cy="18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Lần đầu tiên thanh tìm kiếm </a:t>
            </a:r>
            <a:r>
              <a:rPr lang="en-US">
                <a:solidFill>
                  <a:srgbClr val="7030A0"/>
                </a:solidFill>
              </a:rPr>
              <a:t>có thể “tìm kiếm”</a:t>
            </a:r>
            <a:endParaRPr>
              <a:solidFill>
                <a:srgbClr val="7030A0"/>
              </a:solidFill>
            </a:endParaRPr>
          </a:p>
        </p:txBody>
      </p:sp>
      <p:grpSp>
        <p:nvGrpSpPr>
          <p:cNvPr id="2506" name="Google Shape;2506;p62"/>
          <p:cNvGrpSpPr/>
          <p:nvPr/>
        </p:nvGrpSpPr>
        <p:grpSpPr>
          <a:xfrm>
            <a:off x="5048374" y="3543920"/>
            <a:ext cx="1490349" cy="813694"/>
            <a:chOff x="5048374" y="3543920"/>
            <a:chExt cx="1490349" cy="813694"/>
          </a:xfrm>
        </p:grpSpPr>
        <p:grpSp>
          <p:nvGrpSpPr>
            <p:cNvPr id="2507" name="Google Shape;2507;p62"/>
            <p:cNvGrpSpPr/>
            <p:nvPr/>
          </p:nvGrpSpPr>
          <p:grpSpPr>
            <a:xfrm rot="5400000">
              <a:off x="5217789" y="3374505"/>
              <a:ext cx="762676" cy="1101506"/>
              <a:chOff x="5845925" y="-169235"/>
              <a:chExt cx="767356" cy="1108266"/>
            </a:xfrm>
          </p:grpSpPr>
          <p:sp>
            <p:nvSpPr>
              <p:cNvPr id="2508" name="Google Shape;2508;p62"/>
              <p:cNvSpPr/>
              <p:nvPr/>
            </p:nvSpPr>
            <p:spPr>
              <a:xfrm flipH="1">
                <a:off x="5943930" y="124686"/>
                <a:ext cx="661991" cy="576241"/>
              </a:xfrm>
              <a:custGeom>
                <a:avLst/>
                <a:gdLst/>
                <a:ahLst/>
                <a:cxnLst/>
                <a:rect l="l" t="t" r="r" b="b"/>
                <a:pathLst>
                  <a:path w="21315" h="18554" extrusionOk="0">
                    <a:moveTo>
                      <a:pt x="10655" y="2667"/>
                    </a:moveTo>
                    <a:cubicBezTo>
                      <a:pt x="14193" y="2667"/>
                      <a:pt x="17127" y="5460"/>
                      <a:pt x="17263" y="9020"/>
                    </a:cubicBezTo>
                    <a:cubicBezTo>
                      <a:pt x="17401" y="12670"/>
                      <a:pt x="14559" y="15743"/>
                      <a:pt x="10914" y="15883"/>
                    </a:cubicBezTo>
                    <a:cubicBezTo>
                      <a:pt x="10829" y="15886"/>
                      <a:pt x="10744" y="15887"/>
                      <a:pt x="10659" y="15887"/>
                    </a:cubicBezTo>
                    <a:cubicBezTo>
                      <a:pt x="7117" y="15887"/>
                      <a:pt x="4187" y="13094"/>
                      <a:pt x="4052" y="9534"/>
                    </a:cubicBezTo>
                    <a:cubicBezTo>
                      <a:pt x="3907" y="5884"/>
                      <a:pt x="6749" y="2811"/>
                      <a:pt x="10399" y="2672"/>
                    </a:cubicBezTo>
                    <a:cubicBezTo>
                      <a:pt x="10485" y="2668"/>
                      <a:pt x="10570" y="2667"/>
                      <a:pt x="10655" y="2667"/>
                    </a:cubicBezTo>
                    <a:close/>
                    <a:moveTo>
                      <a:pt x="15893" y="0"/>
                    </a:moveTo>
                    <a:lnTo>
                      <a:pt x="5236" y="103"/>
                    </a:lnTo>
                    <a:lnTo>
                      <a:pt x="0" y="9380"/>
                    </a:lnTo>
                    <a:lnTo>
                      <a:pt x="5421" y="18554"/>
                    </a:lnTo>
                    <a:lnTo>
                      <a:pt x="16073" y="18451"/>
                    </a:lnTo>
                    <a:lnTo>
                      <a:pt x="16182" y="18266"/>
                    </a:lnTo>
                    <a:lnTo>
                      <a:pt x="21314" y="9174"/>
                    </a:lnTo>
                    <a:lnTo>
                      <a:pt x="15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 flipH="1">
                <a:off x="6065461" y="207483"/>
                <a:ext cx="419121" cy="410642"/>
              </a:xfrm>
              <a:custGeom>
                <a:avLst/>
                <a:gdLst/>
                <a:ahLst/>
                <a:cxnLst/>
                <a:rect l="l" t="t" r="r" b="b"/>
                <a:pathLst>
                  <a:path w="13495" h="13222" extrusionOk="0">
                    <a:moveTo>
                      <a:pt x="6748" y="1"/>
                    </a:moveTo>
                    <a:cubicBezTo>
                      <a:pt x="6663" y="1"/>
                      <a:pt x="6578" y="2"/>
                      <a:pt x="6492" y="6"/>
                    </a:cubicBezTo>
                    <a:cubicBezTo>
                      <a:pt x="2842" y="145"/>
                      <a:pt x="0" y="3218"/>
                      <a:pt x="145" y="6868"/>
                    </a:cubicBezTo>
                    <a:cubicBezTo>
                      <a:pt x="280" y="10428"/>
                      <a:pt x="3210" y="13221"/>
                      <a:pt x="6752" y="13221"/>
                    </a:cubicBezTo>
                    <a:cubicBezTo>
                      <a:pt x="6837" y="13221"/>
                      <a:pt x="6922" y="13220"/>
                      <a:pt x="7007" y="13217"/>
                    </a:cubicBezTo>
                    <a:cubicBezTo>
                      <a:pt x="10652" y="13077"/>
                      <a:pt x="13494" y="10004"/>
                      <a:pt x="13356" y="6354"/>
                    </a:cubicBezTo>
                    <a:cubicBezTo>
                      <a:pt x="13220" y="2794"/>
                      <a:pt x="10286" y="1"/>
                      <a:pt x="6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 flipH="1">
                <a:off x="5936601" y="118257"/>
                <a:ext cx="676681" cy="589254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18973" extrusionOk="0">
                    <a:moveTo>
                      <a:pt x="16011" y="412"/>
                    </a:moveTo>
                    <a:lnTo>
                      <a:pt x="21309" y="9381"/>
                    </a:lnTo>
                    <a:lnTo>
                      <a:pt x="16238" y="18375"/>
                    </a:lnTo>
                    <a:lnTo>
                      <a:pt x="16191" y="18458"/>
                    </a:lnTo>
                    <a:lnTo>
                      <a:pt x="5772" y="18556"/>
                    </a:lnTo>
                    <a:lnTo>
                      <a:pt x="473" y="9587"/>
                    </a:lnTo>
                    <a:lnTo>
                      <a:pt x="5596" y="511"/>
                    </a:lnTo>
                    <a:lnTo>
                      <a:pt x="16011" y="412"/>
                    </a:lnTo>
                    <a:close/>
                    <a:moveTo>
                      <a:pt x="16248" y="1"/>
                    </a:moveTo>
                    <a:lnTo>
                      <a:pt x="5354" y="103"/>
                    </a:lnTo>
                    <a:lnTo>
                      <a:pt x="0" y="9593"/>
                    </a:lnTo>
                    <a:lnTo>
                      <a:pt x="5539" y="18972"/>
                    </a:lnTo>
                    <a:lnTo>
                      <a:pt x="16429" y="18865"/>
                    </a:lnTo>
                    <a:lnTo>
                      <a:pt x="21787" y="9377"/>
                    </a:lnTo>
                    <a:lnTo>
                      <a:pt x="162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 flipH="1">
                <a:off x="5903505" y="-169235"/>
                <a:ext cx="214110" cy="297624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9583" extrusionOk="0">
                    <a:moveTo>
                      <a:pt x="6554" y="1"/>
                    </a:moveTo>
                    <a:lnTo>
                      <a:pt x="0" y="9346"/>
                    </a:lnTo>
                    <a:lnTo>
                      <a:pt x="335" y="9583"/>
                    </a:lnTo>
                    <a:lnTo>
                      <a:pt x="6894" y="238"/>
                    </a:lnTo>
                    <a:lnTo>
                      <a:pt x="6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 flipH="1">
                <a:off x="5845925" y="684577"/>
                <a:ext cx="264827" cy="254454"/>
              </a:xfrm>
              <a:custGeom>
                <a:avLst/>
                <a:gdLst/>
                <a:ahLst/>
                <a:cxnLst/>
                <a:rect l="l" t="t" r="r" b="b"/>
                <a:pathLst>
                  <a:path w="8527" h="8193" extrusionOk="0">
                    <a:moveTo>
                      <a:pt x="283" y="1"/>
                    </a:moveTo>
                    <a:lnTo>
                      <a:pt x="1" y="300"/>
                    </a:lnTo>
                    <a:lnTo>
                      <a:pt x="8238" y="8193"/>
                    </a:lnTo>
                    <a:lnTo>
                      <a:pt x="8526" y="7899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62"/>
            <p:cNvGrpSpPr/>
            <p:nvPr/>
          </p:nvGrpSpPr>
          <p:grpSpPr>
            <a:xfrm rot="5400000" flipH="1">
              <a:off x="5952215" y="3771107"/>
              <a:ext cx="479905" cy="693110"/>
              <a:chOff x="5845925" y="-169235"/>
              <a:chExt cx="767356" cy="1108266"/>
            </a:xfrm>
          </p:grpSpPr>
          <p:sp>
            <p:nvSpPr>
              <p:cNvPr id="2514" name="Google Shape;2514;p62"/>
              <p:cNvSpPr/>
              <p:nvPr/>
            </p:nvSpPr>
            <p:spPr>
              <a:xfrm flipH="1">
                <a:off x="5943930" y="124686"/>
                <a:ext cx="661991" cy="576241"/>
              </a:xfrm>
              <a:custGeom>
                <a:avLst/>
                <a:gdLst/>
                <a:ahLst/>
                <a:cxnLst/>
                <a:rect l="l" t="t" r="r" b="b"/>
                <a:pathLst>
                  <a:path w="21315" h="18554" extrusionOk="0">
                    <a:moveTo>
                      <a:pt x="10655" y="2667"/>
                    </a:moveTo>
                    <a:cubicBezTo>
                      <a:pt x="14193" y="2667"/>
                      <a:pt x="17127" y="5460"/>
                      <a:pt x="17263" y="9020"/>
                    </a:cubicBezTo>
                    <a:cubicBezTo>
                      <a:pt x="17401" y="12670"/>
                      <a:pt x="14559" y="15743"/>
                      <a:pt x="10914" y="15883"/>
                    </a:cubicBezTo>
                    <a:cubicBezTo>
                      <a:pt x="10829" y="15886"/>
                      <a:pt x="10744" y="15887"/>
                      <a:pt x="10659" y="15887"/>
                    </a:cubicBezTo>
                    <a:cubicBezTo>
                      <a:pt x="7117" y="15887"/>
                      <a:pt x="4187" y="13094"/>
                      <a:pt x="4052" y="9534"/>
                    </a:cubicBezTo>
                    <a:cubicBezTo>
                      <a:pt x="3907" y="5884"/>
                      <a:pt x="6749" y="2811"/>
                      <a:pt x="10399" y="2672"/>
                    </a:cubicBezTo>
                    <a:cubicBezTo>
                      <a:pt x="10485" y="2668"/>
                      <a:pt x="10570" y="2667"/>
                      <a:pt x="10655" y="2667"/>
                    </a:cubicBezTo>
                    <a:close/>
                    <a:moveTo>
                      <a:pt x="15893" y="0"/>
                    </a:moveTo>
                    <a:lnTo>
                      <a:pt x="5236" y="103"/>
                    </a:lnTo>
                    <a:lnTo>
                      <a:pt x="0" y="9380"/>
                    </a:lnTo>
                    <a:lnTo>
                      <a:pt x="5421" y="18554"/>
                    </a:lnTo>
                    <a:lnTo>
                      <a:pt x="16073" y="18451"/>
                    </a:lnTo>
                    <a:lnTo>
                      <a:pt x="16182" y="18266"/>
                    </a:lnTo>
                    <a:lnTo>
                      <a:pt x="21314" y="9174"/>
                    </a:lnTo>
                    <a:lnTo>
                      <a:pt x="158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 flipH="1">
                <a:off x="6065461" y="207483"/>
                <a:ext cx="419121" cy="410642"/>
              </a:xfrm>
              <a:custGeom>
                <a:avLst/>
                <a:gdLst/>
                <a:ahLst/>
                <a:cxnLst/>
                <a:rect l="l" t="t" r="r" b="b"/>
                <a:pathLst>
                  <a:path w="13495" h="13222" extrusionOk="0">
                    <a:moveTo>
                      <a:pt x="6748" y="1"/>
                    </a:moveTo>
                    <a:cubicBezTo>
                      <a:pt x="6663" y="1"/>
                      <a:pt x="6578" y="2"/>
                      <a:pt x="6492" y="6"/>
                    </a:cubicBezTo>
                    <a:cubicBezTo>
                      <a:pt x="2842" y="145"/>
                      <a:pt x="0" y="3218"/>
                      <a:pt x="145" y="6868"/>
                    </a:cubicBezTo>
                    <a:cubicBezTo>
                      <a:pt x="280" y="10428"/>
                      <a:pt x="3210" y="13221"/>
                      <a:pt x="6752" y="13221"/>
                    </a:cubicBezTo>
                    <a:cubicBezTo>
                      <a:pt x="6837" y="13221"/>
                      <a:pt x="6922" y="13220"/>
                      <a:pt x="7007" y="13217"/>
                    </a:cubicBezTo>
                    <a:cubicBezTo>
                      <a:pt x="10652" y="13077"/>
                      <a:pt x="13494" y="10004"/>
                      <a:pt x="13356" y="6354"/>
                    </a:cubicBezTo>
                    <a:cubicBezTo>
                      <a:pt x="13220" y="2794"/>
                      <a:pt x="10286" y="1"/>
                      <a:pt x="6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 flipH="1">
                <a:off x="5936601" y="118257"/>
                <a:ext cx="676681" cy="589254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18973" extrusionOk="0">
                    <a:moveTo>
                      <a:pt x="16011" y="412"/>
                    </a:moveTo>
                    <a:lnTo>
                      <a:pt x="21309" y="9381"/>
                    </a:lnTo>
                    <a:lnTo>
                      <a:pt x="16238" y="18375"/>
                    </a:lnTo>
                    <a:lnTo>
                      <a:pt x="16191" y="18458"/>
                    </a:lnTo>
                    <a:lnTo>
                      <a:pt x="5772" y="18556"/>
                    </a:lnTo>
                    <a:lnTo>
                      <a:pt x="473" y="9587"/>
                    </a:lnTo>
                    <a:lnTo>
                      <a:pt x="5596" y="511"/>
                    </a:lnTo>
                    <a:lnTo>
                      <a:pt x="16011" y="412"/>
                    </a:lnTo>
                    <a:close/>
                    <a:moveTo>
                      <a:pt x="16248" y="1"/>
                    </a:moveTo>
                    <a:lnTo>
                      <a:pt x="5354" y="103"/>
                    </a:lnTo>
                    <a:lnTo>
                      <a:pt x="0" y="9593"/>
                    </a:lnTo>
                    <a:lnTo>
                      <a:pt x="5539" y="18972"/>
                    </a:lnTo>
                    <a:lnTo>
                      <a:pt x="16429" y="18865"/>
                    </a:lnTo>
                    <a:lnTo>
                      <a:pt x="21787" y="9377"/>
                    </a:lnTo>
                    <a:lnTo>
                      <a:pt x="162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 flipH="1">
                <a:off x="5903505" y="-169235"/>
                <a:ext cx="214110" cy="297624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9583" extrusionOk="0">
                    <a:moveTo>
                      <a:pt x="6554" y="1"/>
                    </a:moveTo>
                    <a:lnTo>
                      <a:pt x="0" y="9346"/>
                    </a:lnTo>
                    <a:lnTo>
                      <a:pt x="335" y="9583"/>
                    </a:lnTo>
                    <a:lnTo>
                      <a:pt x="6894" y="238"/>
                    </a:lnTo>
                    <a:lnTo>
                      <a:pt x="6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 flipH="1">
                <a:off x="5845925" y="684577"/>
                <a:ext cx="264827" cy="254454"/>
              </a:xfrm>
              <a:custGeom>
                <a:avLst/>
                <a:gdLst/>
                <a:ahLst/>
                <a:cxnLst/>
                <a:rect l="l" t="t" r="r" b="b"/>
                <a:pathLst>
                  <a:path w="8527" h="8193" extrusionOk="0">
                    <a:moveTo>
                      <a:pt x="283" y="1"/>
                    </a:moveTo>
                    <a:lnTo>
                      <a:pt x="1" y="300"/>
                    </a:lnTo>
                    <a:lnTo>
                      <a:pt x="8238" y="8193"/>
                    </a:lnTo>
                    <a:lnTo>
                      <a:pt x="8526" y="7899"/>
                    </a:lnTo>
                    <a:lnTo>
                      <a:pt x="2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29F847-D1C4-7EEE-B656-3C330F50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01" y="1067888"/>
            <a:ext cx="6172517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1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51"/>
          <p:cNvSpPr txBox="1">
            <a:spLocks noGrp="1"/>
          </p:cNvSpPr>
          <p:nvPr>
            <p:ph type="title"/>
          </p:nvPr>
        </p:nvSpPr>
        <p:spPr>
          <a:xfrm>
            <a:off x="2342250" y="2029475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Dự định</a:t>
            </a:r>
            <a:endParaRPr/>
          </a:p>
        </p:txBody>
      </p:sp>
      <p:sp>
        <p:nvSpPr>
          <p:cNvPr id="1998" name="Google Shape;1998;p51"/>
          <p:cNvSpPr txBox="1">
            <a:spLocks noGrp="1"/>
          </p:cNvSpPr>
          <p:nvPr>
            <p:ph type="title" idx="2"/>
          </p:nvPr>
        </p:nvSpPr>
        <p:spPr>
          <a:xfrm>
            <a:off x="3654899" y="757175"/>
            <a:ext cx="2170459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99" name="Google Shape;1999;p51"/>
          <p:cNvSpPr txBox="1">
            <a:spLocks noGrp="1"/>
          </p:cNvSpPr>
          <p:nvPr>
            <p:ph type="subTitle" idx="1"/>
          </p:nvPr>
        </p:nvSpPr>
        <p:spPr>
          <a:xfrm>
            <a:off x="2367900" y="3647975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Em sẽ làm gì trong tương lai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00" name="Google Shape;2000;p51"/>
          <p:cNvGrpSpPr/>
          <p:nvPr/>
        </p:nvGrpSpPr>
        <p:grpSpPr>
          <a:xfrm>
            <a:off x="558179" y="3671027"/>
            <a:ext cx="1427919" cy="1194259"/>
            <a:chOff x="527450" y="3647975"/>
            <a:chExt cx="1427919" cy="1194259"/>
          </a:xfrm>
        </p:grpSpPr>
        <p:sp>
          <p:nvSpPr>
            <p:cNvPr id="2001" name="Google Shape;2001;p51"/>
            <p:cNvSpPr/>
            <p:nvPr/>
          </p:nvSpPr>
          <p:spPr>
            <a:xfrm>
              <a:off x="527450" y="3656888"/>
              <a:ext cx="708870" cy="535071"/>
            </a:xfrm>
            <a:custGeom>
              <a:avLst/>
              <a:gdLst/>
              <a:ahLst/>
              <a:cxnLst/>
              <a:rect l="l" t="t" r="r" b="b"/>
              <a:pathLst>
                <a:path w="16225" h="12247" extrusionOk="0">
                  <a:moveTo>
                    <a:pt x="1436" y="0"/>
                  </a:moveTo>
                  <a:cubicBezTo>
                    <a:pt x="1376" y="0"/>
                    <a:pt x="1324" y="11"/>
                    <a:pt x="1278" y="34"/>
                  </a:cubicBezTo>
                  <a:cubicBezTo>
                    <a:pt x="1" y="672"/>
                    <a:pt x="2555" y="4132"/>
                    <a:pt x="4831" y="6779"/>
                  </a:cubicBezTo>
                  <a:cubicBezTo>
                    <a:pt x="7116" y="9419"/>
                    <a:pt x="7019" y="12246"/>
                    <a:pt x="7019" y="12246"/>
                  </a:cubicBezTo>
                  <a:lnTo>
                    <a:pt x="16224" y="12246"/>
                  </a:lnTo>
                  <a:cubicBezTo>
                    <a:pt x="16224" y="12246"/>
                    <a:pt x="12126" y="9697"/>
                    <a:pt x="10942" y="8874"/>
                  </a:cubicBezTo>
                  <a:cubicBezTo>
                    <a:pt x="9794" y="8084"/>
                    <a:pt x="3057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638596" y="4191908"/>
              <a:ext cx="1307816" cy="641282"/>
            </a:xfrm>
            <a:custGeom>
              <a:avLst/>
              <a:gdLst/>
              <a:ahLst/>
              <a:cxnLst/>
              <a:rect l="l" t="t" r="r" b="b"/>
              <a:pathLst>
                <a:path w="29934" h="14678" extrusionOk="0">
                  <a:moveTo>
                    <a:pt x="67" y="0"/>
                  </a:moveTo>
                  <a:cubicBezTo>
                    <a:pt x="21" y="443"/>
                    <a:pt x="1" y="891"/>
                    <a:pt x="1" y="1348"/>
                  </a:cubicBezTo>
                  <a:cubicBezTo>
                    <a:pt x="1" y="7331"/>
                    <a:pt x="3748" y="12469"/>
                    <a:pt x="9087" y="14678"/>
                  </a:cubicBezTo>
                  <a:lnTo>
                    <a:pt x="20840" y="14678"/>
                  </a:lnTo>
                  <a:cubicBezTo>
                    <a:pt x="26184" y="12469"/>
                    <a:pt x="29933" y="7331"/>
                    <a:pt x="29933" y="1348"/>
                  </a:cubicBezTo>
                  <a:cubicBezTo>
                    <a:pt x="29933" y="891"/>
                    <a:pt x="29912" y="443"/>
                    <a:pt x="29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629596" y="4182864"/>
              <a:ext cx="1325773" cy="659369"/>
            </a:xfrm>
            <a:custGeom>
              <a:avLst/>
              <a:gdLst/>
              <a:ahLst/>
              <a:cxnLst/>
              <a:rect l="l" t="t" r="r" b="b"/>
              <a:pathLst>
                <a:path w="30345" h="15092" extrusionOk="0">
                  <a:moveTo>
                    <a:pt x="29887" y="412"/>
                  </a:moveTo>
                  <a:cubicBezTo>
                    <a:pt x="29918" y="778"/>
                    <a:pt x="29933" y="1154"/>
                    <a:pt x="29933" y="1555"/>
                  </a:cubicBezTo>
                  <a:cubicBezTo>
                    <a:pt x="29933" y="7270"/>
                    <a:pt x="26432" y="12419"/>
                    <a:pt x="21006" y="14678"/>
                  </a:cubicBezTo>
                  <a:lnTo>
                    <a:pt x="9334" y="14678"/>
                  </a:lnTo>
                  <a:cubicBezTo>
                    <a:pt x="3914" y="12419"/>
                    <a:pt x="412" y="7270"/>
                    <a:pt x="412" y="1555"/>
                  </a:cubicBezTo>
                  <a:cubicBezTo>
                    <a:pt x="412" y="1154"/>
                    <a:pt x="428" y="778"/>
                    <a:pt x="459" y="412"/>
                  </a:cubicBezTo>
                  <a:close/>
                  <a:moveTo>
                    <a:pt x="273" y="1"/>
                  </a:moveTo>
                  <a:cubicBezTo>
                    <a:pt x="171" y="1"/>
                    <a:pt x="78" y="79"/>
                    <a:pt x="67" y="186"/>
                  </a:cubicBezTo>
                  <a:cubicBezTo>
                    <a:pt x="26" y="628"/>
                    <a:pt x="0" y="1077"/>
                    <a:pt x="0" y="1555"/>
                  </a:cubicBezTo>
                  <a:cubicBezTo>
                    <a:pt x="0" y="7450"/>
                    <a:pt x="3619" y="12758"/>
                    <a:pt x="9215" y="15075"/>
                  </a:cubicBezTo>
                  <a:cubicBezTo>
                    <a:pt x="9241" y="15085"/>
                    <a:pt x="9267" y="15091"/>
                    <a:pt x="9293" y="15091"/>
                  </a:cubicBezTo>
                  <a:lnTo>
                    <a:pt x="21046" y="15091"/>
                  </a:lnTo>
                  <a:cubicBezTo>
                    <a:pt x="21072" y="15091"/>
                    <a:pt x="21098" y="15085"/>
                    <a:pt x="21124" y="15075"/>
                  </a:cubicBezTo>
                  <a:cubicBezTo>
                    <a:pt x="26725" y="12758"/>
                    <a:pt x="30344" y="7450"/>
                    <a:pt x="30344" y="1555"/>
                  </a:cubicBezTo>
                  <a:cubicBezTo>
                    <a:pt x="30344" y="1072"/>
                    <a:pt x="30324" y="624"/>
                    <a:pt x="30277" y="186"/>
                  </a:cubicBezTo>
                  <a:cubicBezTo>
                    <a:pt x="30268" y="79"/>
                    <a:pt x="30180" y="1"/>
                    <a:pt x="30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548814" y="3647975"/>
              <a:ext cx="697817" cy="553028"/>
            </a:xfrm>
            <a:custGeom>
              <a:avLst/>
              <a:gdLst/>
              <a:ahLst/>
              <a:cxnLst/>
              <a:rect l="l" t="t" r="r" b="b"/>
              <a:pathLst>
                <a:path w="15972" h="12658" extrusionOk="0">
                  <a:moveTo>
                    <a:pt x="933" y="0"/>
                  </a:moveTo>
                  <a:cubicBezTo>
                    <a:pt x="845" y="0"/>
                    <a:pt x="766" y="17"/>
                    <a:pt x="697" y="52"/>
                  </a:cubicBezTo>
                  <a:cubicBezTo>
                    <a:pt x="464" y="166"/>
                    <a:pt x="315" y="367"/>
                    <a:pt x="264" y="629"/>
                  </a:cubicBezTo>
                  <a:cubicBezTo>
                    <a:pt x="1" y="1922"/>
                    <a:pt x="2251" y="4871"/>
                    <a:pt x="4187" y="7116"/>
                  </a:cubicBezTo>
                  <a:cubicBezTo>
                    <a:pt x="6385" y="9659"/>
                    <a:pt x="6323" y="12414"/>
                    <a:pt x="6323" y="12445"/>
                  </a:cubicBezTo>
                  <a:cubicBezTo>
                    <a:pt x="6323" y="12558"/>
                    <a:pt x="6411" y="12650"/>
                    <a:pt x="6524" y="12655"/>
                  </a:cubicBezTo>
                  <a:cubicBezTo>
                    <a:pt x="6533" y="12657"/>
                    <a:pt x="6542" y="12658"/>
                    <a:pt x="6551" y="12658"/>
                  </a:cubicBezTo>
                  <a:cubicBezTo>
                    <a:pt x="6648" y="12658"/>
                    <a:pt x="6730" y="12559"/>
                    <a:pt x="6735" y="12455"/>
                  </a:cubicBezTo>
                  <a:cubicBezTo>
                    <a:pt x="6740" y="12336"/>
                    <a:pt x="6808" y="9521"/>
                    <a:pt x="4501" y="6848"/>
                  </a:cubicBezTo>
                  <a:cubicBezTo>
                    <a:pt x="1890" y="3816"/>
                    <a:pt x="490" y="1582"/>
                    <a:pt x="666" y="707"/>
                  </a:cubicBezTo>
                  <a:cubicBezTo>
                    <a:pt x="697" y="572"/>
                    <a:pt x="763" y="480"/>
                    <a:pt x="882" y="418"/>
                  </a:cubicBezTo>
                  <a:cubicBezTo>
                    <a:pt x="911" y="403"/>
                    <a:pt x="945" y="396"/>
                    <a:pt x="984" y="396"/>
                  </a:cubicBezTo>
                  <a:cubicBezTo>
                    <a:pt x="1928" y="396"/>
                    <a:pt x="5784" y="4528"/>
                    <a:pt x="7678" y="6555"/>
                  </a:cubicBezTo>
                  <a:cubicBezTo>
                    <a:pt x="8939" y="7904"/>
                    <a:pt x="9933" y="8969"/>
                    <a:pt x="10334" y="9248"/>
                  </a:cubicBezTo>
                  <a:cubicBezTo>
                    <a:pt x="11513" y="10061"/>
                    <a:pt x="15586" y="12600"/>
                    <a:pt x="15626" y="12624"/>
                  </a:cubicBezTo>
                  <a:cubicBezTo>
                    <a:pt x="15662" y="12645"/>
                    <a:pt x="15698" y="12655"/>
                    <a:pt x="15735" y="12655"/>
                  </a:cubicBezTo>
                  <a:cubicBezTo>
                    <a:pt x="15807" y="12655"/>
                    <a:pt x="15873" y="12619"/>
                    <a:pt x="15909" y="12558"/>
                  </a:cubicBezTo>
                  <a:cubicBezTo>
                    <a:pt x="15971" y="12460"/>
                    <a:pt x="15940" y="12336"/>
                    <a:pt x="15847" y="12275"/>
                  </a:cubicBezTo>
                  <a:cubicBezTo>
                    <a:pt x="15807" y="12249"/>
                    <a:pt x="11734" y="9721"/>
                    <a:pt x="10570" y="8908"/>
                  </a:cubicBezTo>
                  <a:cubicBezTo>
                    <a:pt x="10206" y="8656"/>
                    <a:pt x="9175" y="7554"/>
                    <a:pt x="7982" y="6272"/>
                  </a:cubicBezTo>
                  <a:cubicBezTo>
                    <a:pt x="4574" y="2631"/>
                    <a:pt x="2031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51"/>
          <p:cNvGrpSpPr/>
          <p:nvPr/>
        </p:nvGrpSpPr>
        <p:grpSpPr>
          <a:xfrm>
            <a:off x="6901525" y="539407"/>
            <a:ext cx="1529378" cy="1369182"/>
            <a:chOff x="7113875" y="1156525"/>
            <a:chExt cx="1276929" cy="1143176"/>
          </a:xfrm>
        </p:grpSpPr>
        <p:sp>
          <p:nvSpPr>
            <p:cNvPr id="2006" name="Google Shape;2006;p51"/>
            <p:cNvSpPr/>
            <p:nvPr/>
          </p:nvSpPr>
          <p:spPr>
            <a:xfrm>
              <a:off x="7113875" y="1330966"/>
              <a:ext cx="466253" cy="426799"/>
            </a:xfrm>
            <a:custGeom>
              <a:avLst/>
              <a:gdLst/>
              <a:ahLst/>
              <a:cxnLst/>
              <a:rect l="l" t="t" r="r" b="b"/>
              <a:pathLst>
                <a:path w="11723" h="10731" extrusionOk="0">
                  <a:moveTo>
                    <a:pt x="5866" y="0"/>
                  </a:moveTo>
                  <a:cubicBezTo>
                    <a:pt x="5499" y="0"/>
                    <a:pt x="5126" y="38"/>
                    <a:pt x="4753" y="117"/>
                  </a:cubicBezTo>
                  <a:cubicBezTo>
                    <a:pt x="1854" y="730"/>
                    <a:pt x="1" y="3577"/>
                    <a:pt x="614" y="6476"/>
                  </a:cubicBezTo>
                  <a:cubicBezTo>
                    <a:pt x="1118" y="8865"/>
                    <a:pt x="3147" y="10543"/>
                    <a:pt x="5463" y="10712"/>
                  </a:cubicBezTo>
                  <a:cubicBezTo>
                    <a:pt x="5604" y="10724"/>
                    <a:pt x="5747" y="10730"/>
                    <a:pt x="5890" y="10730"/>
                  </a:cubicBezTo>
                  <a:cubicBezTo>
                    <a:pt x="6248" y="10730"/>
                    <a:pt x="6612" y="10692"/>
                    <a:pt x="6977" y="10615"/>
                  </a:cubicBezTo>
                  <a:cubicBezTo>
                    <a:pt x="9869" y="10002"/>
                    <a:pt x="11723" y="7155"/>
                    <a:pt x="11111" y="4251"/>
                  </a:cubicBezTo>
                  <a:cubicBezTo>
                    <a:pt x="10577" y="1732"/>
                    <a:pt x="8348" y="0"/>
                    <a:pt x="5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7338906" y="2052635"/>
              <a:ext cx="270135" cy="247067"/>
            </a:xfrm>
            <a:custGeom>
              <a:avLst/>
              <a:gdLst/>
              <a:ahLst/>
              <a:cxnLst/>
              <a:rect l="l" t="t" r="r" b="b"/>
              <a:pathLst>
                <a:path w="6792" h="6212" extrusionOk="0">
                  <a:moveTo>
                    <a:pt x="3396" y="1"/>
                  </a:moveTo>
                  <a:cubicBezTo>
                    <a:pt x="3183" y="1"/>
                    <a:pt x="2967" y="23"/>
                    <a:pt x="2750" y="69"/>
                  </a:cubicBezTo>
                  <a:cubicBezTo>
                    <a:pt x="1072" y="425"/>
                    <a:pt x="1" y="2072"/>
                    <a:pt x="356" y="3749"/>
                  </a:cubicBezTo>
                  <a:cubicBezTo>
                    <a:pt x="665" y="5212"/>
                    <a:pt x="1954" y="6212"/>
                    <a:pt x="3391" y="6212"/>
                  </a:cubicBezTo>
                  <a:cubicBezTo>
                    <a:pt x="3604" y="6212"/>
                    <a:pt x="3820" y="6190"/>
                    <a:pt x="4037" y="6144"/>
                  </a:cubicBezTo>
                  <a:cubicBezTo>
                    <a:pt x="5715" y="5788"/>
                    <a:pt x="6791" y="4141"/>
                    <a:pt x="6436" y="2463"/>
                  </a:cubicBezTo>
                  <a:cubicBezTo>
                    <a:pt x="6127" y="1001"/>
                    <a:pt x="4833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7948454" y="1156525"/>
              <a:ext cx="442350" cy="404924"/>
            </a:xfrm>
            <a:custGeom>
              <a:avLst/>
              <a:gdLst/>
              <a:ahLst/>
              <a:cxnLst/>
              <a:rect l="l" t="t" r="r" b="b"/>
              <a:pathLst>
                <a:path w="11122" h="10181" extrusionOk="0">
                  <a:moveTo>
                    <a:pt x="5565" y="1"/>
                  </a:moveTo>
                  <a:cubicBezTo>
                    <a:pt x="5216" y="1"/>
                    <a:pt x="4861" y="37"/>
                    <a:pt x="4506" y="112"/>
                  </a:cubicBezTo>
                  <a:cubicBezTo>
                    <a:pt x="1762" y="694"/>
                    <a:pt x="1" y="3397"/>
                    <a:pt x="583" y="6146"/>
                  </a:cubicBezTo>
                  <a:cubicBezTo>
                    <a:pt x="1094" y="8541"/>
                    <a:pt x="3206" y="10181"/>
                    <a:pt x="5558" y="10181"/>
                  </a:cubicBezTo>
                  <a:cubicBezTo>
                    <a:pt x="5907" y="10181"/>
                    <a:pt x="6261" y="10144"/>
                    <a:pt x="6616" y="10070"/>
                  </a:cubicBezTo>
                  <a:cubicBezTo>
                    <a:pt x="9365" y="9488"/>
                    <a:pt x="11121" y="6789"/>
                    <a:pt x="10539" y="4035"/>
                  </a:cubicBezTo>
                  <a:cubicBezTo>
                    <a:pt x="10033" y="1645"/>
                    <a:pt x="7921" y="1"/>
                    <a:pt x="5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7546517" y="1843233"/>
              <a:ext cx="183311" cy="91954"/>
            </a:xfrm>
            <a:custGeom>
              <a:avLst/>
              <a:gdLst/>
              <a:ahLst/>
              <a:cxnLst/>
              <a:rect l="l" t="t" r="r" b="b"/>
              <a:pathLst>
                <a:path w="4609" h="2312" extrusionOk="0">
                  <a:moveTo>
                    <a:pt x="4026" y="1"/>
                  </a:moveTo>
                  <a:lnTo>
                    <a:pt x="1" y="2245"/>
                  </a:lnTo>
                  <a:lnTo>
                    <a:pt x="4608" y="2311"/>
                  </a:lnTo>
                  <a:lnTo>
                    <a:pt x="4280" y="1004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7553914" y="1392971"/>
              <a:ext cx="419799" cy="115102"/>
            </a:xfrm>
            <a:custGeom>
              <a:avLst/>
              <a:gdLst/>
              <a:ahLst/>
              <a:cxnLst/>
              <a:rect l="l" t="t" r="r" b="b"/>
              <a:pathLst>
                <a:path w="10555" h="2894" extrusionOk="0">
                  <a:moveTo>
                    <a:pt x="10457" y="0"/>
                  </a:moveTo>
                  <a:lnTo>
                    <a:pt x="0" y="2492"/>
                  </a:lnTo>
                  <a:lnTo>
                    <a:pt x="93" y="2894"/>
                  </a:lnTo>
                  <a:lnTo>
                    <a:pt x="10555" y="397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7323594" y="1754143"/>
              <a:ext cx="132283" cy="304140"/>
            </a:xfrm>
            <a:custGeom>
              <a:avLst/>
              <a:gdLst/>
              <a:ahLst/>
              <a:cxnLst/>
              <a:rect l="l" t="t" r="r" b="b"/>
              <a:pathLst>
                <a:path w="3326" h="7647" extrusionOk="0">
                  <a:moveTo>
                    <a:pt x="381" y="1"/>
                  </a:moveTo>
                  <a:lnTo>
                    <a:pt x="0" y="150"/>
                  </a:lnTo>
                  <a:lnTo>
                    <a:pt x="2944" y="7647"/>
                  </a:lnTo>
                  <a:lnTo>
                    <a:pt x="3325" y="749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7711810" y="1538975"/>
              <a:ext cx="132482" cy="350754"/>
            </a:xfrm>
            <a:custGeom>
              <a:avLst/>
              <a:gdLst/>
              <a:ahLst/>
              <a:cxnLst/>
              <a:rect l="l" t="t" r="r" b="b"/>
              <a:pathLst>
                <a:path w="3331" h="8819" extrusionOk="0">
                  <a:moveTo>
                    <a:pt x="1982" y="0"/>
                  </a:moveTo>
                  <a:lnTo>
                    <a:pt x="1595" y="133"/>
                  </a:lnTo>
                  <a:cubicBezTo>
                    <a:pt x="2878" y="3717"/>
                    <a:pt x="2296" y="6765"/>
                    <a:pt x="0" y="8490"/>
                  </a:cubicBezTo>
                  <a:lnTo>
                    <a:pt x="247" y="8818"/>
                  </a:lnTo>
                  <a:cubicBezTo>
                    <a:pt x="2698" y="6976"/>
                    <a:pt x="3330" y="3764"/>
                    <a:pt x="1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488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" name="Google Shape;2549;p64"/>
          <p:cNvGrpSpPr/>
          <p:nvPr/>
        </p:nvGrpSpPr>
        <p:grpSpPr>
          <a:xfrm rot="-218" flipH="1">
            <a:off x="1203485" y="1313365"/>
            <a:ext cx="1721362" cy="2985639"/>
            <a:chOff x="1183950" y="3653250"/>
            <a:chExt cx="545875" cy="946800"/>
          </a:xfrm>
        </p:grpSpPr>
        <p:sp>
          <p:nvSpPr>
            <p:cNvPr id="2550" name="Google Shape;2550;p64"/>
            <p:cNvSpPr/>
            <p:nvPr/>
          </p:nvSpPr>
          <p:spPr>
            <a:xfrm>
              <a:off x="1665700" y="4282750"/>
              <a:ext cx="33875" cy="39950"/>
            </a:xfrm>
            <a:custGeom>
              <a:avLst/>
              <a:gdLst/>
              <a:ahLst/>
              <a:cxnLst/>
              <a:rect l="l" t="t" r="r" b="b"/>
              <a:pathLst>
                <a:path w="1355" h="1598" extrusionOk="0">
                  <a:moveTo>
                    <a:pt x="1" y="1"/>
                  </a:moveTo>
                  <a:lnTo>
                    <a:pt x="1" y="1597"/>
                  </a:lnTo>
                  <a:lnTo>
                    <a:pt x="557" y="1597"/>
                  </a:lnTo>
                  <a:cubicBezTo>
                    <a:pt x="778" y="1597"/>
                    <a:pt x="979" y="1505"/>
                    <a:pt x="1124" y="1360"/>
                  </a:cubicBezTo>
                  <a:cubicBezTo>
                    <a:pt x="1267" y="1217"/>
                    <a:pt x="1355" y="1015"/>
                    <a:pt x="1355" y="799"/>
                  </a:cubicBezTo>
                  <a:cubicBezTo>
                    <a:pt x="1355" y="357"/>
                    <a:pt x="994" y="1"/>
                    <a:pt x="557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4"/>
            <p:cNvSpPr/>
            <p:nvPr/>
          </p:nvSpPr>
          <p:spPr>
            <a:xfrm>
              <a:off x="1611775" y="4193825"/>
              <a:ext cx="53950" cy="213175"/>
            </a:xfrm>
            <a:custGeom>
              <a:avLst/>
              <a:gdLst/>
              <a:ahLst/>
              <a:cxnLst/>
              <a:rect l="l" t="t" r="r" b="b"/>
              <a:pathLst>
                <a:path w="2158" h="8527" extrusionOk="0">
                  <a:moveTo>
                    <a:pt x="1082" y="1"/>
                  </a:moveTo>
                  <a:cubicBezTo>
                    <a:pt x="490" y="1"/>
                    <a:pt x="0" y="485"/>
                    <a:pt x="0" y="1077"/>
                  </a:cubicBezTo>
                  <a:lnTo>
                    <a:pt x="0" y="2873"/>
                  </a:lnTo>
                  <a:lnTo>
                    <a:pt x="0" y="6019"/>
                  </a:lnTo>
                  <a:lnTo>
                    <a:pt x="0" y="7445"/>
                  </a:lnTo>
                  <a:cubicBezTo>
                    <a:pt x="0" y="8037"/>
                    <a:pt x="490" y="8526"/>
                    <a:pt x="1082" y="8526"/>
                  </a:cubicBezTo>
                  <a:cubicBezTo>
                    <a:pt x="1675" y="8526"/>
                    <a:pt x="2158" y="8037"/>
                    <a:pt x="2158" y="7445"/>
                  </a:cubicBezTo>
                  <a:lnTo>
                    <a:pt x="2158" y="5154"/>
                  </a:lnTo>
                  <a:lnTo>
                    <a:pt x="2158" y="3558"/>
                  </a:lnTo>
                  <a:lnTo>
                    <a:pt x="2158" y="1077"/>
                  </a:lnTo>
                  <a:cubicBezTo>
                    <a:pt x="2158" y="784"/>
                    <a:pt x="2034" y="511"/>
                    <a:pt x="1839" y="321"/>
                  </a:cubicBezTo>
                  <a:cubicBezTo>
                    <a:pt x="1649" y="124"/>
                    <a:pt x="1376" y="1"/>
                    <a:pt x="10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4"/>
            <p:cNvSpPr/>
            <p:nvPr/>
          </p:nvSpPr>
          <p:spPr>
            <a:xfrm>
              <a:off x="1606650" y="4188700"/>
              <a:ext cx="64250" cy="223450"/>
            </a:xfrm>
            <a:custGeom>
              <a:avLst/>
              <a:gdLst/>
              <a:ahLst/>
              <a:cxnLst/>
              <a:rect l="l" t="t" r="r" b="b"/>
              <a:pathLst>
                <a:path w="2570" h="8938" extrusionOk="0">
                  <a:moveTo>
                    <a:pt x="1287" y="1"/>
                  </a:moveTo>
                  <a:cubicBezTo>
                    <a:pt x="576" y="1"/>
                    <a:pt x="0" y="576"/>
                    <a:pt x="0" y="1282"/>
                  </a:cubicBezTo>
                  <a:lnTo>
                    <a:pt x="0" y="7650"/>
                  </a:lnTo>
                  <a:cubicBezTo>
                    <a:pt x="0" y="8361"/>
                    <a:pt x="576" y="8938"/>
                    <a:pt x="1287" y="8938"/>
                  </a:cubicBezTo>
                  <a:cubicBezTo>
                    <a:pt x="1992" y="8938"/>
                    <a:pt x="2569" y="8361"/>
                    <a:pt x="2569" y="7650"/>
                  </a:cubicBezTo>
                  <a:lnTo>
                    <a:pt x="2569" y="5359"/>
                  </a:lnTo>
                  <a:cubicBezTo>
                    <a:pt x="2569" y="5246"/>
                    <a:pt x="2476" y="5153"/>
                    <a:pt x="2363" y="5153"/>
                  </a:cubicBezTo>
                  <a:cubicBezTo>
                    <a:pt x="2250" y="5153"/>
                    <a:pt x="2158" y="5246"/>
                    <a:pt x="2158" y="5359"/>
                  </a:cubicBezTo>
                  <a:lnTo>
                    <a:pt x="2158" y="7650"/>
                  </a:lnTo>
                  <a:cubicBezTo>
                    <a:pt x="2158" y="8134"/>
                    <a:pt x="1766" y="8526"/>
                    <a:pt x="1287" y="8526"/>
                  </a:cubicBezTo>
                  <a:cubicBezTo>
                    <a:pt x="803" y="8526"/>
                    <a:pt x="412" y="8134"/>
                    <a:pt x="412" y="7650"/>
                  </a:cubicBezTo>
                  <a:lnTo>
                    <a:pt x="412" y="1282"/>
                  </a:lnTo>
                  <a:cubicBezTo>
                    <a:pt x="412" y="804"/>
                    <a:pt x="803" y="412"/>
                    <a:pt x="1287" y="412"/>
                  </a:cubicBezTo>
                  <a:cubicBezTo>
                    <a:pt x="1514" y="412"/>
                    <a:pt x="1740" y="505"/>
                    <a:pt x="1899" y="669"/>
                  </a:cubicBezTo>
                  <a:cubicBezTo>
                    <a:pt x="2065" y="828"/>
                    <a:pt x="2158" y="1056"/>
                    <a:pt x="2158" y="1282"/>
                  </a:cubicBezTo>
                  <a:lnTo>
                    <a:pt x="2158" y="3763"/>
                  </a:lnTo>
                  <a:cubicBezTo>
                    <a:pt x="2158" y="3877"/>
                    <a:pt x="2250" y="3969"/>
                    <a:pt x="2363" y="3969"/>
                  </a:cubicBezTo>
                  <a:cubicBezTo>
                    <a:pt x="2476" y="3969"/>
                    <a:pt x="2569" y="3877"/>
                    <a:pt x="2569" y="3763"/>
                  </a:cubicBezTo>
                  <a:lnTo>
                    <a:pt x="2569" y="1282"/>
                  </a:lnTo>
                  <a:cubicBezTo>
                    <a:pt x="2569" y="947"/>
                    <a:pt x="2430" y="618"/>
                    <a:pt x="2194" y="376"/>
                  </a:cubicBezTo>
                  <a:cubicBezTo>
                    <a:pt x="1951" y="139"/>
                    <a:pt x="1621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4"/>
            <p:cNvSpPr/>
            <p:nvPr/>
          </p:nvSpPr>
          <p:spPr>
            <a:xfrm>
              <a:off x="1660575" y="4277625"/>
              <a:ext cx="44175" cy="50225"/>
            </a:xfrm>
            <a:custGeom>
              <a:avLst/>
              <a:gdLst/>
              <a:ahLst/>
              <a:cxnLst/>
              <a:rect l="l" t="t" r="r" b="b"/>
              <a:pathLst>
                <a:path w="1767" h="2009" extrusionOk="0">
                  <a:moveTo>
                    <a:pt x="762" y="412"/>
                  </a:moveTo>
                  <a:cubicBezTo>
                    <a:pt x="1092" y="412"/>
                    <a:pt x="1360" y="675"/>
                    <a:pt x="1360" y="1004"/>
                  </a:cubicBezTo>
                  <a:cubicBezTo>
                    <a:pt x="1360" y="1159"/>
                    <a:pt x="1292" y="1313"/>
                    <a:pt x="1184" y="1422"/>
                  </a:cubicBezTo>
                  <a:cubicBezTo>
                    <a:pt x="1071" y="1534"/>
                    <a:pt x="921" y="1596"/>
                    <a:pt x="762" y="1596"/>
                  </a:cubicBezTo>
                  <a:lnTo>
                    <a:pt x="412" y="1596"/>
                  </a:lnTo>
                  <a:lnTo>
                    <a:pt x="412" y="412"/>
                  </a:lnTo>
                  <a:close/>
                  <a:moveTo>
                    <a:pt x="206" y="1"/>
                  </a:moveTo>
                  <a:cubicBezTo>
                    <a:pt x="93" y="1"/>
                    <a:pt x="1" y="93"/>
                    <a:pt x="1" y="206"/>
                  </a:cubicBezTo>
                  <a:lnTo>
                    <a:pt x="1" y="1802"/>
                  </a:lnTo>
                  <a:cubicBezTo>
                    <a:pt x="1" y="1916"/>
                    <a:pt x="93" y="2009"/>
                    <a:pt x="206" y="2009"/>
                  </a:cubicBezTo>
                  <a:lnTo>
                    <a:pt x="762" y="2009"/>
                  </a:lnTo>
                  <a:cubicBezTo>
                    <a:pt x="1030" y="2009"/>
                    <a:pt x="1287" y="1900"/>
                    <a:pt x="1472" y="1715"/>
                  </a:cubicBezTo>
                  <a:cubicBezTo>
                    <a:pt x="1663" y="1524"/>
                    <a:pt x="1766" y="1267"/>
                    <a:pt x="1766" y="1004"/>
                  </a:cubicBezTo>
                  <a:cubicBezTo>
                    <a:pt x="1766" y="448"/>
                    <a:pt x="1318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4"/>
            <p:cNvSpPr/>
            <p:nvPr/>
          </p:nvSpPr>
          <p:spPr>
            <a:xfrm>
              <a:off x="1372525" y="4047625"/>
              <a:ext cx="170950" cy="66450"/>
            </a:xfrm>
            <a:custGeom>
              <a:avLst/>
              <a:gdLst/>
              <a:ahLst/>
              <a:cxnLst/>
              <a:rect l="l" t="t" r="r" b="b"/>
              <a:pathLst>
                <a:path w="6838" h="2658" extrusionOk="0">
                  <a:moveTo>
                    <a:pt x="1957" y="1"/>
                  </a:moveTo>
                  <a:lnTo>
                    <a:pt x="1" y="2657"/>
                  </a:lnTo>
                  <a:lnTo>
                    <a:pt x="6837" y="2657"/>
                  </a:lnTo>
                  <a:lnTo>
                    <a:pt x="5015" y="62"/>
                  </a:lnTo>
                  <a:lnTo>
                    <a:pt x="4525" y="57"/>
                  </a:lnTo>
                  <a:lnTo>
                    <a:pt x="2626" y="15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A4C5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4"/>
            <p:cNvSpPr/>
            <p:nvPr/>
          </p:nvSpPr>
          <p:spPr>
            <a:xfrm>
              <a:off x="1435200" y="3961375"/>
              <a:ext cx="53575" cy="87700"/>
            </a:xfrm>
            <a:custGeom>
              <a:avLst/>
              <a:gdLst/>
              <a:ahLst/>
              <a:cxnLst/>
              <a:rect l="l" t="t" r="r" b="b"/>
              <a:pathLst>
                <a:path w="2143" h="3508" extrusionOk="0">
                  <a:moveTo>
                    <a:pt x="1071" y="1"/>
                  </a:moveTo>
                  <a:cubicBezTo>
                    <a:pt x="583" y="1"/>
                    <a:pt x="165" y="742"/>
                    <a:pt x="42" y="1752"/>
                  </a:cubicBezTo>
                  <a:cubicBezTo>
                    <a:pt x="16" y="1958"/>
                    <a:pt x="1" y="2168"/>
                    <a:pt x="1" y="2390"/>
                  </a:cubicBezTo>
                  <a:cubicBezTo>
                    <a:pt x="1" y="2776"/>
                    <a:pt x="42" y="3142"/>
                    <a:pt x="119" y="3465"/>
                  </a:cubicBezTo>
                  <a:lnTo>
                    <a:pt x="2018" y="3507"/>
                  </a:lnTo>
                  <a:cubicBezTo>
                    <a:pt x="2101" y="3173"/>
                    <a:pt x="2142" y="2792"/>
                    <a:pt x="2142" y="2390"/>
                  </a:cubicBezTo>
                  <a:cubicBezTo>
                    <a:pt x="2142" y="2168"/>
                    <a:pt x="2132" y="1958"/>
                    <a:pt x="2101" y="1752"/>
                  </a:cubicBezTo>
                  <a:cubicBezTo>
                    <a:pt x="1978" y="742"/>
                    <a:pt x="1565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4"/>
            <p:cNvSpPr/>
            <p:nvPr/>
          </p:nvSpPr>
          <p:spPr>
            <a:xfrm>
              <a:off x="1200450" y="4202975"/>
              <a:ext cx="512925" cy="328225"/>
            </a:xfrm>
            <a:custGeom>
              <a:avLst/>
              <a:gdLst/>
              <a:ahLst/>
              <a:cxnLst/>
              <a:rect l="l" t="t" r="r" b="b"/>
              <a:pathLst>
                <a:path w="20517" h="13129" extrusionOk="0">
                  <a:moveTo>
                    <a:pt x="8526" y="0"/>
                  </a:moveTo>
                  <a:lnTo>
                    <a:pt x="8526" y="9370"/>
                  </a:lnTo>
                  <a:cubicBezTo>
                    <a:pt x="4458" y="9700"/>
                    <a:pt x="1163" y="11182"/>
                    <a:pt x="0" y="13129"/>
                  </a:cubicBezTo>
                  <a:lnTo>
                    <a:pt x="20516" y="13129"/>
                  </a:lnTo>
                  <a:cubicBezTo>
                    <a:pt x="19352" y="11182"/>
                    <a:pt x="16052" y="9700"/>
                    <a:pt x="11990" y="9370"/>
                  </a:cubicBezTo>
                  <a:lnTo>
                    <a:pt x="11990" y="5653"/>
                  </a:lnTo>
                  <a:lnTo>
                    <a:pt x="16453" y="5653"/>
                  </a:lnTo>
                  <a:lnTo>
                    <a:pt x="16453" y="2507"/>
                  </a:lnTo>
                  <a:lnTo>
                    <a:pt x="11990" y="2507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4"/>
            <p:cNvSpPr/>
            <p:nvPr/>
          </p:nvSpPr>
          <p:spPr>
            <a:xfrm>
              <a:off x="1189100" y="4531175"/>
              <a:ext cx="535600" cy="63875"/>
            </a:xfrm>
            <a:custGeom>
              <a:avLst/>
              <a:gdLst/>
              <a:ahLst/>
              <a:cxnLst/>
              <a:rect l="l" t="t" r="r" b="b"/>
              <a:pathLst>
                <a:path w="21424" h="2555" extrusionOk="0">
                  <a:moveTo>
                    <a:pt x="454" y="1"/>
                  </a:moveTo>
                  <a:cubicBezTo>
                    <a:pt x="155" y="490"/>
                    <a:pt x="1" y="1010"/>
                    <a:pt x="1" y="1550"/>
                  </a:cubicBezTo>
                  <a:cubicBezTo>
                    <a:pt x="1" y="1890"/>
                    <a:pt x="68" y="2225"/>
                    <a:pt x="191" y="2554"/>
                  </a:cubicBezTo>
                  <a:lnTo>
                    <a:pt x="21238" y="2554"/>
                  </a:lnTo>
                  <a:cubicBezTo>
                    <a:pt x="21362" y="2225"/>
                    <a:pt x="21424" y="1890"/>
                    <a:pt x="21424" y="1550"/>
                  </a:cubicBezTo>
                  <a:cubicBezTo>
                    <a:pt x="21424" y="1010"/>
                    <a:pt x="21269" y="490"/>
                    <a:pt x="209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4"/>
            <p:cNvSpPr/>
            <p:nvPr/>
          </p:nvSpPr>
          <p:spPr>
            <a:xfrm>
              <a:off x="1245475" y="3653250"/>
              <a:ext cx="418825" cy="351925"/>
            </a:xfrm>
            <a:custGeom>
              <a:avLst/>
              <a:gdLst/>
              <a:ahLst/>
              <a:cxnLst/>
              <a:rect l="l" t="t" r="r" b="b"/>
              <a:pathLst>
                <a:path w="16753" h="14077" extrusionOk="0">
                  <a:moveTo>
                    <a:pt x="8500" y="1"/>
                  </a:moveTo>
                  <a:cubicBezTo>
                    <a:pt x="1" y="11075"/>
                    <a:pt x="6678" y="14077"/>
                    <a:pt x="6678" y="14077"/>
                  </a:cubicBezTo>
                  <a:lnTo>
                    <a:pt x="7631" y="14077"/>
                  </a:lnTo>
                  <a:cubicBezTo>
                    <a:pt x="7754" y="13067"/>
                    <a:pt x="8172" y="12326"/>
                    <a:pt x="8660" y="12326"/>
                  </a:cubicBezTo>
                  <a:cubicBezTo>
                    <a:pt x="9154" y="12326"/>
                    <a:pt x="9567" y="13067"/>
                    <a:pt x="9690" y="14077"/>
                  </a:cubicBezTo>
                  <a:lnTo>
                    <a:pt x="10915" y="14077"/>
                  </a:lnTo>
                  <a:cubicBezTo>
                    <a:pt x="16753" y="8398"/>
                    <a:pt x="8500" y="1"/>
                    <a:pt x="8500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4"/>
            <p:cNvSpPr/>
            <p:nvPr/>
          </p:nvSpPr>
          <p:spPr>
            <a:xfrm>
              <a:off x="1495050" y="4339125"/>
              <a:ext cx="224250" cy="197225"/>
            </a:xfrm>
            <a:custGeom>
              <a:avLst/>
              <a:gdLst/>
              <a:ahLst/>
              <a:cxnLst/>
              <a:rect l="l" t="t" r="r" b="b"/>
              <a:pathLst>
                <a:path w="8970" h="7889" extrusionOk="0">
                  <a:moveTo>
                    <a:pt x="206" y="1"/>
                  </a:moveTo>
                  <a:cubicBezTo>
                    <a:pt x="93" y="1"/>
                    <a:pt x="0" y="89"/>
                    <a:pt x="0" y="207"/>
                  </a:cubicBezTo>
                  <a:lnTo>
                    <a:pt x="0" y="3924"/>
                  </a:lnTo>
                  <a:cubicBezTo>
                    <a:pt x="0" y="4028"/>
                    <a:pt x="83" y="4120"/>
                    <a:pt x="190" y="4125"/>
                  </a:cubicBezTo>
                  <a:cubicBezTo>
                    <a:pt x="4134" y="4449"/>
                    <a:pt x="7425" y="5886"/>
                    <a:pt x="8557" y="7785"/>
                  </a:cubicBezTo>
                  <a:cubicBezTo>
                    <a:pt x="8599" y="7853"/>
                    <a:pt x="8665" y="7889"/>
                    <a:pt x="8732" y="7889"/>
                  </a:cubicBezTo>
                  <a:cubicBezTo>
                    <a:pt x="8773" y="7889"/>
                    <a:pt x="8809" y="7878"/>
                    <a:pt x="8840" y="7858"/>
                  </a:cubicBezTo>
                  <a:cubicBezTo>
                    <a:pt x="8938" y="7796"/>
                    <a:pt x="8969" y="7673"/>
                    <a:pt x="8912" y="7575"/>
                  </a:cubicBezTo>
                  <a:cubicBezTo>
                    <a:pt x="7728" y="5598"/>
                    <a:pt x="4403" y="4099"/>
                    <a:pt x="413" y="3734"/>
                  </a:cubicBezTo>
                  <a:lnTo>
                    <a:pt x="413" y="409"/>
                  </a:lnTo>
                  <a:lnTo>
                    <a:pt x="4669" y="409"/>
                  </a:lnTo>
                  <a:cubicBezTo>
                    <a:pt x="4783" y="409"/>
                    <a:pt x="4876" y="321"/>
                    <a:pt x="4876" y="207"/>
                  </a:cubicBezTo>
                  <a:cubicBezTo>
                    <a:pt x="4876" y="89"/>
                    <a:pt x="4783" y="1"/>
                    <a:pt x="4669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4"/>
            <p:cNvSpPr/>
            <p:nvPr/>
          </p:nvSpPr>
          <p:spPr>
            <a:xfrm>
              <a:off x="1495050" y="4197825"/>
              <a:ext cx="121900" cy="72875"/>
            </a:xfrm>
            <a:custGeom>
              <a:avLst/>
              <a:gdLst/>
              <a:ahLst/>
              <a:cxnLst/>
              <a:rect l="l" t="t" r="r" b="b"/>
              <a:pathLst>
                <a:path w="4876" h="2915" extrusionOk="0">
                  <a:moveTo>
                    <a:pt x="206" y="0"/>
                  </a:moveTo>
                  <a:cubicBezTo>
                    <a:pt x="93" y="0"/>
                    <a:pt x="0" y="93"/>
                    <a:pt x="0" y="206"/>
                  </a:cubicBezTo>
                  <a:lnTo>
                    <a:pt x="0" y="2713"/>
                  </a:lnTo>
                  <a:cubicBezTo>
                    <a:pt x="0" y="2827"/>
                    <a:pt x="93" y="2915"/>
                    <a:pt x="206" y="2915"/>
                  </a:cubicBezTo>
                  <a:lnTo>
                    <a:pt x="4669" y="2915"/>
                  </a:lnTo>
                  <a:cubicBezTo>
                    <a:pt x="4783" y="2915"/>
                    <a:pt x="4876" y="2827"/>
                    <a:pt x="4876" y="2713"/>
                  </a:cubicBezTo>
                  <a:cubicBezTo>
                    <a:pt x="4876" y="2595"/>
                    <a:pt x="4783" y="2508"/>
                    <a:pt x="4669" y="2508"/>
                  </a:cubicBezTo>
                  <a:lnTo>
                    <a:pt x="413" y="2508"/>
                  </a:lnTo>
                  <a:lnTo>
                    <a:pt x="413" y="206"/>
                  </a:lnTo>
                  <a:cubicBezTo>
                    <a:pt x="413" y="93"/>
                    <a:pt x="320" y="0"/>
                    <a:pt x="206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4"/>
            <p:cNvSpPr/>
            <p:nvPr/>
          </p:nvSpPr>
          <p:spPr>
            <a:xfrm>
              <a:off x="1194525" y="4197825"/>
              <a:ext cx="224200" cy="338525"/>
            </a:xfrm>
            <a:custGeom>
              <a:avLst/>
              <a:gdLst/>
              <a:ahLst/>
              <a:cxnLst/>
              <a:rect l="l" t="t" r="r" b="b"/>
              <a:pathLst>
                <a:path w="8968" h="13541" extrusionOk="0">
                  <a:moveTo>
                    <a:pt x="8763" y="0"/>
                  </a:moveTo>
                  <a:cubicBezTo>
                    <a:pt x="8649" y="0"/>
                    <a:pt x="8557" y="93"/>
                    <a:pt x="8557" y="206"/>
                  </a:cubicBezTo>
                  <a:lnTo>
                    <a:pt x="8557" y="9386"/>
                  </a:lnTo>
                  <a:cubicBezTo>
                    <a:pt x="4567" y="9751"/>
                    <a:pt x="1245" y="11250"/>
                    <a:pt x="62" y="13227"/>
                  </a:cubicBezTo>
                  <a:cubicBezTo>
                    <a:pt x="0" y="13325"/>
                    <a:pt x="31" y="13448"/>
                    <a:pt x="129" y="13510"/>
                  </a:cubicBezTo>
                  <a:cubicBezTo>
                    <a:pt x="164" y="13530"/>
                    <a:pt x="201" y="13541"/>
                    <a:pt x="237" y="13541"/>
                  </a:cubicBezTo>
                  <a:cubicBezTo>
                    <a:pt x="309" y="13541"/>
                    <a:pt x="376" y="13505"/>
                    <a:pt x="411" y="13437"/>
                  </a:cubicBezTo>
                  <a:cubicBezTo>
                    <a:pt x="1549" y="11538"/>
                    <a:pt x="4835" y="10101"/>
                    <a:pt x="8778" y="9777"/>
                  </a:cubicBezTo>
                  <a:cubicBezTo>
                    <a:pt x="8886" y="9772"/>
                    <a:pt x="8968" y="9680"/>
                    <a:pt x="8968" y="9576"/>
                  </a:cubicBezTo>
                  <a:lnTo>
                    <a:pt x="8968" y="206"/>
                  </a:lnTo>
                  <a:cubicBezTo>
                    <a:pt x="8968" y="93"/>
                    <a:pt x="8875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4"/>
            <p:cNvSpPr/>
            <p:nvPr/>
          </p:nvSpPr>
          <p:spPr>
            <a:xfrm>
              <a:off x="1183950" y="4526025"/>
              <a:ext cx="545875" cy="74025"/>
            </a:xfrm>
            <a:custGeom>
              <a:avLst/>
              <a:gdLst/>
              <a:ahLst/>
              <a:cxnLst/>
              <a:rect l="l" t="t" r="r" b="b"/>
              <a:pathLst>
                <a:path w="21835" h="2961" extrusionOk="0">
                  <a:moveTo>
                    <a:pt x="21062" y="413"/>
                  </a:moveTo>
                  <a:cubicBezTo>
                    <a:pt x="21305" y="845"/>
                    <a:pt x="21423" y="1293"/>
                    <a:pt x="21423" y="1756"/>
                  </a:cubicBezTo>
                  <a:cubicBezTo>
                    <a:pt x="21423" y="2019"/>
                    <a:pt x="21382" y="2286"/>
                    <a:pt x="21295" y="2554"/>
                  </a:cubicBezTo>
                  <a:lnTo>
                    <a:pt x="542" y="2554"/>
                  </a:lnTo>
                  <a:cubicBezTo>
                    <a:pt x="454" y="2286"/>
                    <a:pt x="413" y="2019"/>
                    <a:pt x="413" y="1756"/>
                  </a:cubicBezTo>
                  <a:cubicBezTo>
                    <a:pt x="413" y="1293"/>
                    <a:pt x="537" y="845"/>
                    <a:pt x="779" y="413"/>
                  </a:cubicBezTo>
                  <a:close/>
                  <a:moveTo>
                    <a:pt x="660" y="0"/>
                  </a:moveTo>
                  <a:cubicBezTo>
                    <a:pt x="587" y="0"/>
                    <a:pt x="521" y="37"/>
                    <a:pt x="485" y="99"/>
                  </a:cubicBezTo>
                  <a:cubicBezTo>
                    <a:pt x="166" y="629"/>
                    <a:pt x="0" y="1185"/>
                    <a:pt x="0" y="1756"/>
                  </a:cubicBezTo>
                  <a:cubicBezTo>
                    <a:pt x="0" y="2117"/>
                    <a:pt x="68" y="2478"/>
                    <a:pt x="202" y="2832"/>
                  </a:cubicBezTo>
                  <a:cubicBezTo>
                    <a:pt x="233" y="2910"/>
                    <a:pt x="309" y="2961"/>
                    <a:pt x="397" y="2961"/>
                  </a:cubicBezTo>
                  <a:lnTo>
                    <a:pt x="21444" y="2961"/>
                  </a:lnTo>
                  <a:cubicBezTo>
                    <a:pt x="21526" y="2961"/>
                    <a:pt x="21604" y="2910"/>
                    <a:pt x="21634" y="2832"/>
                  </a:cubicBezTo>
                  <a:cubicBezTo>
                    <a:pt x="21768" y="2478"/>
                    <a:pt x="21835" y="2117"/>
                    <a:pt x="21835" y="1756"/>
                  </a:cubicBezTo>
                  <a:cubicBezTo>
                    <a:pt x="21835" y="1185"/>
                    <a:pt x="21675" y="629"/>
                    <a:pt x="21356" y="99"/>
                  </a:cubicBezTo>
                  <a:cubicBezTo>
                    <a:pt x="21314" y="37"/>
                    <a:pt x="21248" y="0"/>
                    <a:pt x="21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4"/>
            <p:cNvSpPr/>
            <p:nvPr/>
          </p:nvSpPr>
          <p:spPr>
            <a:xfrm>
              <a:off x="1372525" y="4114050"/>
              <a:ext cx="170950" cy="88950"/>
            </a:xfrm>
            <a:custGeom>
              <a:avLst/>
              <a:gdLst/>
              <a:ahLst/>
              <a:cxnLst/>
              <a:rect l="l" t="t" r="r" b="b"/>
              <a:pathLst>
                <a:path w="6838" h="3558" extrusionOk="0">
                  <a:moveTo>
                    <a:pt x="1" y="0"/>
                  </a:moveTo>
                  <a:lnTo>
                    <a:pt x="1" y="3557"/>
                  </a:lnTo>
                  <a:lnTo>
                    <a:pt x="6837" y="3557"/>
                  </a:lnTo>
                  <a:lnTo>
                    <a:pt x="68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A41B8A0-5487-4C2A-19C0-0D04BA4C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286" y="1220063"/>
            <a:ext cx="4326807" cy="251306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3FD53C4-F18C-9A2B-1A3D-726B2ECBE8D1}"/>
              </a:ext>
            </a:extLst>
          </p:cNvPr>
          <p:cNvSpPr/>
          <p:nvPr/>
        </p:nvSpPr>
        <p:spPr>
          <a:xfrm>
            <a:off x="4035972" y="2906699"/>
            <a:ext cx="2923506" cy="664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p69"/>
          <p:cNvSpPr txBox="1">
            <a:spLocks noGrp="1"/>
          </p:cNvSpPr>
          <p:nvPr>
            <p:ph type="title"/>
          </p:nvPr>
        </p:nvSpPr>
        <p:spPr>
          <a:xfrm>
            <a:off x="2474029" y="2059699"/>
            <a:ext cx="4294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85" name="Google Shape;2685;p69"/>
          <p:cNvSpPr txBox="1"/>
          <p:nvPr/>
        </p:nvSpPr>
        <p:spPr>
          <a:xfrm>
            <a:off x="3072000" y="4183763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Please keep this slide for attribution</a:t>
            </a:r>
            <a:endParaRPr sz="12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2703" name="Google Shape;2703;p69"/>
          <p:cNvGrpSpPr/>
          <p:nvPr/>
        </p:nvGrpSpPr>
        <p:grpSpPr>
          <a:xfrm>
            <a:off x="7147130" y="2582573"/>
            <a:ext cx="1237703" cy="2290286"/>
            <a:chOff x="7284025" y="2696200"/>
            <a:chExt cx="1116154" cy="2065368"/>
          </a:xfrm>
        </p:grpSpPr>
        <p:sp>
          <p:nvSpPr>
            <p:cNvPr id="2704" name="Google Shape;2704;p69"/>
            <p:cNvSpPr/>
            <p:nvPr/>
          </p:nvSpPr>
          <p:spPr>
            <a:xfrm>
              <a:off x="7295231" y="3949084"/>
              <a:ext cx="1093687" cy="801243"/>
            </a:xfrm>
            <a:custGeom>
              <a:avLst/>
              <a:gdLst/>
              <a:ahLst/>
              <a:cxnLst/>
              <a:rect l="l" t="t" r="r" b="b"/>
              <a:pathLst>
                <a:path w="20008" h="14658" extrusionOk="0">
                  <a:moveTo>
                    <a:pt x="1143" y="0"/>
                  </a:moveTo>
                  <a:cubicBezTo>
                    <a:pt x="413" y="1390"/>
                    <a:pt x="0" y="2976"/>
                    <a:pt x="0" y="4655"/>
                  </a:cubicBezTo>
                  <a:cubicBezTo>
                    <a:pt x="0" y="10184"/>
                    <a:pt x="4475" y="14657"/>
                    <a:pt x="10004" y="14657"/>
                  </a:cubicBezTo>
                  <a:cubicBezTo>
                    <a:pt x="15528" y="14657"/>
                    <a:pt x="20007" y="10184"/>
                    <a:pt x="20007" y="4655"/>
                  </a:cubicBezTo>
                  <a:cubicBezTo>
                    <a:pt x="20007" y="2976"/>
                    <a:pt x="19590" y="1390"/>
                    <a:pt x="188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9"/>
            <p:cNvSpPr/>
            <p:nvPr/>
          </p:nvSpPr>
          <p:spPr>
            <a:xfrm>
              <a:off x="7284025" y="2696200"/>
              <a:ext cx="1116154" cy="2065368"/>
            </a:xfrm>
            <a:custGeom>
              <a:avLst/>
              <a:gdLst/>
              <a:ahLst/>
              <a:cxnLst/>
              <a:rect l="l" t="t" r="r" b="b"/>
              <a:pathLst>
                <a:path w="20419" h="37784" extrusionOk="0">
                  <a:moveTo>
                    <a:pt x="14137" y="412"/>
                  </a:moveTo>
                  <a:cubicBezTo>
                    <a:pt x="14364" y="412"/>
                    <a:pt x="14549" y="597"/>
                    <a:pt x="14549" y="818"/>
                  </a:cubicBezTo>
                  <a:cubicBezTo>
                    <a:pt x="14549" y="1041"/>
                    <a:pt x="14364" y="1231"/>
                    <a:pt x="14137" y="1231"/>
                  </a:cubicBezTo>
                  <a:lnTo>
                    <a:pt x="13628" y="1231"/>
                  </a:lnTo>
                  <a:cubicBezTo>
                    <a:pt x="13514" y="1231"/>
                    <a:pt x="13421" y="1323"/>
                    <a:pt x="13421" y="1436"/>
                  </a:cubicBezTo>
                  <a:lnTo>
                    <a:pt x="13421" y="18173"/>
                  </a:lnTo>
                  <a:cubicBezTo>
                    <a:pt x="13421" y="18256"/>
                    <a:pt x="13473" y="18333"/>
                    <a:pt x="13555" y="18364"/>
                  </a:cubicBezTo>
                  <a:cubicBezTo>
                    <a:pt x="15852" y="19193"/>
                    <a:pt x="17741" y="20846"/>
                    <a:pt x="18884" y="23018"/>
                  </a:cubicBezTo>
                  <a:cubicBezTo>
                    <a:pt x="19620" y="24413"/>
                    <a:pt x="20006" y="25988"/>
                    <a:pt x="20006" y="27575"/>
                  </a:cubicBezTo>
                  <a:cubicBezTo>
                    <a:pt x="20006" y="32981"/>
                    <a:pt x="15610" y="37377"/>
                    <a:pt x="10209" y="37377"/>
                  </a:cubicBezTo>
                  <a:cubicBezTo>
                    <a:pt x="4803" y="37377"/>
                    <a:pt x="412" y="32981"/>
                    <a:pt x="412" y="27575"/>
                  </a:cubicBezTo>
                  <a:cubicBezTo>
                    <a:pt x="412" y="25988"/>
                    <a:pt x="797" y="24413"/>
                    <a:pt x="1534" y="23018"/>
                  </a:cubicBezTo>
                  <a:cubicBezTo>
                    <a:pt x="2719" y="20768"/>
                    <a:pt x="4777" y="19028"/>
                    <a:pt x="7192" y="18251"/>
                  </a:cubicBezTo>
                  <a:cubicBezTo>
                    <a:pt x="7274" y="18225"/>
                    <a:pt x="7336" y="18147"/>
                    <a:pt x="7336" y="18055"/>
                  </a:cubicBezTo>
                  <a:lnTo>
                    <a:pt x="7336" y="1436"/>
                  </a:lnTo>
                  <a:cubicBezTo>
                    <a:pt x="7336" y="1323"/>
                    <a:pt x="7243" y="1231"/>
                    <a:pt x="7130" y="1231"/>
                  </a:cubicBezTo>
                  <a:lnTo>
                    <a:pt x="6549" y="1231"/>
                  </a:lnTo>
                  <a:cubicBezTo>
                    <a:pt x="6327" y="1231"/>
                    <a:pt x="6141" y="1041"/>
                    <a:pt x="6141" y="818"/>
                  </a:cubicBezTo>
                  <a:cubicBezTo>
                    <a:pt x="6141" y="592"/>
                    <a:pt x="6322" y="412"/>
                    <a:pt x="6549" y="412"/>
                  </a:cubicBezTo>
                  <a:close/>
                  <a:moveTo>
                    <a:pt x="6549" y="0"/>
                  </a:moveTo>
                  <a:cubicBezTo>
                    <a:pt x="6096" y="0"/>
                    <a:pt x="5730" y="366"/>
                    <a:pt x="5730" y="818"/>
                  </a:cubicBezTo>
                  <a:cubicBezTo>
                    <a:pt x="5730" y="1272"/>
                    <a:pt x="6096" y="1642"/>
                    <a:pt x="6549" y="1642"/>
                  </a:cubicBezTo>
                  <a:lnTo>
                    <a:pt x="6925" y="1642"/>
                  </a:lnTo>
                  <a:lnTo>
                    <a:pt x="6925" y="17906"/>
                  </a:lnTo>
                  <a:cubicBezTo>
                    <a:pt x="4468" y="18740"/>
                    <a:pt x="2379" y="20526"/>
                    <a:pt x="1168" y="22828"/>
                  </a:cubicBezTo>
                  <a:cubicBezTo>
                    <a:pt x="402" y="24280"/>
                    <a:pt x="0" y="25922"/>
                    <a:pt x="0" y="27575"/>
                  </a:cubicBezTo>
                  <a:cubicBezTo>
                    <a:pt x="0" y="33207"/>
                    <a:pt x="4577" y="37783"/>
                    <a:pt x="10209" y="37783"/>
                  </a:cubicBezTo>
                  <a:cubicBezTo>
                    <a:pt x="15836" y="37783"/>
                    <a:pt x="20419" y="33207"/>
                    <a:pt x="20419" y="27575"/>
                  </a:cubicBezTo>
                  <a:cubicBezTo>
                    <a:pt x="20419" y="25922"/>
                    <a:pt x="20011" y="24280"/>
                    <a:pt x="19250" y="22828"/>
                  </a:cubicBezTo>
                  <a:cubicBezTo>
                    <a:pt x="18081" y="20609"/>
                    <a:pt x="16161" y="18910"/>
                    <a:pt x="13833" y="18030"/>
                  </a:cubicBezTo>
                  <a:lnTo>
                    <a:pt x="13833" y="1642"/>
                  </a:lnTo>
                  <a:lnTo>
                    <a:pt x="14137" y="1642"/>
                  </a:lnTo>
                  <a:cubicBezTo>
                    <a:pt x="14595" y="1642"/>
                    <a:pt x="14961" y="1272"/>
                    <a:pt x="14961" y="818"/>
                  </a:cubicBezTo>
                  <a:cubicBezTo>
                    <a:pt x="14961" y="366"/>
                    <a:pt x="14595" y="0"/>
                    <a:pt x="14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6" name="Google Shape;2706;p69"/>
          <p:cNvGrpSpPr/>
          <p:nvPr/>
        </p:nvGrpSpPr>
        <p:grpSpPr>
          <a:xfrm>
            <a:off x="770128" y="3204172"/>
            <a:ext cx="1088566" cy="1047069"/>
            <a:chOff x="905000" y="1976422"/>
            <a:chExt cx="1237710" cy="1190663"/>
          </a:xfrm>
        </p:grpSpPr>
        <p:sp>
          <p:nvSpPr>
            <p:cNvPr id="2707" name="Google Shape;2707;p69"/>
            <p:cNvSpPr/>
            <p:nvPr/>
          </p:nvSpPr>
          <p:spPr>
            <a:xfrm>
              <a:off x="1667916" y="2268304"/>
              <a:ext cx="281998" cy="349045"/>
            </a:xfrm>
            <a:custGeom>
              <a:avLst/>
              <a:gdLst/>
              <a:ahLst/>
              <a:cxnLst/>
              <a:rect l="l" t="t" r="r" b="b"/>
              <a:pathLst>
                <a:path w="4963" h="6143" extrusionOk="0">
                  <a:moveTo>
                    <a:pt x="2237" y="2421"/>
                  </a:moveTo>
                  <a:cubicBezTo>
                    <a:pt x="2581" y="2421"/>
                    <a:pt x="2968" y="2728"/>
                    <a:pt x="3177" y="3209"/>
                  </a:cubicBezTo>
                  <a:cubicBezTo>
                    <a:pt x="3429" y="3781"/>
                    <a:pt x="3332" y="4388"/>
                    <a:pt x="2950" y="4553"/>
                  </a:cubicBezTo>
                  <a:cubicBezTo>
                    <a:pt x="2882" y="4584"/>
                    <a:pt x="2810" y="4598"/>
                    <a:pt x="2737" y="4598"/>
                  </a:cubicBezTo>
                  <a:cubicBezTo>
                    <a:pt x="2394" y="4598"/>
                    <a:pt x="2008" y="4291"/>
                    <a:pt x="1797" y="3817"/>
                  </a:cubicBezTo>
                  <a:cubicBezTo>
                    <a:pt x="1540" y="3235"/>
                    <a:pt x="1643" y="2632"/>
                    <a:pt x="2028" y="2463"/>
                  </a:cubicBezTo>
                  <a:cubicBezTo>
                    <a:pt x="2095" y="2434"/>
                    <a:pt x="2165" y="2421"/>
                    <a:pt x="2237" y="2421"/>
                  </a:cubicBezTo>
                  <a:close/>
                  <a:moveTo>
                    <a:pt x="1406" y="0"/>
                  </a:moveTo>
                  <a:cubicBezTo>
                    <a:pt x="1310" y="0"/>
                    <a:pt x="1221" y="16"/>
                    <a:pt x="1138" y="49"/>
                  </a:cubicBezTo>
                  <a:cubicBezTo>
                    <a:pt x="248" y="408"/>
                    <a:pt x="0" y="2843"/>
                    <a:pt x="1030" y="4419"/>
                  </a:cubicBezTo>
                  <a:cubicBezTo>
                    <a:pt x="1645" y="5368"/>
                    <a:pt x="2811" y="6143"/>
                    <a:pt x="3628" y="6143"/>
                  </a:cubicBezTo>
                  <a:cubicBezTo>
                    <a:pt x="3817" y="6143"/>
                    <a:pt x="3988" y="6101"/>
                    <a:pt x="4129" y="6010"/>
                  </a:cubicBezTo>
                  <a:cubicBezTo>
                    <a:pt x="4963" y="5469"/>
                    <a:pt x="4418" y="3446"/>
                    <a:pt x="4387" y="3338"/>
                  </a:cubicBezTo>
                  <a:cubicBezTo>
                    <a:pt x="3913" y="1618"/>
                    <a:pt x="2372" y="0"/>
                    <a:pt x="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9"/>
            <p:cNvSpPr/>
            <p:nvPr/>
          </p:nvSpPr>
          <p:spPr>
            <a:xfrm>
              <a:off x="1284668" y="2231200"/>
              <a:ext cx="402002" cy="551438"/>
            </a:xfrm>
            <a:custGeom>
              <a:avLst/>
              <a:gdLst/>
              <a:ahLst/>
              <a:cxnLst/>
              <a:rect l="l" t="t" r="r" b="b"/>
              <a:pathLst>
                <a:path w="7075" h="9705" extrusionOk="0">
                  <a:moveTo>
                    <a:pt x="2359" y="2001"/>
                  </a:moveTo>
                  <a:cubicBezTo>
                    <a:pt x="2838" y="2001"/>
                    <a:pt x="3249" y="2354"/>
                    <a:pt x="3312" y="2843"/>
                  </a:cubicBezTo>
                  <a:cubicBezTo>
                    <a:pt x="3378" y="3373"/>
                    <a:pt x="3008" y="3857"/>
                    <a:pt x="2478" y="3924"/>
                  </a:cubicBezTo>
                  <a:cubicBezTo>
                    <a:pt x="2437" y="3929"/>
                    <a:pt x="2396" y="3932"/>
                    <a:pt x="2355" y="3932"/>
                  </a:cubicBezTo>
                  <a:cubicBezTo>
                    <a:pt x="1874" y="3932"/>
                    <a:pt x="1458" y="3574"/>
                    <a:pt x="1397" y="3085"/>
                  </a:cubicBezTo>
                  <a:cubicBezTo>
                    <a:pt x="1329" y="2555"/>
                    <a:pt x="1705" y="2075"/>
                    <a:pt x="2236" y="2009"/>
                  </a:cubicBezTo>
                  <a:cubicBezTo>
                    <a:pt x="2277" y="2004"/>
                    <a:pt x="2318" y="2001"/>
                    <a:pt x="2359" y="2001"/>
                  </a:cubicBezTo>
                  <a:close/>
                  <a:moveTo>
                    <a:pt x="2552" y="5007"/>
                  </a:moveTo>
                  <a:cubicBezTo>
                    <a:pt x="2834" y="5007"/>
                    <a:pt x="3098" y="5332"/>
                    <a:pt x="3151" y="5767"/>
                  </a:cubicBezTo>
                  <a:cubicBezTo>
                    <a:pt x="3208" y="6226"/>
                    <a:pt x="3013" y="6627"/>
                    <a:pt x="2714" y="6663"/>
                  </a:cubicBezTo>
                  <a:cubicBezTo>
                    <a:pt x="2697" y="6665"/>
                    <a:pt x="2681" y="6667"/>
                    <a:pt x="2665" y="6667"/>
                  </a:cubicBezTo>
                  <a:cubicBezTo>
                    <a:pt x="2385" y="6667"/>
                    <a:pt x="2124" y="6339"/>
                    <a:pt x="2070" y="5901"/>
                  </a:cubicBezTo>
                  <a:cubicBezTo>
                    <a:pt x="2014" y="5447"/>
                    <a:pt x="2210" y="5046"/>
                    <a:pt x="2509" y="5010"/>
                  </a:cubicBezTo>
                  <a:cubicBezTo>
                    <a:pt x="2523" y="5008"/>
                    <a:pt x="2538" y="5007"/>
                    <a:pt x="2552" y="5007"/>
                  </a:cubicBezTo>
                  <a:close/>
                  <a:moveTo>
                    <a:pt x="4588" y="5332"/>
                  </a:moveTo>
                  <a:cubicBezTo>
                    <a:pt x="5037" y="5332"/>
                    <a:pt x="5506" y="5764"/>
                    <a:pt x="5705" y="6395"/>
                  </a:cubicBezTo>
                  <a:cubicBezTo>
                    <a:pt x="5937" y="7122"/>
                    <a:pt x="5726" y="7842"/>
                    <a:pt x="5221" y="8001"/>
                  </a:cubicBezTo>
                  <a:cubicBezTo>
                    <a:pt x="5155" y="8023"/>
                    <a:pt x="5087" y="8033"/>
                    <a:pt x="5019" y="8033"/>
                  </a:cubicBezTo>
                  <a:cubicBezTo>
                    <a:pt x="4574" y="8033"/>
                    <a:pt x="4099" y="7601"/>
                    <a:pt x="3899" y="6972"/>
                  </a:cubicBezTo>
                  <a:cubicBezTo>
                    <a:pt x="3666" y="6241"/>
                    <a:pt x="3883" y="5520"/>
                    <a:pt x="4377" y="5366"/>
                  </a:cubicBezTo>
                  <a:cubicBezTo>
                    <a:pt x="4446" y="5343"/>
                    <a:pt x="4517" y="5332"/>
                    <a:pt x="4588" y="5332"/>
                  </a:cubicBezTo>
                  <a:close/>
                  <a:moveTo>
                    <a:pt x="2496" y="1"/>
                  </a:moveTo>
                  <a:cubicBezTo>
                    <a:pt x="2442" y="1"/>
                    <a:pt x="2387" y="4"/>
                    <a:pt x="2333" y="11"/>
                  </a:cubicBezTo>
                  <a:cubicBezTo>
                    <a:pt x="1072" y="165"/>
                    <a:pt x="57" y="2142"/>
                    <a:pt x="37" y="3795"/>
                  </a:cubicBezTo>
                  <a:cubicBezTo>
                    <a:pt x="0" y="6999"/>
                    <a:pt x="3689" y="9705"/>
                    <a:pt x="5510" y="9705"/>
                  </a:cubicBezTo>
                  <a:cubicBezTo>
                    <a:pt x="5744" y="9705"/>
                    <a:pt x="5946" y="9660"/>
                    <a:pt x="6107" y="9567"/>
                  </a:cubicBezTo>
                  <a:cubicBezTo>
                    <a:pt x="7074" y="9000"/>
                    <a:pt x="6586" y="6555"/>
                    <a:pt x="6411" y="5701"/>
                  </a:cubicBezTo>
                  <a:cubicBezTo>
                    <a:pt x="5907" y="3196"/>
                    <a:pt x="4185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9"/>
            <p:cNvSpPr/>
            <p:nvPr/>
          </p:nvSpPr>
          <p:spPr>
            <a:xfrm>
              <a:off x="1273020" y="2663483"/>
              <a:ext cx="295180" cy="359387"/>
            </a:xfrm>
            <a:custGeom>
              <a:avLst/>
              <a:gdLst/>
              <a:ahLst/>
              <a:cxnLst/>
              <a:rect l="l" t="t" r="r" b="b"/>
              <a:pathLst>
                <a:path w="5195" h="6325" extrusionOk="0">
                  <a:moveTo>
                    <a:pt x="615" y="0"/>
                  </a:moveTo>
                  <a:cubicBezTo>
                    <a:pt x="592" y="0"/>
                    <a:pt x="571" y="6"/>
                    <a:pt x="551" y="18"/>
                  </a:cubicBezTo>
                  <a:cubicBezTo>
                    <a:pt x="0" y="348"/>
                    <a:pt x="1055" y="5094"/>
                    <a:pt x="4057" y="6324"/>
                  </a:cubicBezTo>
                  <a:lnTo>
                    <a:pt x="4375" y="5820"/>
                  </a:lnTo>
                  <a:lnTo>
                    <a:pt x="4375" y="5820"/>
                  </a:lnTo>
                  <a:cubicBezTo>
                    <a:pt x="4350" y="5823"/>
                    <a:pt x="4325" y="5825"/>
                    <a:pt x="4300" y="5825"/>
                  </a:cubicBezTo>
                  <a:cubicBezTo>
                    <a:pt x="4002" y="5825"/>
                    <a:pt x="3745" y="5604"/>
                    <a:pt x="3707" y="5300"/>
                  </a:cubicBezTo>
                  <a:cubicBezTo>
                    <a:pt x="3665" y="4970"/>
                    <a:pt x="3897" y="4672"/>
                    <a:pt x="4227" y="4630"/>
                  </a:cubicBezTo>
                  <a:cubicBezTo>
                    <a:pt x="4254" y="4627"/>
                    <a:pt x="4280" y="4625"/>
                    <a:pt x="4306" y="4625"/>
                  </a:cubicBezTo>
                  <a:cubicBezTo>
                    <a:pt x="4421" y="4625"/>
                    <a:pt x="4531" y="4659"/>
                    <a:pt x="4623" y="4718"/>
                  </a:cubicBezTo>
                  <a:lnTo>
                    <a:pt x="5195" y="4337"/>
                  </a:lnTo>
                  <a:cubicBezTo>
                    <a:pt x="2137" y="2259"/>
                    <a:pt x="1062" y="0"/>
                    <a:pt x="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9"/>
            <p:cNvSpPr/>
            <p:nvPr/>
          </p:nvSpPr>
          <p:spPr>
            <a:xfrm>
              <a:off x="913466" y="1984717"/>
              <a:ext cx="1222482" cy="1174128"/>
            </a:xfrm>
            <a:custGeom>
              <a:avLst/>
              <a:gdLst/>
              <a:ahLst/>
              <a:cxnLst/>
              <a:rect l="l" t="t" r="r" b="b"/>
              <a:pathLst>
                <a:path w="21515" h="20664" extrusionOk="0">
                  <a:moveTo>
                    <a:pt x="11393" y="1583"/>
                  </a:moveTo>
                  <a:cubicBezTo>
                    <a:pt x="11750" y="1583"/>
                    <a:pt x="12189" y="1744"/>
                    <a:pt x="12583" y="2053"/>
                  </a:cubicBezTo>
                  <a:cubicBezTo>
                    <a:pt x="13253" y="2578"/>
                    <a:pt x="13556" y="3320"/>
                    <a:pt x="13248" y="3716"/>
                  </a:cubicBezTo>
                  <a:cubicBezTo>
                    <a:pt x="13121" y="3877"/>
                    <a:pt x="12913" y="3955"/>
                    <a:pt x="12664" y="3955"/>
                  </a:cubicBezTo>
                  <a:cubicBezTo>
                    <a:pt x="12308" y="3955"/>
                    <a:pt x="11869" y="3794"/>
                    <a:pt x="11471" y="3484"/>
                  </a:cubicBezTo>
                  <a:cubicBezTo>
                    <a:pt x="10802" y="2965"/>
                    <a:pt x="10503" y="2217"/>
                    <a:pt x="10807" y="1822"/>
                  </a:cubicBezTo>
                  <a:cubicBezTo>
                    <a:pt x="10934" y="1661"/>
                    <a:pt x="11144" y="1583"/>
                    <a:pt x="11393" y="1583"/>
                  </a:cubicBezTo>
                  <a:close/>
                  <a:moveTo>
                    <a:pt x="5006" y="3384"/>
                  </a:moveTo>
                  <a:cubicBezTo>
                    <a:pt x="5320" y="3384"/>
                    <a:pt x="5647" y="3958"/>
                    <a:pt x="5736" y="4700"/>
                  </a:cubicBezTo>
                  <a:cubicBezTo>
                    <a:pt x="5834" y="5467"/>
                    <a:pt x="5649" y="6121"/>
                    <a:pt x="5324" y="6161"/>
                  </a:cubicBezTo>
                  <a:cubicBezTo>
                    <a:pt x="5313" y="6163"/>
                    <a:pt x="5302" y="6163"/>
                    <a:pt x="5292" y="6163"/>
                  </a:cubicBezTo>
                  <a:cubicBezTo>
                    <a:pt x="4978" y="6163"/>
                    <a:pt x="4652" y="5590"/>
                    <a:pt x="4563" y="4849"/>
                  </a:cubicBezTo>
                  <a:cubicBezTo>
                    <a:pt x="4464" y="4082"/>
                    <a:pt x="4649" y="3428"/>
                    <a:pt x="4974" y="3386"/>
                  </a:cubicBezTo>
                  <a:cubicBezTo>
                    <a:pt x="4985" y="3385"/>
                    <a:pt x="4995" y="3384"/>
                    <a:pt x="5006" y="3384"/>
                  </a:cubicBezTo>
                  <a:close/>
                  <a:moveTo>
                    <a:pt x="14684" y="4991"/>
                  </a:moveTo>
                  <a:cubicBezTo>
                    <a:pt x="15650" y="4991"/>
                    <a:pt x="17191" y="6609"/>
                    <a:pt x="17665" y="8329"/>
                  </a:cubicBezTo>
                  <a:cubicBezTo>
                    <a:pt x="17696" y="8437"/>
                    <a:pt x="18241" y="10460"/>
                    <a:pt x="17407" y="11001"/>
                  </a:cubicBezTo>
                  <a:cubicBezTo>
                    <a:pt x="17266" y="11092"/>
                    <a:pt x="17095" y="11134"/>
                    <a:pt x="16906" y="11134"/>
                  </a:cubicBezTo>
                  <a:cubicBezTo>
                    <a:pt x="16089" y="11134"/>
                    <a:pt x="14923" y="10359"/>
                    <a:pt x="14308" y="9410"/>
                  </a:cubicBezTo>
                  <a:cubicBezTo>
                    <a:pt x="13278" y="7834"/>
                    <a:pt x="13526" y="5399"/>
                    <a:pt x="14416" y="5040"/>
                  </a:cubicBezTo>
                  <a:cubicBezTo>
                    <a:pt x="14499" y="5007"/>
                    <a:pt x="14588" y="4991"/>
                    <a:pt x="14684" y="4991"/>
                  </a:cubicBezTo>
                  <a:close/>
                  <a:moveTo>
                    <a:pt x="9029" y="4339"/>
                  </a:moveTo>
                  <a:cubicBezTo>
                    <a:pt x="10718" y="4339"/>
                    <a:pt x="12440" y="7534"/>
                    <a:pt x="12944" y="10039"/>
                  </a:cubicBezTo>
                  <a:cubicBezTo>
                    <a:pt x="13119" y="10893"/>
                    <a:pt x="13607" y="13338"/>
                    <a:pt x="12640" y="13905"/>
                  </a:cubicBezTo>
                  <a:cubicBezTo>
                    <a:pt x="12479" y="13998"/>
                    <a:pt x="12277" y="14043"/>
                    <a:pt x="12043" y="14043"/>
                  </a:cubicBezTo>
                  <a:cubicBezTo>
                    <a:pt x="10222" y="14043"/>
                    <a:pt x="6533" y="11337"/>
                    <a:pt x="6570" y="8133"/>
                  </a:cubicBezTo>
                  <a:cubicBezTo>
                    <a:pt x="6590" y="6480"/>
                    <a:pt x="7605" y="4503"/>
                    <a:pt x="8866" y="4349"/>
                  </a:cubicBezTo>
                  <a:cubicBezTo>
                    <a:pt x="8920" y="4342"/>
                    <a:pt x="8975" y="4339"/>
                    <a:pt x="9029" y="4339"/>
                  </a:cubicBezTo>
                  <a:close/>
                  <a:moveTo>
                    <a:pt x="4126" y="7473"/>
                  </a:moveTo>
                  <a:cubicBezTo>
                    <a:pt x="4392" y="7473"/>
                    <a:pt x="4645" y="7530"/>
                    <a:pt x="4860" y="7660"/>
                  </a:cubicBezTo>
                  <a:cubicBezTo>
                    <a:pt x="6158" y="8447"/>
                    <a:pt x="6024" y="11830"/>
                    <a:pt x="4356" y="13425"/>
                  </a:cubicBezTo>
                  <a:cubicBezTo>
                    <a:pt x="4093" y="13680"/>
                    <a:pt x="3561" y="14186"/>
                    <a:pt x="3023" y="14186"/>
                  </a:cubicBezTo>
                  <a:cubicBezTo>
                    <a:pt x="2951" y="14186"/>
                    <a:pt x="2879" y="14177"/>
                    <a:pt x="2807" y="14157"/>
                  </a:cubicBezTo>
                  <a:cubicBezTo>
                    <a:pt x="1519" y="13796"/>
                    <a:pt x="505" y="9966"/>
                    <a:pt x="2240" y="8288"/>
                  </a:cubicBezTo>
                  <a:cubicBezTo>
                    <a:pt x="2721" y="7825"/>
                    <a:pt x="3466" y="7473"/>
                    <a:pt x="4126" y="7473"/>
                  </a:cubicBezTo>
                  <a:close/>
                  <a:moveTo>
                    <a:pt x="15753" y="12868"/>
                  </a:moveTo>
                  <a:cubicBezTo>
                    <a:pt x="16063" y="12868"/>
                    <a:pt x="16390" y="13493"/>
                    <a:pt x="16491" y="14295"/>
                  </a:cubicBezTo>
                  <a:cubicBezTo>
                    <a:pt x="16599" y="15129"/>
                    <a:pt x="16424" y="15835"/>
                    <a:pt x="16104" y="15877"/>
                  </a:cubicBezTo>
                  <a:cubicBezTo>
                    <a:pt x="16095" y="15878"/>
                    <a:pt x="16085" y="15879"/>
                    <a:pt x="16075" y="15879"/>
                  </a:cubicBezTo>
                  <a:cubicBezTo>
                    <a:pt x="15760" y="15879"/>
                    <a:pt x="15433" y="15249"/>
                    <a:pt x="15327" y="14445"/>
                  </a:cubicBezTo>
                  <a:cubicBezTo>
                    <a:pt x="15225" y="13611"/>
                    <a:pt x="15399" y="12905"/>
                    <a:pt x="15724" y="12869"/>
                  </a:cubicBezTo>
                  <a:cubicBezTo>
                    <a:pt x="15733" y="12868"/>
                    <a:pt x="15743" y="12868"/>
                    <a:pt x="15753" y="12868"/>
                  </a:cubicBezTo>
                  <a:close/>
                  <a:moveTo>
                    <a:pt x="5325" y="14255"/>
                  </a:moveTo>
                  <a:cubicBezTo>
                    <a:pt x="5611" y="14255"/>
                    <a:pt x="6105" y="14860"/>
                    <a:pt x="6493" y="15692"/>
                  </a:cubicBezTo>
                  <a:cubicBezTo>
                    <a:pt x="6920" y="16597"/>
                    <a:pt x="7049" y="17431"/>
                    <a:pt x="6787" y="17555"/>
                  </a:cubicBezTo>
                  <a:cubicBezTo>
                    <a:pt x="6764" y="17565"/>
                    <a:pt x="6740" y="17570"/>
                    <a:pt x="6714" y="17570"/>
                  </a:cubicBezTo>
                  <a:cubicBezTo>
                    <a:pt x="6427" y="17570"/>
                    <a:pt x="5927" y="16964"/>
                    <a:pt x="5540" y="16134"/>
                  </a:cubicBezTo>
                  <a:cubicBezTo>
                    <a:pt x="5124" y="15228"/>
                    <a:pt x="4989" y="14394"/>
                    <a:pt x="5252" y="14271"/>
                  </a:cubicBezTo>
                  <a:cubicBezTo>
                    <a:pt x="5274" y="14260"/>
                    <a:pt x="5299" y="14255"/>
                    <a:pt x="5325" y="14255"/>
                  </a:cubicBezTo>
                  <a:close/>
                  <a:moveTo>
                    <a:pt x="6943" y="11946"/>
                  </a:moveTo>
                  <a:cubicBezTo>
                    <a:pt x="7390" y="11946"/>
                    <a:pt x="8465" y="14205"/>
                    <a:pt x="11523" y="16283"/>
                  </a:cubicBezTo>
                  <a:cubicBezTo>
                    <a:pt x="11729" y="16422"/>
                    <a:pt x="11945" y="16561"/>
                    <a:pt x="12171" y="16700"/>
                  </a:cubicBezTo>
                  <a:cubicBezTo>
                    <a:pt x="13144" y="17298"/>
                    <a:pt x="14015" y="17693"/>
                    <a:pt x="13937" y="18059"/>
                  </a:cubicBezTo>
                  <a:cubicBezTo>
                    <a:pt x="13871" y="18372"/>
                    <a:pt x="13102" y="18606"/>
                    <a:pt x="12187" y="18606"/>
                  </a:cubicBezTo>
                  <a:cubicBezTo>
                    <a:pt x="11673" y="18606"/>
                    <a:pt x="11113" y="18532"/>
                    <a:pt x="10606" y="18358"/>
                  </a:cubicBezTo>
                  <a:cubicBezTo>
                    <a:pt x="10534" y="18332"/>
                    <a:pt x="10456" y="18306"/>
                    <a:pt x="10385" y="18270"/>
                  </a:cubicBezTo>
                  <a:cubicBezTo>
                    <a:pt x="7383" y="17040"/>
                    <a:pt x="6328" y="12294"/>
                    <a:pt x="6879" y="11964"/>
                  </a:cubicBezTo>
                  <a:cubicBezTo>
                    <a:pt x="6899" y="11952"/>
                    <a:pt x="6920" y="11946"/>
                    <a:pt x="6943" y="11946"/>
                  </a:cubicBezTo>
                  <a:close/>
                  <a:moveTo>
                    <a:pt x="10911" y="1"/>
                  </a:moveTo>
                  <a:cubicBezTo>
                    <a:pt x="9005" y="1"/>
                    <a:pt x="7084" y="436"/>
                    <a:pt x="5319" y="1343"/>
                  </a:cubicBezTo>
                  <a:cubicBezTo>
                    <a:pt x="2282" y="3212"/>
                    <a:pt x="139" y="3804"/>
                    <a:pt x="1" y="8834"/>
                  </a:cubicBezTo>
                  <a:lnTo>
                    <a:pt x="108" y="11681"/>
                  </a:lnTo>
                  <a:cubicBezTo>
                    <a:pt x="747" y="16958"/>
                    <a:pt x="3610" y="18522"/>
                    <a:pt x="7676" y="20093"/>
                  </a:cubicBezTo>
                  <a:cubicBezTo>
                    <a:pt x="8723" y="20463"/>
                    <a:pt x="9853" y="20664"/>
                    <a:pt x="10974" y="20664"/>
                  </a:cubicBezTo>
                  <a:cubicBezTo>
                    <a:pt x="12523" y="20664"/>
                    <a:pt x="14057" y="20280"/>
                    <a:pt x="15332" y="19429"/>
                  </a:cubicBezTo>
                  <a:cubicBezTo>
                    <a:pt x="19430" y="16535"/>
                    <a:pt x="21515" y="11804"/>
                    <a:pt x="20305" y="6898"/>
                  </a:cubicBezTo>
                  <a:cubicBezTo>
                    <a:pt x="19348" y="4040"/>
                    <a:pt x="17886" y="1847"/>
                    <a:pt x="15065" y="710"/>
                  </a:cubicBezTo>
                  <a:cubicBezTo>
                    <a:pt x="13736" y="242"/>
                    <a:pt x="12328" y="1"/>
                    <a:pt x="10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9"/>
            <p:cNvSpPr/>
            <p:nvPr/>
          </p:nvSpPr>
          <p:spPr>
            <a:xfrm>
              <a:off x="1360125" y="2344896"/>
              <a:ext cx="116538" cy="109719"/>
            </a:xfrm>
            <a:custGeom>
              <a:avLst/>
              <a:gdLst/>
              <a:ahLst/>
              <a:cxnLst/>
              <a:rect l="l" t="t" r="r" b="b"/>
              <a:pathLst>
                <a:path w="2051" h="1931" extrusionOk="0">
                  <a:moveTo>
                    <a:pt x="1031" y="0"/>
                  </a:moveTo>
                  <a:cubicBezTo>
                    <a:pt x="990" y="0"/>
                    <a:pt x="949" y="3"/>
                    <a:pt x="908" y="8"/>
                  </a:cubicBezTo>
                  <a:cubicBezTo>
                    <a:pt x="377" y="74"/>
                    <a:pt x="1" y="554"/>
                    <a:pt x="69" y="1084"/>
                  </a:cubicBezTo>
                  <a:cubicBezTo>
                    <a:pt x="130" y="1573"/>
                    <a:pt x="546" y="1931"/>
                    <a:pt x="1027" y="1931"/>
                  </a:cubicBezTo>
                  <a:cubicBezTo>
                    <a:pt x="1068" y="1931"/>
                    <a:pt x="1109" y="1928"/>
                    <a:pt x="1150" y="1923"/>
                  </a:cubicBezTo>
                  <a:cubicBezTo>
                    <a:pt x="1680" y="1856"/>
                    <a:pt x="2050" y="1372"/>
                    <a:pt x="1984" y="842"/>
                  </a:cubicBezTo>
                  <a:cubicBezTo>
                    <a:pt x="1921" y="353"/>
                    <a:pt x="1510" y="0"/>
                    <a:pt x="1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9"/>
            <p:cNvSpPr/>
            <p:nvPr/>
          </p:nvSpPr>
          <p:spPr>
            <a:xfrm>
              <a:off x="1399103" y="2515696"/>
              <a:ext cx="67843" cy="94321"/>
            </a:xfrm>
            <a:custGeom>
              <a:avLst/>
              <a:gdLst/>
              <a:ahLst/>
              <a:cxnLst/>
              <a:rect l="l" t="t" r="r" b="b"/>
              <a:pathLst>
                <a:path w="1194" h="1660" extrusionOk="0">
                  <a:moveTo>
                    <a:pt x="538" y="0"/>
                  </a:moveTo>
                  <a:cubicBezTo>
                    <a:pt x="524" y="0"/>
                    <a:pt x="509" y="1"/>
                    <a:pt x="495" y="3"/>
                  </a:cubicBezTo>
                  <a:cubicBezTo>
                    <a:pt x="196" y="39"/>
                    <a:pt x="0" y="440"/>
                    <a:pt x="56" y="894"/>
                  </a:cubicBezTo>
                  <a:cubicBezTo>
                    <a:pt x="110" y="1332"/>
                    <a:pt x="371" y="1660"/>
                    <a:pt x="651" y="1660"/>
                  </a:cubicBezTo>
                  <a:cubicBezTo>
                    <a:pt x="667" y="1660"/>
                    <a:pt x="683" y="1658"/>
                    <a:pt x="700" y="1656"/>
                  </a:cubicBezTo>
                  <a:cubicBezTo>
                    <a:pt x="999" y="1620"/>
                    <a:pt x="1194" y="1219"/>
                    <a:pt x="1137" y="760"/>
                  </a:cubicBezTo>
                  <a:cubicBezTo>
                    <a:pt x="1084" y="325"/>
                    <a:pt x="820" y="0"/>
                    <a:pt x="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9"/>
            <p:cNvSpPr/>
            <p:nvPr/>
          </p:nvSpPr>
          <p:spPr>
            <a:xfrm>
              <a:off x="1492969" y="2534162"/>
              <a:ext cx="129095" cy="153471"/>
            </a:xfrm>
            <a:custGeom>
              <a:avLst/>
              <a:gdLst/>
              <a:ahLst/>
              <a:cxnLst/>
              <a:rect l="l" t="t" r="r" b="b"/>
              <a:pathLst>
                <a:path w="2272" h="2701" extrusionOk="0">
                  <a:moveTo>
                    <a:pt x="922" y="0"/>
                  </a:moveTo>
                  <a:cubicBezTo>
                    <a:pt x="851" y="0"/>
                    <a:pt x="780" y="11"/>
                    <a:pt x="711" y="34"/>
                  </a:cubicBezTo>
                  <a:cubicBezTo>
                    <a:pt x="217" y="188"/>
                    <a:pt x="0" y="909"/>
                    <a:pt x="233" y="1640"/>
                  </a:cubicBezTo>
                  <a:cubicBezTo>
                    <a:pt x="433" y="2269"/>
                    <a:pt x="908" y="2701"/>
                    <a:pt x="1353" y="2701"/>
                  </a:cubicBezTo>
                  <a:cubicBezTo>
                    <a:pt x="1421" y="2701"/>
                    <a:pt x="1489" y="2691"/>
                    <a:pt x="1555" y="2669"/>
                  </a:cubicBezTo>
                  <a:cubicBezTo>
                    <a:pt x="2060" y="2510"/>
                    <a:pt x="2271" y="1790"/>
                    <a:pt x="2039" y="1063"/>
                  </a:cubicBezTo>
                  <a:cubicBezTo>
                    <a:pt x="1840" y="432"/>
                    <a:pt x="1371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9"/>
            <p:cNvSpPr/>
            <p:nvPr/>
          </p:nvSpPr>
          <p:spPr>
            <a:xfrm>
              <a:off x="1510242" y="2074606"/>
              <a:ext cx="173528" cy="134891"/>
            </a:xfrm>
            <a:custGeom>
              <a:avLst/>
              <a:gdLst/>
              <a:ahLst/>
              <a:cxnLst/>
              <a:rect l="l" t="t" r="r" b="b"/>
              <a:pathLst>
                <a:path w="3054" h="2374" extrusionOk="0">
                  <a:moveTo>
                    <a:pt x="890" y="1"/>
                  </a:moveTo>
                  <a:cubicBezTo>
                    <a:pt x="641" y="1"/>
                    <a:pt x="431" y="79"/>
                    <a:pt x="304" y="240"/>
                  </a:cubicBezTo>
                  <a:cubicBezTo>
                    <a:pt x="0" y="635"/>
                    <a:pt x="299" y="1383"/>
                    <a:pt x="968" y="1902"/>
                  </a:cubicBezTo>
                  <a:cubicBezTo>
                    <a:pt x="1366" y="2212"/>
                    <a:pt x="1805" y="2373"/>
                    <a:pt x="2161" y="2373"/>
                  </a:cubicBezTo>
                  <a:cubicBezTo>
                    <a:pt x="2410" y="2373"/>
                    <a:pt x="2618" y="2295"/>
                    <a:pt x="2745" y="2134"/>
                  </a:cubicBezTo>
                  <a:cubicBezTo>
                    <a:pt x="3053" y="1738"/>
                    <a:pt x="2750" y="996"/>
                    <a:pt x="2080" y="471"/>
                  </a:cubicBezTo>
                  <a:cubicBezTo>
                    <a:pt x="1686" y="162"/>
                    <a:pt x="1247" y="1"/>
                    <a:pt x="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9"/>
            <p:cNvSpPr/>
            <p:nvPr/>
          </p:nvSpPr>
          <p:spPr>
            <a:xfrm>
              <a:off x="1778487" y="2715814"/>
              <a:ext cx="78128" cy="171142"/>
            </a:xfrm>
            <a:custGeom>
              <a:avLst/>
              <a:gdLst/>
              <a:ahLst/>
              <a:cxnLst/>
              <a:rect l="l" t="t" r="r" b="b"/>
              <a:pathLst>
                <a:path w="1375" h="3012" extrusionOk="0">
                  <a:moveTo>
                    <a:pt x="529" y="1"/>
                  </a:moveTo>
                  <a:cubicBezTo>
                    <a:pt x="519" y="1"/>
                    <a:pt x="509" y="1"/>
                    <a:pt x="500" y="2"/>
                  </a:cubicBezTo>
                  <a:cubicBezTo>
                    <a:pt x="175" y="38"/>
                    <a:pt x="1" y="744"/>
                    <a:pt x="103" y="1578"/>
                  </a:cubicBezTo>
                  <a:cubicBezTo>
                    <a:pt x="209" y="2382"/>
                    <a:pt x="536" y="3012"/>
                    <a:pt x="851" y="3012"/>
                  </a:cubicBezTo>
                  <a:cubicBezTo>
                    <a:pt x="861" y="3012"/>
                    <a:pt x="871" y="3011"/>
                    <a:pt x="880" y="3010"/>
                  </a:cubicBezTo>
                  <a:cubicBezTo>
                    <a:pt x="1200" y="2968"/>
                    <a:pt x="1375" y="2262"/>
                    <a:pt x="1267" y="1428"/>
                  </a:cubicBezTo>
                  <a:cubicBezTo>
                    <a:pt x="1166" y="626"/>
                    <a:pt x="839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9"/>
            <p:cNvSpPr/>
            <p:nvPr/>
          </p:nvSpPr>
          <p:spPr>
            <a:xfrm>
              <a:off x="1755418" y="2405807"/>
              <a:ext cx="107390" cy="123754"/>
            </a:xfrm>
            <a:custGeom>
              <a:avLst/>
              <a:gdLst/>
              <a:ahLst/>
              <a:cxnLst/>
              <a:rect l="l" t="t" r="r" b="b"/>
              <a:pathLst>
                <a:path w="1890" h="2178" extrusionOk="0">
                  <a:moveTo>
                    <a:pt x="697" y="1"/>
                  </a:moveTo>
                  <a:cubicBezTo>
                    <a:pt x="625" y="1"/>
                    <a:pt x="555" y="14"/>
                    <a:pt x="488" y="43"/>
                  </a:cubicBezTo>
                  <a:cubicBezTo>
                    <a:pt x="103" y="212"/>
                    <a:pt x="0" y="815"/>
                    <a:pt x="257" y="1397"/>
                  </a:cubicBezTo>
                  <a:cubicBezTo>
                    <a:pt x="468" y="1871"/>
                    <a:pt x="854" y="2178"/>
                    <a:pt x="1197" y="2178"/>
                  </a:cubicBezTo>
                  <a:cubicBezTo>
                    <a:pt x="1270" y="2178"/>
                    <a:pt x="1342" y="2164"/>
                    <a:pt x="1410" y="2133"/>
                  </a:cubicBezTo>
                  <a:cubicBezTo>
                    <a:pt x="1792" y="1968"/>
                    <a:pt x="1889" y="1361"/>
                    <a:pt x="1637" y="789"/>
                  </a:cubicBezTo>
                  <a:cubicBezTo>
                    <a:pt x="1428" y="308"/>
                    <a:pt x="1041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9"/>
            <p:cNvSpPr/>
            <p:nvPr/>
          </p:nvSpPr>
          <p:spPr>
            <a:xfrm>
              <a:off x="905000" y="1976422"/>
              <a:ext cx="1237710" cy="1190663"/>
            </a:xfrm>
            <a:custGeom>
              <a:avLst/>
              <a:gdLst/>
              <a:ahLst/>
              <a:cxnLst/>
              <a:rect l="l" t="t" r="r" b="b"/>
              <a:pathLst>
                <a:path w="21783" h="20955" extrusionOk="0">
                  <a:moveTo>
                    <a:pt x="11062" y="297"/>
                  </a:moveTo>
                  <a:cubicBezTo>
                    <a:pt x="12443" y="297"/>
                    <a:pt x="13830" y="528"/>
                    <a:pt x="15157" y="994"/>
                  </a:cubicBezTo>
                  <a:cubicBezTo>
                    <a:pt x="17648" y="1999"/>
                    <a:pt x="19240" y="3877"/>
                    <a:pt x="20311" y="7080"/>
                  </a:cubicBezTo>
                  <a:cubicBezTo>
                    <a:pt x="21464" y="11754"/>
                    <a:pt x="19579" y="16496"/>
                    <a:pt x="15399" y="19452"/>
                  </a:cubicBezTo>
                  <a:cubicBezTo>
                    <a:pt x="14204" y="20250"/>
                    <a:pt x="12691" y="20658"/>
                    <a:pt x="11103" y="20658"/>
                  </a:cubicBezTo>
                  <a:cubicBezTo>
                    <a:pt x="10037" y="20658"/>
                    <a:pt x="8938" y="20474"/>
                    <a:pt x="7877" y="20100"/>
                  </a:cubicBezTo>
                  <a:cubicBezTo>
                    <a:pt x="3902" y="18566"/>
                    <a:pt x="1041" y="17073"/>
                    <a:pt x="402" y="11822"/>
                  </a:cubicBezTo>
                  <a:lnTo>
                    <a:pt x="299" y="8980"/>
                  </a:lnTo>
                  <a:cubicBezTo>
                    <a:pt x="418" y="4629"/>
                    <a:pt x="2044" y="3677"/>
                    <a:pt x="4505" y="2235"/>
                  </a:cubicBezTo>
                  <a:cubicBezTo>
                    <a:pt x="4840" y="2040"/>
                    <a:pt x="5185" y="1833"/>
                    <a:pt x="5534" y="1617"/>
                  </a:cubicBezTo>
                  <a:cubicBezTo>
                    <a:pt x="7248" y="741"/>
                    <a:pt x="9149" y="297"/>
                    <a:pt x="11062" y="297"/>
                  </a:cubicBezTo>
                  <a:close/>
                  <a:moveTo>
                    <a:pt x="11063" y="0"/>
                  </a:moveTo>
                  <a:cubicBezTo>
                    <a:pt x="9100" y="0"/>
                    <a:pt x="7150" y="457"/>
                    <a:pt x="5391" y="1360"/>
                  </a:cubicBezTo>
                  <a:cubicBezTo>
                    <a:pt x="5030" y="1581"/>
                    <a:pt x="4686" y="1783"/>
                    <a:pt x="4356" y="1978"/>
                  </a:cubicBezTo>
                  <a:cubicBezTo>
                    <a:pt x="1901" y="3420"/>
                    <a:pt x="129" y="4454"/>
                    <a:pt x="0" y="8974"/>
                  </a:cubicBezTo>
                  <a:cubicBezTo>
                    <a:pt x="0" y="8980"/>
                    <a:pt x="0" y="8985"/>
                    <a:pt x="5" y="8985"/>
                  </a:cubicBezTo>
                  <a:lnTo>
                    <a:pt x="109" y="11847"/>
                  </a:lnTo>
                  <a:cubicBezTo>
                    <a:pt x="768" y="17258"/>
                    <a:pt x="3831" y="18854"/>
                    <a:pt x="7775" y="20378"/>
                  </a:cubicBezTo>
                  <a:cubicBezTo>
                    <a:pt x="8871" y="20764"/>
                    <a:pt x="10004" y="20954"/>
                    <a:pt x="11100" y="20954"/>
                  </a:cubicBezTo>
                  <a:cubicBezTo>
                    <a:pt x="12748" y="20954"/>
                    <a:pt x="14323" y="20527"/>
                    <a:pt x="15564" y="19699"/>
                  </a:cubicBezTo>
                  <a:cubicBezTo>
                    <a:pt x="19853" y="16665"/>
                    <a:pt x="21783" y="11806"/>
                    <a:pt x="20594" y="6997"/>
                  </a:cubicBezTo>
                  <a:cubicBezTo>
                    <a:pt x="19492" y="3692"/>
                    <a:pt x="17845" y="1757"/>
                    <a:pt x="15260" y="716"/>
                  </a:cubicBezTo>
                  <a:cubicBezTo>
                    <a:pt x="13899" y="238"/>
                    <a:pt x="12478" y="0"/>
                    <a:pt x="1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8" name="Google Shape;2718;p69"/>
          <p:cNvGrpSpPr/>
          <p:nvPr/>
        </p:nvGrpSpPr>
        <p:grpSpPr>
          <a:xfrm rot="10800000" flipH="1">
            <a:off x="1735860" y="2582578"/>
            <a:ext cx="567861" cy="546157"/>
            <a:chOff x="905000" y="1976422"/>
            <a:chExt cx="1237710" cy="1190663"/>
          </a:xfrm>
        </p:grpSpPr>
        <p:sp>
          <p:nvSpPr>
            <p:cNvPr id="2719" name="Google Shape;2719;p69"/>
            <p:cNvSpPr/>
            <p:nvPr/>
          </p:nvSpPr>
          <p:spPr>
            <a:xfrm>
              <a:off x="1667916" y="2268304"/>
              <a:ext cx="281998" cy="349045"/>
            </a:xfrm>
            <a:custGeom>
              <a:avLst/>
              <a:gdLst/>
              <a:ahLst/>
              <a:cxnLst/>
              <a:rect l="l" t="t" r="r" b="b"/>
              <a:pathLst>
                <a:path w="4963" h="6143" extrusionOk="0">
                  <a:moveTo>
                    <a:pt x="2237" y="2421"/>
                  </a:moveTo>
                  <a:cubicBezTo>
                    <a:pt x="2581" y="2421"/>
                    <a:pt x="2968" y="2728"/>
                    <a:pt x="3177" y="3209"/>
                  </a:cubicBezTo>
                  <a:cubicBezTo>
                    <a:pt x="3429" y="3781"/>
                    <a:pt x="3332" y="4388"/>
                    <a:pt x="2950" y="4553"/>
                  </a:cubicBezTo>
                  <a:cubicBezTo>
                    <a:pt x="2882" y="4584"/>
                    <a:pt x="2810" y="4598"/>
                    <a:pt x="2737" y="4598"/>
                  </a:cubicBezTo>
                  <a:cubicBezTo>
                    <a:pt x="2394" y="4598"/>
                    <a:pt x="2008" y="4291"/>
                    <a:pt x="1797" y="3817"/>
                  </a:cubicBezTo>
                  <a:cubicBezTo>
                    <a:pt x="1540" y="3235"/>
                    <a:pt x="1643" y="2632"/>
                    <a:pt x="2028" y="2463"/>
                  </a:cubicBezTo>
                  <a:cubicBezTo>
                    <a:pt x="2095" y="2434"/>
                    <a:pt x="2165" y="2421"/>
                    <a:pt x="2237" y="2421"/>
                  </a:cubicBezTo>
                  <a:close/>
                  <a:moveTo>
                    <a:pt x="1406" y="0"/>
                  </a:moveTo>
                  <a:cubicBezTo>
                    <a:pt x="1310" y="0"/>
                    <a:pt x="1221" y="16"/>
                    <a:pt x="1138" y="49"/>
                  </a:cubicBezTo>
                  <a:cubicBezTo>
                    <a:pt x="248" y="408"/>
                    <a:pt x="0" y="2843"/>
                    <a:pt x="1030" y="4419"/>
                  </a:cubicBezTo>
                  <a:cubicBezTo>
                    <a:pt x="1645" y="5368"/>
                    <a:pt x="2811" y="6143"/>
                    <a:pt x="3628" y="6143"/>
                  </a:cubicBezTo>
                  <a:cubicBezTo>
                    <a:pt x="3817" y="6143"/>
                    <a:pt x="3988" y="6101"/>
                    <a:pt x="4129" y="6010"/>
                  </a:cubicBezTo>
                  <a:cubicBezTo>
                    <a:pt x="4963" y="5469"/>
                    <a:pt x="4418" y="3446"/>
                    <a:pt x="4387" y="3338"/>
                  </a:cubicBezTo>
                  <a:cubicBezTo>
                    <a:pt x="3913" y="1618"/>
                    <a:pt x="2372" y="0"/>
                    <a:pt x="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9"/>
            <p:cNvSpPr/>
            <p:nvPr/>
          </p:nvSpPr>
          <p:spPr>
            <a:xfrm>
              <a:off x="1284668" y="2231200"/>
              <a:ext cx="402002" cy="551438"/>
            </a:xfrm>
            <a:custGeom>
              <a:avLst/>
              <a:gdLst/>
              <a:ahLst/>
              <a:cxnLst/>
              <a:rect l="l" t="t" r="r" b="b"/>
              <a:pathLst>
                <a:path w="7075" h="9705" extrusionOk="0">
                  <a:moveTo>
                    <a:pt x="2359" y="2001"/>
                  </a:moveTo>
                  <a:cubicBezTo>
                    <a:pt x="2838" y="2001"/>
                    <a:pt x="3249" y="2354"/>
                    <a:pt x="3312" y="2843"/>
                  </a:cubicBezTo>
                  <a:cubicBezTo>
                    <a:pt x="3378" y="3373"/>
                    <a:pt x="3008" y="3857"/>
                    <a:pt x="2478" y="3924"/>
                  </a:cubicBezTo>
                  <a:cubicBezTo>
                    <a:pt x="2437" y="3929"/>
                    <a:pt x="2396" y="3932"/>
                    <a:pt x="2355" y="3932"/>
                  </a:cubicBezTo>
                  <a:cubicBezTo>
                    <a:pt x="1874" y="3932"/>
                    <a:pt x="1458" y="3574"/>
                    <a:pt x="1397" y="3085"/>
                  </a:cubicBezTo>
                  <a:cubicBezTo>
                    <a:pt x="1329" y="2555"/>
                    <a:pt x="1705" y="2075"/>
                    <a:pt x="2236" y="2009"/>
                  </a:cubicBezTo>
                  <a:cubicBezTo>
                    <a:pt x="2277" y="2004"/>
                    <a:pt x="2318" y="2001"/>
                    <a:pt x="2359" y="2001"/>
                  </a:cubicBezTo>
                  <a:close/>
                  <a:moveTo>
                    <a:pt x="2552" y="5007"/>
                  </a:moveTo>
                  <a:cubicBezTo>
                    <a:pt x="2834" y="5007"/>
                    <a:pt x="3098" y="5332"/>
                    <a:pt x="3151" y="5767"/>
                  </a:cubicBezTo>
                  <a:cubicBezTo>
                    <a:pt x="3208" y="6226"/>
                    <a:pt x="3013" y="6627"/>
                    <a:pt x="2714" y="6663"/>
                  </a:cubicBezTo>
                  <a:cubicBezTo>
                    <a:pt x="2697" y="6665"/>
                    <a:pt x="2681" y="6667"/>
                    <a:pt x="2665" y="6667"/>
                  </a:cubicBezTo>
                  <a:cubicBezTo>
                    <a:pt x="2385" y="6667"/>
                    <a:pt x="2124" y="6339"/>
                    <a:pt x="2070" y="5901"/>
                  </a:cubicBezTo>
                  <a:cubicBezTo>
                    <a:pt x="2014" y="5447"/>
                    <a:pt x="2210" y="5046"/>
                    <a:pt x="2509" y="5010"/>
                  </a:cubicBezTo>
                  <a:cubicBezTo>
                    <a:pt x="2523" y="5008"/>
                    <a:pt x="2538" y="5007"/>
                    <a:pt x="2552" y="5007"/>
                  </a:cubicBezTo>
                  <a:close/>
                  <a:moveTo>
                    <a:pt x="4588" y="5332"/>
                  </a:moveTo>
                  <a:cubicBezTo>
                    <a:pt x="5037" y="5332"/>
                    <a:pt x="5506" y="5764"/>
                    <a:pt x="5705" y="6395"/>
                  </a:cubicBezTo>
                  <a:cubicBezTo>
                    <a:pt x="5937" y="7122"/>
                    <a:pt x="5726" y="7842"/>
                    <a:pt x="5221" y="8001"/>
                  </a:cubicBezTo>
                  <a:cubicBezTo>
                    <a:pt x="5155" y="8023"/>
                    <a:pt x="5087" y="8033"/>
                    <a:pt x="5019" y="8033"/>
                  </a:cubicBezTo>
                  <a:cubicBezTo>
                    <a:pt x="4574" y="8033"/>
                    <a:pt x="4099" y="7601"/>
                    <a:pt x="3899" y="6972"/>
                  </a:cubicBezTo>
                  <a:cubicBezTo>
                    <a:pt x="3666" y="6241"/>
                    <a:pt x="3883" y="5520"/>
                    <a:pt x="4377" y="5366"/>
                  </a:cubicBezTo>
                  <a:cubicBezTo>
                    <a:pt x="4446" y="5343"/>
                    <a:pt x="4517" y="5332"/>
                    <a:pt x="4588" y="5332"/>
                  </a:cubicBezTo>
                  <a:close/>
                  <a:moveTo>
                    <a:pt x="2496" y="1"/>
                  </a:moveTo>
                  <a:cubicBezTo>
                    <a:pt x="2442" y="1"/>
                    <a:pt x="2387" y="4"/>
                    <a:pt x="2333" y="11"/>
                  </a:cubicBezTo>
                  <a:cubicBezTo>
                    <a:pt x="1072" y="165"/>
                    <a:pt x="57" y="2142"/>
                    <a:pt x="37" y="3795"/>
                  </a:cubicBezTo>
                  <a:cubicBezTo>
                    <a:pt x="0" y="6999"/>
                    <a:pt x="3689" y="9705"/>
                    <a:pt x="5510" y="9705"/>
                  </a:cubicBezTo>
                  <a:cubicBezTo>
                    <a:pt x="5744" y="9705"/>
                    <a:pt x="5946" y="9660"/>
                    <a:pt x="6107" y="9567"/>
                  </a:cubicBezTo>
                  <a:cubicBezTo>
                    <a:pt x="7074" y="9000"/>
                    <a:pt x="6586" y="6555"/>
                    <a:pt x="6411" y="5701"/>
                  </a:cubicBezTo>
                  <a:cubicBezTo>
                    <a:pt x="5907" y="3196"/>
                    <a:pt x="4185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9"/>
            <p:cNvSpPr/>
            <p:nvPr/>
          </p:nvSpPr>
          <p:spPr>
            <a:xfrm>
              <a:off x="1273020" y="2663483"/>
              <a:ext cx="295180" cy="359387"/>
            </a:xfrm>
            <a:custGeom>
              <a:avLst/>
              <a:gdLst/>
              <a:ahLst/>
              <a:cxnLst/>
              <a:rect l="l" t="t" r="r" b="b"/>
              <a:pathLst>
                <a:path w="5195" h="6325" extrusionOk="0">
                  <a:moveTo>
                    <a:pt x="615" y="0"/>
                  </a:moveTo>
                  <a:cubicBezTo>
                    <a:pt x="592" y="0"/>
                    <a:pt x="571" y="6"/>
                    <a:pt x="551" y="18"/>
                  </a:cubicBezTo>
                  <a:cubicBezTo>
                    <a:pt x="0" y="348"/>
                    <a:pt x="1055" y="5094"/>
                    <a:pt x="4057" y="6324"/>
                  </a:cubicBezTo>
                  <a:lnTo>
                    <a:pt x="4375" y="5820"/>
                  </a:lnTo>
                  <a:lnTo>
                    <a:pt x="4375" y="5820"/>
                  </a:lnTo>
                  <a:cubicBezTo>
                    <a:pt x="4350" y="5823"/>
                    <a:pt x="4325" y="5825"/>
                    <a:pt x="4300" y="5825"/>
                  </a:cubicBezTo>
                  <a:cubicBezTo>
                    <a:pt x="4002" y="5825"/>
                    <a:pt x="3745" y="5604"/>
                    <a:pt x="3707" y="5300"/>
                  </a:cubicBezTo>
                  <a:cubicBezTo>
                    <a:pt x="3665" y="4970"/>
                    <a:pt x="3897" y="4672"/>
                    <a:pt x="4227" y="4630"/>
                  </a:cubicBezTo>
                  <a:cubicBezTo>
                    <a:pt x="4254" y="4627"/>
                    <a:pt x="4280" y="4625"/>
                    <a:pt x="4306" y="4625"/>
                  </a:cubicBezTo>
                  <a:cubicBezTo>
                    <a:pt x="4421" y="4625"/>
                    <a:pt x="4531" y="4659"/>
                    <a:pt x="4623" y="4718"/>
                  </a:cubicBezTo>
                  <a:lnTo>
                    <a:pt x="5195" y="4337"/>
                  </a:lnTo>
                  <a:cubicBezTo>
                    <a:pt x="2137" y="2259"/>
                    <a:pt x="1062" y="0"/>
                    <a:pt x="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9"/>
            <p:cNvSpPr/>
            <p:nvPr/>
          </p:nvSpPr>
          <p:spPr>
            <a:xfrm>
              <a:off x="913466" y="1984717"/>
              <a:ext cx="1222482" cy="1174128"/>
            </a:xfrm>
            <a:custGeom>
              <a:avLst/>
              <a:gdLst/>
              <a:ahLst/>
              <a:cxnLst/>
              <a:rect l="l" t="t" r="r" b="b"/>
              <a:pathLst>
                <a:path w="21515" h="20664" extrusionOk="0">
                  <a:moveTo>
                    <a:pt x="11393" y="1583"/>
                  </a:moveTo>
                  <a:cubicBezTo>
                    <a:pt x="11750" y="1583"/>
                    <a:pt x="12189" y="1744"/>
                    <a:pt x="12583" y="2053"/>
                  </a:cubicBezTo>
                  <a:cubicBezTo>
                    <a:pt x="13253" y="2578"/>
                    <a:pt x="13556" y="3320"/>
                    <a:pt x="13248" y="3716"/>
                  </a:cubicBezTo>
                  <a:cubicBezTo>
                    <a:pt x="13121" y="3877"/>
                    <a:pt x="12913" y="3955"/>
                    <a:pt x="12664" y="3955"/>
                  </a:cubicBezTo>
                  <a:cubicBezTo>
                    <a:pt x="12308" y="3955"/>
                    <a:pt x="11869" y="3794"/>
                    <a:pt x="11471" y="3484"/>
                  </a:cubicBezTo>
                  <a:cubicBezTo>
                    <a:pt x="10802" y="2965"/>
                    <a:pt x="10503" y="2217"/>
                    <a:pt x="10807" y="1822"/>
                  </a:cubicBezTo>
                  <a:cubicBezTo>
                    <a:pt x="10934" y="1661"/>
                    <a:pt x="11144" y="1583"/>
                    <a:pt x="11393" y="1583"/>
                  </a:cubicBezTo>
                  <a:close/>
                  <a:moveTo>
                    <a:pt x="5006" y="3384"/>
                  </a:moveTo>
                  <a:cubicBezTo>
                    <a:pt x="5320" y="3384"/>
                    <a:pt x="5647" y="3958"/>
                    <a:pt x="5736" y="4700"/>
                  </a:cubicBezTo>
                  <a:cubicBezTo>
                    <a:pt x="5834" y="5467"/>
                    <a:pt x="5649" y="6121"/>
                    <a:pt x="5324" y="6161"/>
                  </a:cubicBezTo>
                  <a:cubicBezTo>
                    <a:pt x="5313" y="6163"/>
                    <a:pt x="5302" y="6163"/>
                    <a:pt x="5292" y="6163"/>
                  </a:cubicBezTo>
                  <a:cubicBezTo>
                    <a:pt x="4978" y="6163"/>
                    <a:pt x="4652" y="5590"/>
                    <a:pt x="4563" y="4849"/>
                  </a:cubicBezTo>
                  <a:cubicBezTo>
                    <a:pt x="4464" y="4082"/>
                    <a:pt x="4649" y="3428"/>
                    <a:pt x="4974" y="3386"/>
                  </a:cubicBezTo>
                  <a:cubicBezTo>
                    <a:pt x="4985" y="3385"/>
                    <a:pt x="4995" y="3384"/>
                    <a:pt x="5006" y="3384"/>
                  </a:cubicBezTo>
                  <a:close/>
                  <a:moveTo>
                    <a:pt x="14684" y="4991"/>
                  </a:moveTo>
                  <a:cubicBezTo>
                    <a:pt x="15650" y="4991"/>
                    <a:pt x="17191" y="6609"/>
                    <a:pt x="17665" y="8329"/>
                  </a:cubicBezTo>
                  <a:cubicBezTo>
                    <a:pt x="17696" y="8437"/>
                    <a:pt x="18241" y="10460"/>
                    <a:pt x="17407" y="11001"/>
                  </a:cubicBezTo>
                  <a:cubicBezTo>
                    <a:pt x="17266" y="11092"/>
                    <a:pt x="17095" y="11134"/>
                    <a:pt x="16906" y="11134"/>
                  </a:cubicBezTo>
                  <a:cubicBezTo>
                    <a:pt x="16089" y="11134"/>
                    <a:pt x="14923" y="10359"/>
                    <a:pt x="14308" y="9410"/>
                  </a:cubicBezTo>
                  <a:cubicBezTo>
                    <a:pt x="13278" y="7834"/>
                    <a:pt x="13526" y="5399"/>
                    <a:pt x="14416" y="5040"/>
                  </a:cubicBezTo>
                  <a:cubicBezTo>
                    <a:pt x="14499" y="5007"/>
                    <a:pt x="14588" y="4991"/>
                    <a:pt x="14684" y="4991"/>
                  </a:cubicBezTo>
                  <a:close/>
                  <a:moveTo>
                    <a:pt x="9029" y="4339"/>
                  </a:moveTo>
                  <a:cubicBezTo>
                    <a:pt x="10718" y="4339"/>
                    <a:pt x="12440" y="7534"/>
                    <a:pt x="12944" y="10039"/>
                  </a:cubicBezTo>
                  <a:cubicBezTo>
                    <a:pt x="13119" y="10893"/>
                    <a:pt x="13607" y="13338"/>
                    <a:pt x="12640" y="13905"/>
                  </a:cubicBezTo>
                  <a:cubicBezTo>
                    <a:pt x="12479" y="13998"/>
                    <a:pt x="12277" y="14043"/>
                    <a:pt x="12043" y="14043"/>
                  </a:cubicBezTo>
                  <a:cubicBezTo>
                    <a:pt x="10222" y="14043"/>
                    <a:pt x="6533" y="11337"/>
                    <a:pt x="6570" y="8133"/>
                  </a:cubicBezTo>
                  <a:cubicBezTo>
                    <a:pt x="6590" y="6480"/>
                    <a:pt x="7605" y="4503"/>
                    <a:pt x="8866" y="4349"/>
                  </a:cubicBezTo>
                  <a:cubicBezTo>
                    <a:pt x="8920" y="4342"/>
                    <a:pt x="8975" y="4339"/>
                    <a:pt x="9029" y="4339"/>
                  </a:cubicBezTo>
                  <a:close/>
                  <a:moveTo>
                    <a:pt x="4126" y="7473"/>
                  </a:moveTo>
                  <a:cubicBezTo>
                    <a:pt x="4392" y="7473"/>
                    <a:pt x="4645" y="7530"/>
                    <a:pt x="4860" y="7660"/>
                  </a:cubicBezTo>
                  <a:cubicBezTo>
                    <a:pt x="6158" y="8447"/>
                    <a:pt x="6024" y="11830"/>
                    <a:pt x="4356" y="13425"/>
                  </a:cubicBezTo>
                  <a:cubicBezTo>
                    <a:pt x="4093" y="13680"/>
                    <a:pt x="3561" y="14186"/>
                    <a:pt x="3023" y="14186"/>
                  </a:cubicBezTo>
                  <a:cubicBezTo>
                    <a:pt x="2951" y="14186"/>
                    <a:pt x="2879" y="14177"/>
                    <a:pt x="2807" y="14157"/>
                  </a:cubicBezTo>
                  <a:cubicBezTo>
                    <a:pt x="1519" y="13796"/>
                    <a:pt x="505" y="9966"/>
                    <a:pt x="2240" y="8288"/>
                  </a:cubicBezTo>
                  <a:cubicBezTo>
                    <a:pt x="2721" y="7825"/>
                    <a:pt x="3466" y="7473"/>
                    <a:pt x="4126" y="7473"/>
                  </a:cubicBezTo>
                  <a:close/>
                  <a:moveTo>
                    <a:pt x="15753" y="12868"/>
                  </a:moveTo>
                  <a:cubicBezTo>
                    <a:pt x="16063" y="12868"/>
                    <a:pt x="16390" y="13493"/>
                    <a:pt x="16491" y="14295"/>
                  </a:cubicBezTo>
                  <a:cubicBezTo>
                    <a:pt x="16599" y="15129"/>
                    <a:pt x="16424" y="15835"/>
                    <a:pt x="16104" y="15877"/>
                  </a:cubicBezTo>
                  <a:cubicBezTo>
                    <a:pt x="16095" y="15878"/>
                    <a:pt x="16085" y="15879"/>
                    <a:pt x="16075" y="15879"/>
                  </a:cubicBezTo>
                  <a:cubicBezTo>
                    <a:pt x="15760" y="15879"/>
                    <a:pt x="15433" y="15249"/>
                    <a:pt x="15327" y="14445"/>
                  </a:cubicBezTo>
                  <a:cubicBezTo>
                    <a:pt x="15225" y="13611"/>
                    <a:pt x="15399" y="12905"/>
                    <a:pt x="15724" y="12869"/>
                  </a:cubicBezTo>
                  <a:cubicBezTo>
                    <a:pt x="15733" y="12868"/>
                    <a:pt x="15743" y="12868"/>
                    <a:pt x="15753" y="12868"/>
                  </a:cubicBezTo>
                  <a:close/>
                  <a:moveTo>
                    <a:pt x="5325" y="14255"/>
                  </a:moveTo>
                  <a:cubicBezTo>
                    <a:pt x="5611" y="14255"/>
                    <a:pt x="6105" y="14860"/>
                    <a:pt x="6493" y="15692"/>
                  </a:cubicBezTo>
                  <a:cubicBezTo>
                    <a:pt x="6920" y="16597"/>
                    <a:pt x="7049" y="17431"/>
                    <a:pt x="6787" y="17555"/>
                  </a:cubicBezTo>
                  <a:cubicBezTo>
                    <a:pt x="6764" y="17565"/>
                    <a:pt x="6740" y="17570"/>
                    <a:pt x="6714" y="17570"/>
                  </a:cubicBezTo>
                  <a:cubicBezTo>
                    <a:pt x="6427" y="17570"/>
                    <a:pt x="5927" y="16964"/>
                    <a:pt x="5540" y="16134"/>
                  </a:cubicBezTo>
                  <a:cubicBezTo>
                    <a:pt x="5124" y="15228"/>
                    <a:pt x="4989" y="14394"/>
                    <a:pt x="5252" y="14271"/>
                  </a:cubicBezTo>
                  <a:cubicBezTo>
                    <a:pt x="5274" y="14260"/>
                    <a:pt x="5299" y="14255"/>
                    <a:pt x="5325" y="14255"/>
                  </a:cubicBezTo>
                  <a:close/>
                  <a:moveTo>
                    <a:pt x="6943" y="11946"/>
                  </a:moveTo>
                  <a:cubicBezTo>
                    <a:pt x="7390" y="11946"/>
                    <a:pt x="8465" y="14205"/>
                    <a:pt x="11523" y="16283"/>
                  </a:cubicBezTo>
                  <a:cubicBezTo>
                    <a:pt x="11729" y="16422"/>
                    <a:pt x="11945" y="16561"/>
                    <a:pt x="12171" y="16700"/>
                  </a:cubicBezTo>
                  <a:cubicBezTo>
                    <a:pt x="13144" y="17298"/>
                    <a:pt x="14015" y="17693"/>
                    <a:pt x="13937" y="18059"/>
                  </a:cubicBezTo>
                  <a:cubicBezTo>
                    <a:pt x="13871" y="18372"/>
                    <a:pt x="13102" y="18606"/>
                    <a:pt x="12187" y="18606"/>
                  </a:cubicBezTo>
                  <a:cubicBezTo>
                    <a:pt x="11673" y="18606"/>
                    <a:pt x="11113" y="18532"/>
                    <a:pt x="10606" y="18358"/>
                  </a:cubicBezTo>
                  <a:cubicBezTo>
                    <a:pt x="10534" y="18332"/>
                    <a:pt x="10456" y="18306"/>
                    <a:pt x="10385" y="18270"/>
                  </a:cubicBezTo>
                  <a:cubicBezTo>
                    <a:pt x="7383" y="17040"/>
                    <a:pt x="6328" y="12294"/>
                    <a:pt x="6879" y="11964"/>
                  </a:cubicBezTo>
                  <a:cubicBezTo>
                    <a:pt x="6899" y="11952"/>
                    <a:pt x="6920" y="11946"/>
                    <a:pt x="6943" y="11946"/>
                  </a:cubicBezTo>
                  <a:close/>
                  <a:moveTo>
                    <a:pt x="10911" y="1"/>
                  </a:moveTo>
                  <a:cubicBezTo>
                    <a:pt x="9005" y="1"/>
                    <a:pt x="7084" y="436"/>
                    <a:pt x="5319" y="1343"/>
                  </a:cubicBezTo>
                  <a:cubicBezTo>
                    <a:pt x="2282" y="3212"/>
                    <a:pt x="139" y="3804"/>
                    <a:pt x="1" y="8834"/>
                  </a:cubicBezTo>
                  <a:lnTo>
                    <a:pt x="108" y="11681"/>
                  </a:lnTo>
                  <a:cubicBezTo>
                    <a:pt x="747" y="16958"/>
                    <a:pt x="3610" y="18522"/>
                    <a:pt x="7676" y="20093"/>
                  </a:cubicBezTo>
                  <a:cubicBezTo>
                    <a:pt x="8723" y="20463"/>
                    <a:pt x="9853" y="20664"/>
                    <a:pt x="10974" y="20664"/>
                  </a:cubicBezTo>
                  <a:cubicBezTo>
                    <a:pt x="12523" y="20664"/>
                    <a:pt x="14057" y="20280"/>
                    <a:pt x="15332" y="19429"/>
                  </a:cubicBezTo>
                  <a:cubicBezTo>
                    <a:pt x="19430" y="16535"/>
                    <a:pt x="21515" y="11804"/>
                    <a:pt x="20305" y="6898"/>
                  </a:cubicBezTo>
                  <a:cubicBezTo>
                    <a:pt x="19348" y="4040"/>
                    <a:pt x="17886" y="1847"/>
                    <a:pt x="15065" y="710"/>
                  </a:cubicBezTo>
                  <a:cubicBezTo>
                    <a:pt x="13736" y="242"/>
                    <a:pt x="12328" y="1"/>
                    <a:pt x="109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9"/>
            <p:cNvSpPr/>
            <p:nvPr/>
          </p:nvSpPr>
          <p:spPr>
            <a:xfrm>
              <a:off x="1360125" y="2344896"/>
              <a:ext cx="116538" cy="109719"/>
            </a:xfrm>
            <a:custGeom>
              <a:avLst/>
              <a:gdLst/>
              <a:ahLst/>
              <a:cxnLst/>
              <a:rect l="l" t="t" r="r" b="b"/>
              <a:pathLst>
                <a:path w="2051" h="1931" extrusionOk="0">
                  <a:moveTo>
                    <a:pt x="1031" y="0"/>
                  </a:moveTo>
                  <a:cubicBezTo>
                    <a:pt x="990" y="0"/>
                    <a:pt x="949" y="3"/>
                    <a:pt x="908" y="8"/>
                  </a:cubicBezTo>
                  <a:cubicBezTo>
                    <a:pt x="377" y="74"/>
                    <a:pt x="1" y="554"/>
                    <a:pt x="69" y="1084"/>
                  </a:cubicBezTo>
                  <a:cubicBezTo>
                    <a:pt x="130" y="1573"/>
                    <a:pt x="546" y="1931"/>
                    <a:pt x="1027" y="1931"/>
                  </a:cubicBezTo>
                  <a:cubicBezTo>
                    <a:pt x="1068" y="1931"/>
                    <a:pt x="1109" y="1928"/>
                    <a:pt x="1150" y="1923"/>
                  </a:cubicBezTo>
                  <a:cubicBezTo>
                    <a:pt x="1680" y="1856"/>
                    <a:pt x="2050" y="1372"/>
                    <a:pt x="1984" y="842"/>
                  </a:cubicBezTo>
                  <a:cubicBezTo>
                    <a:pt x="1921" y="353"/>
                    <a:pt x="1510" y="0"/>
                    <a:pt x="1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9"/>
            <p:cNvSpPr/>
            <p:nvPr/>
          </p:nvSpPr>
          <p:spPr>
            <a:xfrm>
              <a:off x="1399103" y="2515696"/>
              <a:ext cx="67843" cy="94321"/>
            </a:xfrm>
            <a:custGeom>
              <a:avLst/>
              <a:gdLst/>
              <a:ahLst/>
              <a:cxnLst/>
              <a:rect l="l" t="t" r="r" b="b"/>
              <a:pathLst>
                <a:path w="1194" h="1660" extrusionOk="0">
                  <a:moveTo>
                    <a:pt x="538" y="0"/>
                  </a:moveTo>
                  <a:cubicBezTo>
                    <a:pt x="524" y="0"/>
                    <a:pt x="509" y="1"/>
                    <a:pt x="495" y="3"/>
                  </a:cubicBezTo>
                  <a:cubicBezTo>
                    <a:pt x="196" y="39"/>
                    <a:pt x="0" y="440"/>
                    <a:pt x="56" y="894"/>
                  </a:cubicBezTo>
                  <a:cubicBezTo>
                    <a:pt x="110" y="1332"/>
                    <a:pt x="371" y="1660"/>
                    <a:pt x="651" y="1660"/>
                  </a:cubicBezTo>
                  <a:cubicBezTo>
                    <a:pt x="667" y="1660"/>
                    <a:pt x="683" y="1658"/>
                    <a:pt x="700" y="1656"/>
                  </a:cubicBezTo>
                  <a:cubicBezTo>
                    <a:pt x="999" y="1620"/>
                    <a:pt x="1194" y="1219"/>
                    <a:pt x="1137" y="760"/>
                  </a:cubicBezTo>
                  <a:cubicBezTo>
                    <a:pt x="1084" y="325"/>
                    <a:pt x="820" y="0"/>
                    <a:pt x="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9"/>
            <p:cNvSpPr/>
            <p:nvPr/>
          </p:nvSpPr>
          <p:spPr>
            <a:xfrm>
              <a:off x="1492969" y="2534162"/>
              <a:ext cx="129095" cy="153471"/>
            </a:xfrm>
            <a:custGeom>
              <a:avLst/>
              <a:gdLst/>
              <a:ahLst/>
              <a:cxnLst/>
              <a:rect l="l" t="t" r="r" b="b"/>
              <a:pathLst>
                <a:path w="2272" h="2701" extrusionOk="0">
                  <a:moveTo>
                    <a:pt x="922" y="0"/>
                  </a:moveTo>
                  <a:cubicBezTo>
                    <a:pt x="851" y="0"/>
                    <a:pt x="780" y="11"/>
                    <a:pt x="711" y="34"/>
                  </a:cubicBezTo>
                  <a:cubicBezTo>
                    <a:pt x="217" y="188"/>
                    <a:pt x="0" y="909"/>
                    <a:pt x="233" y="1640"/>
                  </a:cubicBezTo>
                  <a:cubicBezTo>
                    <a:pt x="433" y="2269"/>
                    <a:pt x="908" y="2701"/>
                    <a:pt x="1353" y="2701"/>
                  </a:cubicBezTo>
                  <a:cubicBezTo>
                    <a:pt x="1421" y="2701"/>
                    <a:pt x="1489" y="2691"/>
                    <a:pt x="1555" y="2669"/>
                  </a:cubicBezTo>
                  <a:cubicBezTo>
                    <a:pt x="2060" y="2510"/>
                    <a:pt x="2271" y="1790"/>
                    <a:pt x="2039" y="1063"/>
                  </a:cubicBezTo>
                  <a:cubicBezTo>
                    <a:pt x="1840" y="432"/>
                    <a:pt x="1371" y="0"/>
                    <a:pt x="9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9"/>
            <p:cNvSpPr/>
            <p:nvPr/>
          </p:nvSpPr>
          <p:spPr>
            <a:xfrm>
              <a:off x="1510242" y="2074606"/>
              <a:ext cx="173528" cy="134891"/>
            </a:xfrm>
            <a:custGeom>
              <a:avLst/>
              <a:gdLst/>
              <a:ahLst/>
              <a:cxnLst/>
              <a:rect l="l" t="t" r="r" b="b"/>
              <a:pathLst>
                <a:path w="3054" h="2374" extrusionOk="0">
                  <a:moveTo>
                    <a:pt x="890" y="1"/>
                  </a:moveTo>
                  <a:cubicBezTo>
                    <a:pt x="641" y="1"/>
                    <a:pt x="431" y="79"/>
                    <a:pt x="304" y="240"/>
                  </a:cubicBezTo>
                  <a:cubicBezTo>
                    <a:pt x="0" y="635"/>
                    <a:pt x="299" y="1383"/>
                    <a:pt x="968" y="1902"/>
                  </a:cubicBezTo>
                  <a:cubicBezTo>
                    <a:pt x="1366" y="2212"/>
                    <a:pt x="1805" y="2373"/>
                    <a:pt x="2161" y="2373"/>
                  </a:cubicBezTo>
                  <a:cubicBezTo>
                    <a:pt x="2410" y="2373"/>
                    <a:pt x="2618" y="2295"/>
                    <a:pt x="2745" y="2134"/>
                  </a:cubicBezTo>
                  <a:cubicBezTo>
                    <a:pt x="3053" y="1738"/>
                    <a:pt x="2750" y="996"/>
                    <a:pt x="2080" y="471"/>
                  </a:cubicBezTo>
                  <a:cubicBezTo>
                    <a:pt x="1686" y="162"/>
                    <a:pt x="1247" y="1"/>
                    <a:pt x="8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9"/>
            <p:cNvSpPr/>
            <p:nvPr/>
          </p:nvSpPr>
          <p:spPr>
            <a:xfrm>
              <a:off x="1778487" y="2715814"/>
              <a:ext cx="78128" cy="171142"/>
            </a:xfrm>
            <a:custGeom>
              <a:avLst/>
              <a:gdLst/>
              <a:ahLst/>
              <a:cxnLst/>
              <a:rect l="l" t="t" r="r" b="b"/>
              <a:pathLst>
                <a:path w="1375" h="3012" extrusionOk="0">
                  <a:moveTo>
                    <a:pt x="529" y="1"/>
                  </a:moveTo>
                  <a:cubicBezTo>
                    <a:pt x="519" y="1"/>
                    <a:pt x="509" y="1"/>
                    <a:pt x="500" y="2"/>
                  </a:cubicBezTo>
                  <a:cubicBezTo>
                    <a:pt x="175" y="38"/>
                    <a:pt x="1" y="744"/>
                    <a:pt x="103" y="1578"/>
                  </a:cubicBezTo>
                  <a:cubicBezTo>
                    <a:pt x="209" y="2382"/>
                    <a:pt x="536" y="3012"/>
                    <a:pt x="851" y="3012"/>
                  </a:cubicBezTo>
                  <a:cubicBezTo>
                    <a:pt x="861" y="3012"/>
                    <a:pt x="871" y="3011"/>
                    <a:pt x="880" y="3010"/>
                  </a:cubicBezTo>
                  <a:cubicBezTo>
                    <a:pt x="1200" y="2968"/>
                    <a:pt x="1375" y="2262"/>
                    <a:pt x="1267" y="1428"/>
                  </a:cubicBezTo>
                  <a:cubicBezTo>
                    <a:pt x="1166" y="626"/>
                    <a:pt x="839" y="1"/>
                    <a:pt x="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9"/>
            <p:cNvSpPr/>
            <p:nvPr/>
          </p:nvSpPr>
          <p:spPr>
            <a:xfrm>
              <a:off x="1755418" y="2405807"/>
              <a:ext cx="107390" cy="123754"/>
            </a:xfrm>
            <a:custGeom>
              <a:avLst/>
              <a:gdLst/>
              <a:ahLst/>
              <a:cxnLst/>
              <a:rect l="l" t="t" r="r" b="b"/>
              <a:pathLst>
                <a:path w="1890" h="2178" extrusionOk="0">
                  <a:moveTo>
                    <a:pt x="697" y="1"/>
                  </a:moveTo>
                  <a:cubicBezTo>
                    <a:pt x="625" y="1"/>
                    <a:pt x="555" y="14"/>
                    <a:pt x="488" y="43"/>
                  </a:cubicBezTo>
                  <a:cubicBezTo>
                    <a:pt x="103" y="212"/>
                    <a:pt x="0" y="815"/>
                    <a:pt x="257" y="1397"/>
                  </a:cubicBezTo>
                  <a:cubicBezTo>
                    <a:pt x="468" y="1871"/>
                    <a:pt x="854" y="2178"/>
                    <a:pt x="1197" y="2178"/>
                  </a:cubicBezTo>
                  <a:cubicBezTo>
                    <a:pt x="1270" y="2178"/>
                    <a:pt x="1342" y="2164"/>
                    <a:pt x="1410" y="2133"/>
                  </a:cubicBezTo>
                  <a:cubicBezTo>
                    <a:pt x="1792" y="1968"/>
                    <a:pt x="1889" y="1361"/>
                    <a:pt x="1637" y="789"/>
                  </a:cubicBezTo>
                  <a:cubicBezTo>
                    <a:pt x="1428" y="308"/>
                    <a:pt x="1041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9"/>
            <p:cNvSpPr/>
            <p:nvPr/>
          </p:nvSpPr>
          <p:spPr>
            <a:xfrm>
              <a:off x="905000" y="1976422"/>
              <a:ext cx="1237710" cy="1190663"/>
            </a:xfrm>
            <a:custGeom>
              <a:avLst/>
              <a:gdLst/>
              <a:ahLst/>
              <a:cxnLst/>
              <a:rect l="l" t="t" r="r" b="b"/>
              <a:pathLst>
                <a:path w="21783" h="20955" extrusionOk="0">
                  <a:moveTo>
                    <a:pt x="11062" y="297"/>
                  </a:moveTo>
                  <a:cubicBezTo>
                    <a:pt x="12443" y="297"/>
                    <a:pt x="13830" y="528"/>
                    <a:pt x="15157" y="994"/>
                  </a:cubicBezTo>
                  <a:cubicBezTo>
                    <a:pt x="17648" y="1999"/>
                    <a:pt x="19240" y="3877"/>
                    <a:pt x="20311" y="7080"/>
                  </a:cubicBezTo>
                  <a:cubicBezTo>
                    <a:pt x="21464" y="11754"/>
                    <a:pt x="19579" y="16496"/>
                    <a:pt x="15399" y="19452"/>
                  </a:cubicBezTo>
                  <a:cubicBezTo>
                    <a:pt x="14204" y="20250"/>
                    <a:pt x="12691" y="20658"/>
                    <a:pt x="11103" y="20658"/>
                  </a:cubicBezTo>
                  <a:cubicBezTo>
                    <a:pt x="10037" y="20658"/>
                    <a:pt x="8938" y="20474"/>
                    <a:pt x="7877" y="20100"/>
                  </a:cubicBezTo>
                  <a:cubicBezTo>
                    <a:pt x="3902" y="18566"/>
                    <a:pt x="1041" y="17073"/>
                    <a:pt x="402" y="11822"/>
                  </a:cubicBezTo>
                  <a:lnTo>
                    <a:pt x="299" y="8980"/>
                  </a:lnTo>
                  <a:cubicBezTo>
                    <a:pt x="418" y="4629"/>
                    <a:pt x="2044" y="3677"/>
                    <a:pt x="4505" y="2235"/>
                  </a:cubicBezTo>
                  <a:cubicBezTo>
                    <a:pt x="4840" y="2040"/>
                    <a:pt x="5185" y="1833"/>
                    <a:pt x="5534" y="1617"/>
                  </a:cubicBezTo>
                  <a:cubicBezTo>
                    <a:pt x="7248" y="741"/>
                    <a:pt x="9149" y="297"/>
                    <a:pt x="11062" y="297"/>
                  </a:cubicBezTo>
                  <a:close/>
                  <a:moveTo>
                    <a:pt x="11063" y="0"/>
                  </a:moveTo>
                  <a:cubicBezTo>
                    <a:pt x="9100" y="0"/>
                    <a:pt x="7150" y="457"/>
                    <a:pt x="5391" y="1360"/>
                  </a:cubicBezTo>
                  <a:cubicBezTo>
                    <a:pt x="5030" y="1581"/>
                    <a:pt x="4686" y="1783"/>
                    <a:pt x="4356" y="1978"/>
                  </a:cubicBezTo>
                  <a:cubicBezTo>
                    <a:pt x="1901" y="3420"/>
                    <a:pt x="129" y="4454"/>
                    <a:pt x="0" y="8974"/>
                  </a:cubicBezTo>
                  <a:cubicBezTo>
                    <a:pt x="0" y="8980"/>
                    <a:pt x="0" y="8985"/>
                    <a:pt x="5" y="8985"/>
                  </a:cubicBezTo>
                  <a:lnTo>
                    <a:pt x="109" y="11847"/>
                  </a:lnTo>
                  <a:cubicBezTo>
                    <a:pt x="768" y="17258"/>
                    <a:pt x="3831" y="18854"/>
                    <a:pt x="7775" y="20378"/>
                  </a:cubicBezTo>
                  <a:cubicBezTo>
                    <a:pt x="8871" y="20764"/>
                    <a:pt x="10004" y="20954"/>
                    <a:pt x="11100" y="20954"/>
                  </a:cubicBezTo>
                  <a:cubicBezTo>
                    <a:pt x="12748" y="20954"/>
                    <a:pt x="14323" y="20527"/>
                    <a:pt x="15564" y="19699"/>
                  </a:cubicBezTo>
                  <a:cubicBezTo>
                    <a:pt x="19853" y="16665"/>
                    <a:pt x="21783" y="11806"/>
                    <a:pt x="20594" y="6997"/>
                  </a:cubicBezTo>
                  <a:cubicBezTo>
                    <a:pt x="19492" y="3692"/>
                    <a:pt x="17845" y="1757"/>
                    <a:pt x="15260" y="716"/>
                  </a:cubicBezTo>
                  <a:cubicBezTo>
                    <a:pt x="13899" y="238"/>
                    <a:pt x="12478" y="0"/>
                    <a:pt x="1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94806DB-1123-0712-43FF-E95F44214003}"/>
              </a:ext>
            </a:extLst>
          </p:cNvPr>
          <p:cNvSpPr/>
          <p:nvPr/>
        </p:nvSpPr>
        <p:spPr>
          <a:xfrm>
            <a:off x="2538248" y="3290515"/>
            <a:ext cx="4014548" cy="14549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Nội dung chính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33" name="Google Shape;1633;p39"/>
          <p:cNvSpPr txBox="1">
            <a:spLocks noGrp="1"/>
          </p:cNvSpPr>
          <p:nvPr>
            <p:ph type="title" idx="2"/>
          </p:nvPr>
        </p:nvSpPr>
        <p:spPr>
          <a:xfrm>
            <a:off x="719977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Nhìn lại </a:t>
            </a:r>
            <a:endParaRPr/>
          </a:p>
        </p:txBody>
      </p:sp>
      <p:sp>
        <p:nvSpPr>
          <p:cNvPr id="1635" name="Google Shape;1635;p39"/>
          <p:cNvSpPr txBox="1">
            <a:spLocks noGrp="1"/>
          </p:cNvSpPr>
          <p:nvPr>
            <p:ph type="title" idx="3"/>
          </p:nvPr>
        </p:nvSpPr>
        <p:spPr>
          <a:xfrm>
            <a:off x="3419247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Phát triển</a:t>
            </a:r>
            <a:endParaRPr/>
          </a:p>
        </p:txBody>
      </p:sp>
      <p:sp>
        <p:nvSpPr>
          <p:cNvPr id="1637" name="Google Shape;1637;p39"/>
          <p:cNvSpPr txBox="1">
            <a:spLocks noGrp="1"/>
          </p:cNvSpPr>
          <p:nvPr>
            <p:ph type="title" idx="5"/>
          </p:nvPr>
        </p:nvSpPr>
        <p:spPr>
          <a:xfrm>
            <a:off x="2243977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Điểm đặc biệt</a:t>
            </a:r>
            <a:endParaRPr/>
          </a:p>
        </p:txBody>
      </p:sp>
      <p:sp>
        <p:nvSpPr>
          <p:cNvPr id="1639" name="Google Shape;1639;p39"/>
          <p:cNvSpPr txBox="1">
            <a:spLocks noGrp="1"/>
          </p:cNvSpPr>
          <p:nvPr>
            <p:ph type="title" idx="7"/>
          </p:nvPr>
        </p:nvSpPr>
        <p:spPr>
          <a:xfrm>
            <a:off x="4943247" y="35734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Dự định</a:t>
            </a:r>
            <a:endParaRPr/>
          </a:p>
        </p:txBody>
      </p:sp>
      <p:sp>
        <p:nvSpPr>
          <p:cNvPr id="1641" name="Google Shape;1641;p39"/>
          <p:cNvSpPr txBox="1">
            <a:spLocks noGrp="1"/>
          </p:cNvSpPr>
          <p:nvPr>
            <p:ph type="title" idx="9"/>
          </p:nvPr>
        </p:nvSpPr>
        <p:spPr>
          <a:xfrm>
            <a:off x="6118523" y="1987650"/>
            <a:ext cx="2305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Về trang web</a:t>
            </a:r>
            <a:endParaRPr/>
          </a:p>
        </p:txBody>
      </p:sp>
      <p:sp>
        <p:nvSpPr>
          <p:cNvPr id="1643" name="Google Shape;1643;p39"/>
          <p:cNvSpPr txBox="1">
            <a:spLocks noGrp="1"/>
          </p:cNvSpPr>
          <p:nvPr>
            <p:ph type="title" idx="14"/>
          </p:nvPr>
        </p:nvSpPr>
        <p:spPr>
          <a:xfrm>
            <a:off x="1446727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44" name="Google Shape;1644;p39"/>
          <p:cNvSpPr txBox="1">
            <a:spLocks noGrp="1"/>
          </p:cNvSpPr>
          <p:nvPr>
            <p:ph type="title" idx="15"/>
          </p:nvPr>
        </p:nvSpPr>
        <p:spPr>
          <a:xfrm>
            <a:off x="4146002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45" name="Google Shape;1645;p39"/>
          <p:cNvSpPr txBox="1">
            <a:spLocks noGrp="1"/>
          </p:cNvSpPr>
          <p:nvPr>
            <p:ph type="title" idx="16"/>
          </p:nvPr>
        </p:nvSpPr>
        <p:spPr>
          <a:xfrm>
            <a:off x="6845277" y="12883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6" name="Google Shape;1646;p39"/>
          <p:cNvSpPr txBox="1">
            <a:spLocks noGrp="1"/>
          </p:cNvSpPr>
          <p:nvPr>
            <p:ph type="title" idx="17"/>
          </p:nvPr>
        </p:nvSpPr>
        <p:spPr>
          <a:xfrm>
            <a:off x="2970715" y="28597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47" name="Google Shape;1647;p39"/>
          <p:cNvSpPr txBox="1">
            <a:spLocks noGrp="1"/>
          </p:cNvSpPr>
          <p:nvPr>
            <p:ph type="title" idx="18"/>
          </p:nvPr>
        </p:nvSpPr>
        <p:spPr>
          <a:xfrm>
            <a:off x="5669990" y="2859750"/>
            <a:ext cx="8520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648" name="Google Shape;1648;p39"/>
          <p:cNvGrpSpPr/>
          <p:nvPr/>
        </p:nvGrpSpPr>
        <p:grpSpPr>
          <a:xfrm rot="5400000">
            <a:off x="554819" y="3798642"/>
            <a:ext cx="1450481" cy="661994"/>
            <a:chOff x="6824435" y="366354"/>
            <a:chExt cx="1599560" cy="730033"/>
          </a:xfrm>
        </p:grpSpPr>
        <p:sp>
          <p:nvSpPr>
            <p:cNvPr id="1649" name="Google Shape;1649;p39"/>
            <p:cNvSpPr/>
            <p:nvPr/>
          </p:nvSpPr>
          <p:spPr>
            <a:xfrm rot="-5400000">
              <a:off x="7637692" y="309825"/>
              <a:ext cx="710433" cy="843321"/>
            </a:xfrm>
            <a:custGeom>
              <a:avLst/>
              <a:gdLst/>
              <a:ahLst/>
              <a:cxnLst/>
              <a:rect l="l" t="t" r="r" b="b"/>
              <a:pathLst>
                <a:path w="15477" h="18371" extrusionOk="0">
                  <a:moveTo>
                    <a:pt x="3434" y="1"/>
                  </a:moveTo>
                  <a:lnTo>
                    <a:pt x="3434" y="14024"/>
                  </a:lnTo>
                  <a:cubicBezTo>
                    <a:pt x="3434" y="15281"/>
                    <a:pt x="2420" y="16296"/>
                    <a:pt x="1158" y="16296"/>
                  </a:cubicBezTo>
                  <a:lnTo>
                    <a:pt x="1097" y="16296"/>
                  </a:lnTo>
                  <a:cubicBezTo>
                    <a:pt x="814" y="16296"/>
                    <a:pt x="550" y="16413"/>
                    <a:pt x="365" y="16598"/>
                  </a:cubicBezTo>
                  <a:cubicBezTo>
                    <a:pt x="124" y="16840"/>
                    <a:pt x="1" y="17211"/>
                    <a:pt x="93" y="17582"/>
                  </a:cubicBezTo>
                  <a:cubicBezTo>
                    <a:pt x="206" y="18056"/>
                    <a:pt x="664" y="18370"/>
                    <a:pt x="1149" y="18370"/>
                  </a:cubicBezTo>
                  <a:lnTo>
                    <a:pt x="14384" y="18370"/>
                  </a:lnTo>
                  <a:cubicBezTo>
                    <a:pt x="14673" y="18370"/>
                    <a:pt x="14925" y="18251"/>
                    <a:pt x="15116" y="18066"/>
                  </a:cubicBezTo>
                  <a:cubicBezTo>
                    <a:pt x="15358" y="17829"/>
                    <a:pt x="15476" y="17463"/>
                    <a:pt x="15394" y="17092"/>
                  </a:cubicBezTo>
                  <a:cubicBezTo>
                    <a:pt x="15337" y="16852"/>
                    <a:pt x="15187" y="16655"/>
                    <a:pt x="15002" y="16517"/>
                  </a:cubicBezTo>
                  <a:cubicBezTo>
                    <a:pt x="14807" y="16372"/>
                    <a:pt x="14570" y="16296"/>
                    <a:pt x="14322" y="16296"/>
                  </a:cubicBezTo>
                  <a:cubicBezTo>
                    <a:pt x="13067" y="16296"/>
                    <a:pt x="12048" y="15281"/>
                    <a:pt x="12048" y="14024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 rot="-5400000">
              <a:off x="7259199" y="-68409"/>
              <a:ext cx="730033" cy="1599560"/>
            </a:xfrm>
            <a:custGeom>
              <a:avLst/>
              <a:gdLst/>
              <a:ahLst/>
              <a:cxnLst/>
              <a:rect l="l" t="t" r="r" b="b"/>
              <a:pathLst>
                <a:path w="15904" h="34845" extrusionOk="0">
                  <a:moveTo>
                    <a:pt x="13179" y="413"/>
                  </a:moveTo>
                  <a:cubicBezTo>
                    <a:pt x="13545" y="413"/>
                    <a:pt x="13849" y="670"/>
                    <a:pt x="13875" y="1005"/>
                  </a:cubicBezTo>
                  <a:cubicBezTo>
                    <a:pt x="13896" y="1195"/>
                    <a:pt x="13828" y="1381"/>
                    <a:pt x="13685" y="1514"/>
                  </a:cubicBezTo>
                  <a:cubicBezTo>
                    <a:pt x="13566" y="1638"/>
                    <a:pt x="13407" y="1706"/>
                    <a:pt x="13236" y="1706"/>
                  </a:cubicBezTo>
                  <a:lnTo>
                    <a:pt x="12052" y="1706"/>
                  </a:lnTo>
                  <a:lnTo>
                    <a:pt x="12052" y="30293"/>
                  </a:lnTo>
                  <a:cubicBezTo>
                    <a:pt x="12052" y="31658"/>
                    <a:pt x="13164" y="32770"/>
                    <a:pt x="14533" y="32770"/>
                  </a:cubicBezTo>
                  <a:cubicBezTo>
                    <a:pt x="14735" y="32770"/>
                    <a:pt x="14930" y="32831"/>
                    <a:pt x="15089" y="32950"/>
                  </a:cubicBezTo>
                  <a:cubicBezTo>
                    <a:pt x="15203" y="33033"/>
                    <a:pt x="15353" y="33182"/>
                    <a:pt x="15403" y="33408"/>
                  </a:cubicBezTo>
                  <a:cubicBezTo>
                    <a:pt x="15471" y="33691"/>
                    <a:pt x="15384" y="33990"/>
                    <a:pt x="15182" y="34186"/>
                  </a:cubicBezTo>
                  <a:cubicBezTo>
                    <a:pt x="15023" y="34345"/>
                    <a:pt x="14816" y="34433"/>
                    <a:pt x="14595" y="34433"/>
                  </a:cubicBezTo>
                  <a:lnTo>
                    <a:pt x="1360" y="34433"/>
                  </a:lnTo>
                  <a:cubicBezTo>
                    <a:pt x="953" y="34433"/>
                    <a:pt x="592" y="34171"/>
                    <a:pt x="500" y="33805"/>
                  </a:cubicBezTo>
                  <a:cubicBezTo>
                    <a:pt x="433" y="33516"/>
                    <a:pt x="514" y="33218"/>
                    <a:pt x="726" y="33012"/>
                  </a:cubicBezTo>
                  <a:cubicBezTo>
                    <a:pt x="875" y="32857"/>
                    <a:pt x="1086" y="32770"/>
                    <a:pt x="1308" y="32770"/>
                  </a:cubicBezTo>
                  <a:lnTo>
                    <a:pt x="1369" y="32770"/>
                  </a:lnTo>
                  <a:cubicBezTo>
                    <a:pt x="2738" y="32770"/>
                    <a:pt x="3850" y="31658"/>
                    <a:pt x="3850" y="30293"/>
                  </a:cubicBezTo>
                  <a:lnTo>
                    <a:pt x="3850" y="1706"/>
                  </a:lnTo>
                  <a:lnTo>
                    <a:pt x="2724" y="1706"/>
                  </a:lnTo>
                  <a:cubicBezTo>
                    <a:pt x="2363" y="1706"/>
                    <a:pt x="2054" y="1447"/>
                    <a:pt x="2028" y="1119"/>
                  </a:cubicBezTo>
                  <a:cubicBezTo>
                    <a:pt x="2008" y="927"/>
                    <a:pt x="2080" y="737"/>
                    <a:pt x="2219" y="603"/>
                  </a:cubicBezTo>
                  <a:cubicBezTo>
                    <a:pt x="2337" y="480"/>
                    <a:pt x="2497" y="413"/>
                    <a:pt x="2672" y="413"/>
                  </a:cubicBezTo>
                  <a:close/>
                  <a:moveTo>
                    <a:pt x="2672" y="0"/>
                  </a:moveTo>
                  <a:cubicBezTo>
                    <a:pt x="2384" y="0"/>
                    <a:pt x="2121" y="114"/>
                    <a:pt x="1925" y="309"/>
                  </a:cubicBezTo>
                  <a:cubicBezTo>
                    <a:pt x="1699" y="532"/>
                    <a:pt x="1591" y="841"/>
                    <a:pt x="1617" y="1154"/>
                  </a:cubicBezTo>
                  <a:cubicBezTo>
                    <a:pt x="1663" y="1694"/>
                    <a:pt x="2147" y="2117"/>
                    <a:pt x="2724" y="2117"/>
                  </a:cubicBezTo>
                  <a:lnTo>
                    <a:pt x="3439" y="2117"/>
                  </a:lnTo>
                  <a:lnTo>
                    <a:pt x="3439" y="30293"/>
                  </a:lnTo>
                  <a:cubicBezTo>
                    <a:pt x="3439" y="31431"/>
                    <a:pt x="2512" y="32358"/>
                    <a:pt x="1369" y="32358"/>
                  </a:cubicBezTo>
                  <a:lnTo>
                    <a:pt x="1308" y="32358"/>
                  </a:lnTo>
                  <a:cubicBezTo>
                    <a:pt x="978" y="32358"/>
                    <a:pt x="659" y="32492"/>
                    <a:pt x="433" y="32724"/>
                  </a:cubicBezTo>
                  <a:cubicBezTo>
                    <a:pt x="124" y="33028"/>
                    <a:pt x="0" y="33475"/>
                    <a:pt x="103" y="33903"/>
                  </a:cubicBezTo>
                  <a:cubicBezTo>
                    <a:pt x="236" y="34449"/>
                    <a:pt x="761" y="34844"/>
                    <a:pt x="1360" y="34844"/>
                  </a:cubicBezTo>
                  <a:lnTo>
                    <a:pt x="14595" y="34844"/>
                  </a:lnTo>
                  <a:cubicBezTo>
                    <a:pt x="14925" y="34844"/>
                    <a:pt x="15239" y="34716"/>
                    <a:pt x="15471" y="34480"/>
                  </a:cubicBezTo>
                  <a:cubicBezTo>
                    <a:pt x="15774" y="34186"/>
                    <a:pt x="15904" y="33743"/>
                    <a:pt x="15805" y="33321"/>
                  </a:cubicBezTo>
                  <a:cubicBezTo>
                    <a:pt x="15743" y="33043"/>
                    <a:pt x="15579" y="32801"/>
                    <a:pt x="15332" y="32615"/>
                  </a:cubicBezTo>
                  <a:cubicBezTo>
                    <a:pt x="15106" y="32451"/>
                    <a:pt x="14816" y="32358"/>
                    <a:pt x="14533" y="32358"/>
                  </a:cubicBezTo>
                  <a:cubicBezTo>
                    <a:pt x="13391" y="32358"/>
                    <a:pt x="12464" y="31431"/>
                    <a:pt x="12464" y="30293"/>
                  </a:cubicBezTo>
                  <a:lnTo>
                    <a:pt x="12464" y="2117"/>
                  </a:lnTo>
                  <a:lnTo>
                    <a:pt x="13236" y="2117"/>
                  </a:lnTo>
                  <a:cubicBezTo>
                    <a:pt x="13519" y="2117"/>
                    <a:pt x="13787" y="2003"/>
                    <a:pt x="13977" y="1808"/>
                  </a:cubicBezTo>
                  <a:cubicBezTo>
                    <a:pt x="14205" y="1587"/>
                    <a:pt x="14317" y="1283"/>
                    <a:pt x="14286" y="969"/>
                  </a:cubicBezTo>
                  <a:cubicBezTo>
                    <a:pt x="14241" y="428"/>
                    <a:pt x="13756" y="0"/>
                    <a:pt x="13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1" name="Google Shape;1651;p39"/>
          <p:cNvGrpSpPr/>
          <p:nvPr/>
        </p:nvGrpSpPr>
        <p:grpSpPr>
          <a:xfrm rot="-5400000">
            <a:off x="6822079" y="119223"/>
            <a:ext cx="762676" cy="1101506"/>
            <a:chOff x="5845925" y="-169235"/>
            <a:chExt cx="767356" cy="1108266"/>
          </a:xfrm>
        </p:grpSpPr>
        <p:sp>
          <p:nvSpPr>
            <p:cNvPr id="1652" name="Google Shape;1652;p39"/>
            <p:cNvSpPr/>
            <p:nvPr/>
          </p:nvSpPr>
          <p:spPr>
            <a:xfrm flipH="1">
              <a:off x="5943930" y="124686"/>
              <a:ext cx="661991" cy="576241"/>
            </a:xfrm>
            <a:custGeom>
              <a:avLst/>
              <a:gdLst/>
              <a:ahLst/>
              <a:cxnLst/>
              <a:rect l="l" t="t" r="r" b="b"/>
              <a:pathLst>
                <a:path w="21315" h="18554" extrusionOk="0">
                  <a:moveTo>
                    <a:pt x="10655" y="2667"/>
                  </a:moveTo>
                  <a:cubicBezTo>
                    <a:pt x="14193" y="2667"/>
                    <a:pt x="17127" y="5460"/>
                    <a:pt x="17263" y="9020"/>
                  </a:cubicBezTo>
                  <a:cubicBezTo>
                    <a:pt x="17401" y="12670"/>
                    <a:pt x="14559" y="15743"/>
                    <a:pt x="10914" y="15883"/>
                  </a:cubicBezTo>
                  <a:cubicBezTo>
                    <a:pt x="10829" y="15886"/>
                    <a:pt x="10744" y="15887"/>
                    <a:pt x="10659" y="15887"/>
                  </a:cubicBezTo>
                  <a:cubicBezTo>
                    <a:pt x="7117" y="15887"/>
                    <a:pt x="4187" y="13094"/>
                    <a:pt x="4052" y="9534"/>
                  </a:cubicBezTo>
                  <a:cubicBezTo>
                    <a:pt x="3907" y="5884"/>
                    <a:pt x="6749" y="2811"/>
                    <a:pt x="10399" y="2672"/>
                  </a:cubicBezTo>
                  <a:cubicBezTo>
                    <a:pt x="10485" y="2668"/>
                    <a:pt x="10570" y="2667"/>
                    <a:pt x="10655" y="2667"/>
                  </a:cubicBezTo>
                  <a:close/>
                  <a:moveTo>
                    <a:pt x="15893" y="0"/>
                  </a:moveTo>
                  <a:lnTo>
                    <a:pt x="5236" y="103"/>
                  </a:lnTo>
                  <a:lnTo>
                    <a:pt x="0" y="9380"/>
                  </a:lnTo>
                  <a:lnTo>
                    <a:pt x="5421" y="18554"/>
                  </a:lnTo>
                  <a:lnTo>
                    <a:pt x="16073" y="18451"/>
                  </a:lnTo>
                  <a:lnTo>
                    <a:pt x="16182" y="18266"/>
                  </a:lnTo>
                  <a:lnTo>
                    <a:pt x="21314" y="9174"/>
                  </a:lnTo>
                  <a:lnTo>
                    <a:pt x="158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9"/>
            <p:cNvSpPr/>
            <p:nvPr/>
          </p:nvSpPr>
          <p:spPr>
            <a:xfrm flipH="1">
              <a:off x="6065461" y="207483"/>
              <a:ext cx="419121" cy="410642"/>
            </a:xfrm>
            <a:custGeom>
              <a:avLst/>
              <a:gdLst/>
              <a:ahLst/>
              <a:cxnLst/>
              <a:rect l="l" t="t" r="r" b="b"/>
              <a:pathLst>
                <a:path w="13495" h="13222" extrusionOk="0">
                  <a:moveTo>
                    <a:pt x="6748" y="1"/>
                  </a:moveTo>
                  <a:cubicBezTo>
                    <a:pt x="6663" y="1"/>
                    <a:pt x="6578" y="2"/>
                    <a:pt x="6492" y="6"/>
                  </a:cubicBezTo>
                  <a:cubicBezTo>
                    <a:pt x="2842" y="145"/>
                    <a:pt x="0" y="3218"/>
                    <a:pt x="145" y="6868"/>
                  </a:cubicBezTo>
                  <a:cubicBezTo>
                    <a:pt x="280" y="10428"/>
                    <a:pt x="3210" y="13221"/>
                    <a:pt x="6752" y="13221"/>
                  </a:cubicBezTo>
                  <a:cubicBezTo>
                    <a:pt x="6837" y="13221"/>
                    <a:pt x="6922" y="13220"/>
                    <a:pt x="7007" y="13217"/>
                  </a:cubicBezTo>
                  <a:cubicBezTo>
                    <a:pt x="10652" y="13077"/>
                    <a:pt x="13494" y="10004"/>
                    <a:pt x="13356" y="6354"/>
                  </a:cubicBezTo>
                  <a:cubicBezTo>
                    <a:pt x="13220" y="2794"/>
                    <a:pt x="10286" y="1"/>
                    <a:pt x="6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 flipH="1">
              <a:off x="5936601" y="118257"/>
              <a:ext cx="676681" cy="589254"/>
            </a:xfrm>
            <a:custGeom>
              <a:avLst/>
              <a:gdLst/>
              <a:ahLst/>
              <a:cxnLst/>
              <a:rect l="l" t="t" r="r" b="b"/>
              <a:pathLst>
                <a:path w="21788" h="18973" extrusionOk="0">
                  <a:moveTo>
                    <a:pt x="16011" y="412"/>
                  </a:moveTo>
                  <a:lnTo>
                    <a:pt x="21309" y="9381"/>
                  </a:lnTo>
                  <a:lnTo>
                    <a:pt x="16238" y="18375"/>
                  </a:lnTo>
                  <a:lnTo>
                    <a:pt x="16191" y="18458"/>
                  </a:lnTo>
                  <a:lnTo>
                    <a:pt x="5772" y="18556"/>
                  </a:lnTo>
                  <a:lnTo>
                    <a:pt x="473" y="9587"/>
                  </a:lnTo>
                  <a:lnTo>
                    <a:pt x="5596" y="511"/>
                  </a:lnTo>
                  <a:lnTo>
                    <a:pt x="16011" y="412"/>
                  </a:lnTo>
                  <a:close/>
                  <a:moveTo>
                    <a:pt x="16248" y="1"/>
                  </a:moveTo>
                  <a:lnTo>
                    <a:pt x="5354" y="103"/>
                  </a:lnTo>
                  <a:lnTo>
                    <a:pt x="0" y="9593"/>
                  </a:lnTo>
                  <a:lnTo>
                    <a:pt x="5539" y="18972"/>
                  </a:lnTo>
                  <a:lnTo>
                    <a:pt x="16429" y="18865"/>
                  </a:lnTo>
                  <a:lnTo>
                    <a:pt x="21787" y="9377"/>
                  </a:lnTo>
                  <a:lnTo>
                    <a:pt x="16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 flipH="1">
              <a:off x="5903505" y="-169235"/>
              <a:ext cx="214110" cy="297624"/>
            </a:xfrm>
            <a:custGeom>
              <a:avLst/>
              <a:gdLst/>
              <a:ahLst/>
              <a:cxnLst/>
              <a:rect l="l" t="t" r="r" b="b"/>
              <a:pathLst>
                <a:path w="6894" h="9583" extrusionOk="0">
                  <a:moveTo>
                    <a:pt x="6554" y="1"/>
                  </a:moveTo>
                  <a:lnTo>
                    <a:pt x="0" y="9346"/>
                  </a:lnTo>
                  <a:lnTo>
                    <a:pt x="335" y="9583"/>
                  </a:lnTo>
                  <a:lnTo>
                    <a:pt x="6894" y="238"/>
                  </a:lnTo>
                  <a:lnTo>
                    <a:pt x="6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9"/>
            <p:cNvSpPr/>
            <p:nvPr/>
          </p:nvSpPr>
          <p:spPr>
            <a:xfrm flipH="1">
              <a:off x="5845925" y="684577"/>
              <a:ext cx="264827" cy="254454"/>
            </a:xfrm>
            <a:custGeom>
              <a:avLst/>
              <a:gdLst/>
              <a:ahLst/>
              <a:cxnLst/>
              <a:rect l="l" t="t" r="r" b="b"/>
              <a:pathLst>
                <a:path w="8527" h="8193" extrusionOk="0">
                  <a:moveTo>
                    <a:pt x="283" y="1"/>
                  </a:moveTo>
                  <a:lnTo>
                    <a:pt x="1" y="300"/>
                  </a:lnTo>
                  <a:lnTo>
                    <a:pt x="8238" y="8193"/>
                  </a:lnTo>
                  <a:lnTo>
                    <a:pt x="8526" y="7899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41"/>
          <p:cNvSpPr txBox="1">
            <a:spLocks noGrp="1"/>
          </p:cNvSpPr>
          <p:nvPr>
            <p:ph type="title"/>
          </p:nvPr>
        </p:nvSpPr>
        <p:spPr>
          <a:xfrm>
            <a:off x="3763625" y="2029475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Nhìn lại</a:t>
            </a:r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title" idx="2"/>
          </p:nvPr>
        </p:nvSpPr>
        <p:spPr>
          <a:xfrm>
            <a:off x="6388925" y="757175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subTitle" idx="1"/>
          </p:nvPr>
        </p:nvSpPr>
        <p:spPr>
          <a:xfrm>
            <a:off x="3789275" y="3647975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Xem lại sản phẩm cuối khóa lần trước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689" name="Google Shape;1689;p41"/>
          <p:cNvGrpSpPr/>
          <p:nvPr/>
        </p:nvGrpSpPr>
        <p:grpSpPr>
          <a:xfrm>
            <a:off x="964950" y="785075"/>
            <a:ext cx="2022539" cy="3264223"/>
            <a:chOff x="964950" y="785075"/>
            <a:chExt cx="2022539" cy="3264223"/>
          </a:xfrm>
        </p:grpSpPr>
        <p:sp>
          <p:nvSpPr>
            <p:cNvPr id="1690" name="Google Shape;1690;p41"/>
            <p:cNvSpPr/>
            <p:nvPr/>
          </p:nvSpPr>
          <p:spPr>
            <a:xfrm>
              <a:off x="1156522" y="3935001"/>
              <a:ext cx="482797" cy="114297"/>
            </a:xfrm>
            <a:custGeom>
              <a:avLst/>
              <a:gdLst/>
              <a:ahLst/>
              <a:cxnLst/>
              <a:rect l="l" t="t" r="r" b="b"/>
              <a:pathLst>
                <a:path w="7616" h="1803" extrusionOk="0">
                  <a:moveTo>
                    <a:pt x="1" y="1"/>
                  </a:moveTo>
                  <a:lnTo>
                    <a:pt x="1" y="1802"/>
                  </a:lnTo>
                  <a:lnTo>
                    <a:pt x="7616" y="1802"/>
                  </a:lnTo>
                  <a:lnTo>
                    <a:pt x="7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1"/>
            <p:cNvSpPr/>
            <p:nvPr/>
          </p:nvSpPr>
          <p:spPr>
            <a:xfrm>
              <a:off x="2256700" y="3935001"/>
              <a:ext cx="482417" cy="114297"/>
            </a:xfrm>
            <a:custGeom>
              <a:avLst/>
              <a:gdLst/>
              <a:ahLst/>
              <a:cxnLst/>
              <a:rect l="l" t="t" r="r" b="b"/>
              <a:pathLst>
                <a:path w="7610" h="1803" extrusionOk="0">
                  <a:moveTo>
                    <a:pt x="1" y="1"/>
                  </a:moveTo>
                  <a:lnTo>
                    <a:pt x="1" y="1802"/>
                  </a:lnTo>
                  <a:lnTo>
                    <a:pt x="7610" y="1802"/>
                  </a:lnTo>
                  <a:lnTo>
                    <a:pt x="76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1"/>
            <p:cNvSpPr/>
            <p:nvPr/>
          </p:nvSpPr>
          <p:spPr>
            <a:xfrm>
              <a:off x="1169011" y="801113"/>
              <a:ext cx="523495" cy="324760"/>
            </a:xfrm>
            <a:custGeom>
              <a:avLst/>
              <a:gdLst/>
              <a:ahLst/>
              <a:cxnLst/>
              <a:rect l="l" t="t" r="r" b="b"/>
              <a:pathLst>
                <a:path w="8258" h="5123" extrusionOk="0">
                  <a:moveTo>
                    <a:pt x="7129" y="1"/>
                  </a:moveTo>
                  <a:cubicBezTo>
                    <a:pt x="6987" y="1"/>
                    <a:pt x="6843" y="34"/>
                    <a:pt x="6708" y="106"/>
                  </a:cubicBezTo>
                  <a:lnTo>
                    <a:pt x="633" y="3230"/>
                  </a:lnTo>
                  <a:cubicBezTo>
                    <a:pt x="179" y="3461"/>
                    <a:pt x="0" y="4017"/>
                    <a:pt x="231" y="4466"/>
                  </a:cubicBezTo>
                  <a:lnTo>
                    <a:pt x="314" y="4620"/>
                  </a:lnTo>
                  <a:cubicBezTo>
                    <a:pt x="477" y="4939"/>
                    <a:pt x="801" y="5123"/>
                    <a:pt x="1135" y="5123"/>
                  </a:cubicBezTo>
                  <a:cubicBezTo>
                    <a:pt x="1275" y="5123"/>
                    <a:pt x="1417" y="5090"/>
                    <a:pt x="1550" y="5022"/>
                  </a:cubicBezTo>
                  <a:lnTo>
                    <a:pt x="7362" y="2031"/>
                  </a:lnTo>
                  <a:lnTo>
                    <a:pt x="7630" y="1891"/>
                  </a:lnTo>
                  <a:cubicBezTo>
                    <a:pt x="8077" y="1665"/>
                    <a:pt x="8258" y="1104"/>
                    <a:pt x="8025" y="651"/>
                  </a:cubicBezTo>
                  <a:lnTo>
                    <a:pt x="7944" y="496"/>
                  </a:lnTo>
                  <a:cubicBezTo>
                    <a:pt x="7781" y="183"/>
                    <a:pt x="7460" y="1"/>
                    <a:pt x="7129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1"/>
            <p:cNvSpPr/>
            <p:nvPr/>
          </p:nvSpPr>
          <p:spPr>
            <a:xfrm>
              <a:off x="1894475" y="3530935"/>
              <a:ext cx="362288" cy="77719"/>
            </a:xfrm>
            <a:custGeom>
              <a:avLst/>
              <a:gdLst/>
              <a:ahLst/>
              <a:cxnLst/>
              <a:rect l="l" t="t" r="r" b="b"/>
              <a:pathLst>
                <a:path w="5715" h="1226" extrusionOk="0">
                  <a:moveTo>
                    <a:pt x="932" y="0"/>
                  </a:moveTo>
                  <a:lnTo>
                    <a:pt x="0" y="1226"/>
                  </a:lnTo>
                  <a:lnTo>
                    <a:pt x="5715" y="1226"/>
                  </a:lnTo>
                  <a:cubicBezTo>
                    <a:pt x="3852" y="1226"/>
                    <a:pt x="2265" y="768"/>
                    <a:pt x="932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1"/>
            <p:cNvSpPr/>
            <p:nvPr/>
          </p:nvSpPr>
          <p:spPr>
            <a:xfrm>
              <a:off x="1708735" y="2058066"/>
              <a:ext cx="232143" cy="366218"/>
            </a:xfrm>
            <a:custGeom>
              <a:avLst/>
              <a:gdLst/>
              <a:ahLst/>
              <a:cxnLst/>
              <a:rect l="l" t="t" r="r" b="b"/>
              <a:pathLst>
                <a:path w="3662" h="5777" extrusionOk="0">
                  <a:moveTo>
                    <a:pt x="1885" y="0"/>
                  </a:moveTo>
                  <a:cubicBezTo>
                    <a:pt x="1576" y="140"/>
                    <a:pt x="877" y="510"/>
                    <a:pt x="1" y="1091"/>
                  </a:cubicBezTo>
                  <a:lnTo>
                    <a:pt x="1958" y="5777"/>
                  </a:lnTo>
                  <a:cubicBezTo>
                    <a:pt x="2889" y="4978"/>
                    <a:pt x="3610" y="4464"/>
                    <a:pt x="3662" y="4341"/>
                  </a:cubicBezTo>
                  <a:cubicBezTo>
                    <a:pt x="2678" y="3661"/>
                    <a:pt x="2039" y="2538"/>
                    <a:pt x="2039" y="1252"/>
                  </a:cubicBezTo>
                  <a:cubicBezTo>
                    <a:pt x="2039" y="819"/>
                    <a:pt x="2112" y="407"/>
                    <a:pt x="2246" y="21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1"/>
            <p:cNvSpPr/>
            <p:nvPr/>
          </p:nvSpPr>
          <p:spPr>
            <a:xfrm>
              <a:off x="1832794" y="2333191"/>
              <a:ext cx="372431" cy="208561"/>
            </a:xfrm>
            <a:custGeom>
              <a:avLst/>
              <a:gdLst/>
              <a:ahLst/>
              <a:cxnLst/>
              <a:rect l="l" t="t" r="r" b="b"/>
              <a:pathLst>
                <a:path w="5875" h="3290" extrusionOk="0">
                  <a:moveTo>
                    <a:pt x="1705" y="1"/>
                  </a:moveTo>
                  <a:cubicBezTo>
                    <a:pt x="1653" y="124"/>
                    <a:pt x="932" y="638"/>
                    <a:pt x="1" y="1437"/>
                  </a:cubicBezTo>
                  <a:lnTo>
                    <a:pt x="778" y="3290"/>
                  </a:lnTo>
                  <a:lnTo>
                    <a:pt x="5875" y="726"/>
                  </a:lnTo>
                  <a:lnTo>
                    <a:pt x="5617" y="211"/>
                  </a:lnTo>
                  <a:cubicBezTo>
                    <a:pt x="5087" y="500"/>
                    <a:pt x="4474" y="659"/>
                    <a:pt x="3831" y="659"/>
                  </a:cubicBezTo>
                  <a:cubicBezTo>
                    <a:pt x="3043" y="659"/>
                    <a:pt x="2306" y="417"/>
                    <a:pt x="1705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1"/>
            <p:cNvSpPr/>
            <p:nvPr/>
          </p:nvSpPr>
          <p:spPr>
            <a:xfrm>
              <a:off x="1837992" y="1899774"/>
              <a:ext cx="475254" cy="475254"/>
            </a:xfrm>
            <a:custGeom>
              <a:avLst/>
              <a:gdLst/>
              <a:ahLst/>
              <a:cxnLst/>
              <a:rect l="l" t="t" r="r" b="b"/>
              <a:pathLst>
                <a:path w="7497" h="7497" extrusionOk="0">
                  <a:moveTo>
                    <a:pt x="3749" y="0"/>
                  </a:moveTo>
                  <a:cubicBezTo>
                    <a:pt x="2106" y="0"/>
                    <a:pt x="716" y="1050"/>
                    <a:pt x="207" y="2518"/>
                  </a:cubicBezTo>
                  <a:cubicBezTo>
                    <a:pt x="73" y="2904"/>
                    <a:pt x="0" y="3316"/>
                    <a:pt x="0" y="3749"/>
                  </a:cubicBezTo>
                  <a:cubicBezTo>
                    <a:pt x="0" y="5035"/>
                    <a:pt x="639" y="6158"/>
                    <a:pt x="1623" y="6838"/>
                  </a:cubicBezTo>
                  <a:cubicBezTo>
                    <a:pt x="2224" y="7254"/>
                    <a:pt x="2961" y="7496"/>
                    <a:pt x="3749" y="7496"/>
                  </a:cubicBezTo>
                  <a:cubicBezTo>
                    <a:pt x="4392" y="7496"/>
                    <a:pt x="5005" y="7337"/>
                    <a:pt x="5535" y="7048"/>
                  </a:cubicBezTo>
                  <a:cubicBezTo>
                    <a:pt x="6704" y="6410"/>
                    <a:pt x="7497" y="5175"/>
                    <a:pt x="7497" y="3749"/>
                  </a:cubicBezTo>
                  <a:cubicBezTo>
                    <a:pt x="7497" y="1673"/>
                    <a:pt x="5819" y="0"/>
                    <a:pt x="3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1"/>
            <p:cNvSpPr/>
            <p:nvPr/>
          </p:nvSpPr>
          <p:spPr>
            <a:xfrm>
              <a:off x="1297824" y="929800"/>
              <a:ext cx="466505" cy="431830"/>
            </a:xfrm>
            <a:custGeom>
              <a:avLst/>
              <a:gdLst/>
              <a:ahLst/>
              <a:cxnLst/>
              <a:rect l="l" t="t" r="r" b="b"/>
              <a:pathLst>
                <a:path w="7359" h="6812" extrusionOk="0">
                  <a:moveTo>
                    <a:pt x="5330" y="1"/>
                  </a:moveTo>
                  <a:lnTo>
                    <a:pt x="1" y="2888"/>
                  </a:lnTo>
                  <a:lnTo>
                    <a:pt x="2030" y="6523"/>
                  </a:lnTo>
                  <a:lnTo>
                    <a:pt x="2194" y="6811"/>
                  </a:lnTo>
                  <a:lnTo>
                    <a:pt x="7359" y="3831"/>
                  </a:lnTo>
                  <a:lnTo>
                    <a:pt x="7255" y="3641"/>
                  </a:lnTo>
                  <a:lnTo>
                    <a:pt x="5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1"/>
            <p:cNvSpPr/>
            <p:nvPr/>
          </p:nvSpPr>
          <p:spPr>
            <a:xfrm>
              <a:off x="1953493" y="3203891"/>
              <a:ext cx="707334" cy="404761"/>
            </a:xfrm>
            <a:custGeom>
              <a:avLst/>
              <a:gdLst/>
              <a:ahLst/>
              <a:cxnLst/>
              <a:rect l="l" t="t" r="r" b="b"/>
              <a:pathLst>
                <a:path w="11158" h="6385" extrusionOk="0">
                  <a:moveTo>
                    <a:pt x="3883" y="1"/>
                  </a:moveTo>
                  <a:lnTo>
                    <a:pt x="1" y="5159"/>
                  </a:lnTo>
                  <a:cubicBezTo>
                    <a:pt x="1334" y="5927"/>
                    <a:pt x="2921" y="6385"/>
                    <a:pt x="4784" y="6385"/>
                  </a:cubicBezTo>
                  <a:lnTo>
                    <a:pt x="9593" y="6385"/>
                  </a:lnTo>
                  <a:lnTo>
                    <a:pt x="111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1"/>
            <p:cNvSpPr/>
            <p:nvPr/>
          </p:nvSpPr>
          <p:spPr>
            <a:xfrm>
              <a:off x="1222514" y="2127228"/>
              <a:ext cx="731042" cy="1481419"/>
            </a:xfrm>
            <a:custGeom>
              <a:avLst/>
              <a:gdLst/>
              <a:ahLst/>
              <a:cxnLst/>
              <a:rect l="l" t="t" r="r" b="b"/>
              <a:pathLst>
                <a:path w="11532" h="23369" extrusionOk="0">
                  <a:moveTo>
                    <a:pt x="7671" y="0"/>
                  </a:moveTo>
                  <a:cubicBezTo>
                    <a:pt x="4814" y="1905"/>
                    <a:pt x="0" y="6066"/>
                    <a:pt x="83" y="11693"/>
                  </a:cubicBezTo>
                  <a:cubicBezTo>
                    <a:pt x="190" y="19451"/>
                    <a:pt x="5452" y="23369"/>
                    <a:pt x="5452" y="23369"/>
                  </a:cubicBezTo>
                  <a:lnTo>
                    <a:pt x="10600" y="23369"/>
                  </a:lnTo>
                  <a:lnTo>
                    <a:pt x="11532" y="22143"/>
                  </a:lnTo>
                  <a:cubicBezTo>
                    <a:pt x="7980" y="20109"/>
                    <a:pt x="6183" y="15915"/>
                    <a:pt x="5452" y="12465"/>
                  </a:cubicBezTo>
                  <a:cubicBezTo>
                    <a:pt x="4783" y="9309"/>
                    <a:pt x="7666" y="6370"/>
                    <a:pt x="9628" y="4686"/>
                  </a:cubicBezTo>
                  <a:lnTo>
                    <a:pt x="76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1"/>
            <p:cNvSpPr/>
            <p:nvPr/>
          </p:nvSpPr>
          <p:spPr>
            <a:xfrm>
              <a:off x="1894475" y="2917356"/>
              <a:ext cx="1093013" cy="286597"/>
            </a:xfrm>
            <a:custGeom>
              <a:avLst/>
              <a:gdLst/>
              <a:ahLst/>
              <a:cxnLst/>
              <a:rect l="l" t="t" r="r" b="b"/>
              <a:pathLst>
                <a:path w="17242" h="4521" extrusionOk="0">
                  <a:moveTo>
                    <a:pt x="0" y="1"/>
                  </a:moveTo>
                  <a:lnTo>
                    <a:pt x="0" y="4521"/>
                  </a:lnTo>
                  <a:lnTo>
                    <a:pt x="17242" y="4521"/>
                  </a:lnTo>
                  <a:lnTo>
                    <a:pt x="172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1"/>
            <p:cNvSpPr/>
            <p:nvPr/>
          </p:nvSpPr>
          <p:spPr>
            <a:xfrm>
              <a:off x="2041039" y="2712090"/>
              <a:ext cx="163870" cy="155058"/>
            </a:xfrm>
            <a:custGeom>
              <a:avLst/>
              <a:gdLst/>
              <a:ahLst/>
              <a:cxnLst/>
              <a:rect l="l" t="t" r="r" b="b"/>
              <a:pathLst>
                <a:path w="2585" h="2446" extrusionOk="0">
                  <a:moveTo>
                    <a:pt x="412" y="0"/>
                  </a:moveTo>
                  <a:lnTo>
                    <a:pt x="0" y="1987"/>
                  </a:lnTo>
                  <a:lnTo>
                    <a:pt x="2183" y="2446"/>
                  </a:lnTo>
                  <a:lnTo>
                    <a:pt x="2585" y="530"/>
                  </a:lnTo>
                  <a:cubicBezTo>
                    <a:pt x="1849" y="500"/>
                    <a:pt x="1102" y="319"/>
                    <a:pt x="412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1"/>
            <p:cNvSpPr/>
            <p:nvPr/>
          </p:nvSpPr>
          <p:spPr>
            <a:xfrm>
              <a:off x="2067093" y="2618269"/>
              <a:ext cx="150557" cy="127482"/>
            </a:xfrm>
            <a:custGeom>
              <a:avLst/>
              <a:gdLst/>
              <a:ahLst/>
              <a:cxnLst/>
              <a:rect l="l" t="t" r="r" b="b"/>
              <a:pathLst>
                <a:path w="2375" h="2011" extrusionOk="0">
                  <a:moveTo>
                    <a:pt x="1221" y="1"/>
                  </a:moveTo>
                  <a:cubicBezTo>
                    <a:pt x="703" y="1"/>
                    <a:pt x="232" y="362"/>
                    <a:pt x="124" y="893"/>
                  </a:cubicBezTo>
                  <a:lnTo>
                    <a:pt x="1" y="1480"/>
                  </a:lnTo>
                  <a:cubicBezTo>
                    <a:pt x="691" y="1799"/>
                    <a:pt x="1438" y="1980"/>
                    <a:pt x="2174" y="2010"/>
                  </a:cubicBezTo>
                  <a:lnTo>
                    <a:pt x="2312" y="1347"/>
                  </a:lnTo>
                  <a:cubicBezTo>
                    <a:pt x="2374" y="1048"/>
                    <a:pt x="2307" y="749"/>
                    <a:pt x="2153" y="508"/>
                  </a:cubicBezTo>
                  <a:cubicBezTo>
                    <a:pt x="1994" y="266"/>
                    <a:pt x="1746" y="85"/>
                    <a:pt x="1447" y="24"/>
                  </a:cubicBezTo>
                  <a:cubicBezTo>
                    <a:pt x="1372" y="8"/>
                    <a:pt x="1296" y="1"/>
                    <a:pt x="12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1"/>
            <p:cNvSpPr/>
            <p:nvPr/>
          </p:nvSpPr>
          <p:spPr>
            <a:xfrm>
              <a:off x="2301772" y="2671582"/>
              <a:ext cx="177309" cy="184853"/>
            </a:xfrm>
            <a:custGeom>
              <a:avLst/>
              <a:gdLst/>
              <a:ahLst/>
              <a:cxnLst/>
              <a:rect l="l" t="t" r="r" b="b"/>
              <a:pathLst>
                <a:path w="2797" h="2916" extrusionOk="0">
                  <a:moveTo>
                    <a:pt x="2013" y="1"/>
                  </a:moveTo>
                  <a:cubicBezTo>
                    <a:pt x="1802" y="186"/>
                    <a:pt x="1571" y="340"/>
                    <a:pt x="1329" y="480"/>
                  </a:cubicBezTo>
                  <a:cubicBezTo>
                    <a:pt x="906" y="727"/>
                    <a:pt x="459" y="907"/>
                    <a:pt x="0" y="1015"/>
                  </a:cubicBezTo>
                  <a:lnTo>
                    <a:pt x="696" y="2915"/>
                  </a:lnTo>
                  <a:lnTo>
                    <a:pt x="2797" y="2143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1"/>
            <p:cNvSpPr/>
            <p:nvPr/>
          </p:nvSpPr>
          <p:spPr>
            <a:xfrm>
              <a:off x="2275337" y="2604195"/>
              <a:ext cx="154107" cy="131730"/>
            </a:xfrm>
            <a:custGeom>
              <a:avLst/>
              <a:gdLst/>
              <a:ahLst/>
              <a:cxnLst/>
              <a:rect l="l" t="t" r="r" b="b"/>
              <a:pathLst>
                <a:path w="2431" h="2078" extrusionOk="0">
                  <a:moveTo>
                    <a:pt x="1260" y="0"/>
                  </a:moveTo>
                  <a:cubicBezTo>
                    <a:pt x="1131" y="0"/>
                    <a:pt x="1000" y="23"/>
                    <a:pt x="871" y="70"/>
                  </a:cubicBezTo>
                  <a:cubicBezTo>
                    <a:pt x="294" y="281"/>
                    <a:pt x="1" y="930"/>
                    <a:pt x="211" y="1512"/>
                  </a:cubicBezTo>
                  <a:lnTo>
                    <a:pt x="417" y="2078"/>
                  </a:lnTo>
                  <a:cubicBezTo>
                    <a:pt x="876" y="1970"/>
                    <a:pt x="1323" y="1790"/>
                    <a:pt x="1746" y="1543"/>
                  </a:cubicBezTo>
                  <a:cubicBezTo>
                    <a:pt x="1988" y="1403"/>
                    <a:pt x="2219" y="1249"/>
                    <a:pt x="2430" y="1064"/>
                  </a:cubicBezTo>
                  <a:lnTo>
                    <a:pt x="2312" y="740"/>
                  </a:lnTo>
                  <a:cubicBezTo>
                    <a:pt x="2204" y="452"/>
                    <a:pt x="1988" y="225"/>
                    <a:pt x="1731" y="106"/>
                  </a:cubicBezTo>
                  <a:cubicBezTo>
                    <a:pt x="1583" y="37"/>
                    <a:pt x="1423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1"/>
            <p:cNvSpPr/>
            <p:nvPr/>
          </p:nvSpPr>
          <p:spPr>
            <a:xfrm>
              <a:off x="2497275" y="2464414"/>
              <a:ext cx="190621" cy="188656"/>
            </a:xfrm>
            <a:custGeom>
              <a:avLst/>
              <a:gdLst/>
              <a:ahLst/>
              <a:cxnLst/>
              <a:rect l="l" t="t" r="r" b="b"/>
              <a:pathLst>
                <a:path w="3007" h="2976" extrusionOk="0">
                  <a:moveTo>
                    <a:pt x="818" y="0"/>
                  </a:moveTo>
                  <a:cubicBezTo>
                    <a:pt x="685" y="752"/>
                    <a:pt x="412" y="1457"/>
                    <a:pt x="0" y="2080"/>
                  </a:cubicBezTo>
                  <a:lnTo>
                    <a:pt x="2137" y="2976"/>
                  </a:lnTo>
                  <a:lnTo>
                    <a:pt x="3007" y="916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1"/>
            <p:cNvSpPr/>
            <p:nvPr/>
          </p:nvSpPr>
          <p:spPr>
            <a:xfrm>
              <a:off x="2425768" y="2452433"/>
              <a:ext cx="123425" cy="143838"/>
            </a:xfrm>
            <a:custGeom>
              <a:avLst/>
              <a:gdLst/>
              <a:ahLst/>
              <a:cxnLst/>
              <a:rect l="l" t="t" r="r" b="b"/>
              <a:pathLst>
                <a:path w="1947" h="2269" extrusionOk="0">
                  <a:moveTo>
                    <a:pt x="1279" y="0"/>
                  </a:moveTo>
                  <a:cubicBezTo>
                    <a:pt x="1131" y="0"/>
                    <a:pt x="986" y="29"/>
                    <a:pt x="850" y="81"/>
                  </a:cubicBezTo>
                  <a:cubicBezTo>
                    <a:pt x="582" y="189"/>
                    <a:pt x="361" y="399"/>
                    <a:pt x="242" y="684"/>
                  </a:cubicBezTo>
                  <a:cubicBezTo>
                    <a:pt x="0" y="1254"/>
                    <a:pt x="273" y="1908"/>
                    <a:pt x="841" y="2145"/>
                  </a:cubicBezTo>
                  <a:lnTo>
                    <a:pt x="1128" y="2269"/>
                  </a:lnTo>
                  <a:cubicBezTo>
                    <a:pt x="1540" y="1646"/>
                    <a:pt x="1813" y="941"/>
                    <a:pt x="1946" y="189"/>
                  </a:cubicBezTo>
                  <a:lnTo>
                    <a:pt x="1710" y="86"/>
                  </a:lnTo>
                  <a:cubicBezTo>
                    <a:pt x="1568" y="27"/>
                    <a:pt x="1422" y="0"/>
                    <a:pt x="1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1"/>
            <p:cNvSpPr/>
            <p:nvPr/>
          </p:nvSpPr>
          <p:spPr>
            <a:xfrm>
              <a:off x="1882113" y="2223521"/>
              <a:ext cx="681469" cy="522608"/>
            </a:xfrm>
            <a:custGeom>
              <a:avLst/>
              <a:gdLst/>
              <a:ahLst/>
              <a:cxnLst/>
              <a:rect l="l" t="t" r="r" b="b"/>
              <a:pathLst>
                <a:path w="10750" h="8244" extrusionOk="0">
                  <a:moveTo>
                    <a:pt x="10028" y="1"/>
                  </a:moveTo>
                  <a:lnTo>
                    <a:pt x="9709" y="139"/>
                  </a:lnTo>
                  <a:lnTo>
                    <a:pt x="5097" y="2456"/>
                  </a:lnTo>
                  <a:lnTo>
                    <a:pt x="0" y="5020"/>
                  </a:lnTo>
                  <a:cubicBezTo>
                    <a:pt x="715" y="6251"/>
                    <a:pt x="1756" y="7172"/>
                    <a:pt x="2919" y="7707"/>
                  </a:cubicBezTo>
                  <a:lnTo>
                    <a:pt x="3042" y="7120"/>
                  </a:lnTo>
                  <a:cubicBezTo>
                    <a:pt x="3150" y="6589"/>
                    <a:pt x="3621" y="6228"/>
                    <a:pt x="4139" y="6228"/>
                  </a:cubicBezTo>
                  <a:cubicBezTo>
                    <a:pt x="4214" y="6228"/>
                    <a:pt x="4290" y="6235"/>
                    <a:pt x="4365" y="6251"/>
                  </a:cubicBezTo>
                  <a:cubicBezTo>
                    <a:pt x="4664" y="6312"/>
                    <a:pt x="4912" y="6493"/>
                    <a:pt x="5071" y="6735"/>
                  </a:cubicBezTo>
                  <a:cubicBezTo>
                    <a:pt x="5225" y="6976"/>
                    <a:pt x="5292" y="7275"/>
                    <a:pt x="5230" y="7574"/>
                  </a:cubicBezTo>
                  <a:lnTo>
                    <a:pt x="5092" y="8237"/>
                  </a:lnTo>
                  <a:cubicBezTo>
                    <a:pt x="5178" y="8242"/>
                    <a:pt x="5264" y="8244"/>
                    <a:pt x="5349" y="8244"/>
                  </a:cubicBezTo>
                  <a:cubicBezTo>
                    <a:pt x="5777" y="8244"/>
                    <a:pt x="6204" y="8190"/>
                    <a:pt x="6620" y="8083"/>
                  </a:cubicBezTo>
                  <a:lnTo>
                    <a:pt x="6414" y="7517"/>
                  </a:lnTo>
                  <a:cubicBezTo>
                    <a:pt x="6204" y="6935"/>
                    <a:pt x="6497" y="6286"/>
                    <a:pt x="7074" y="6075"/>
                  </a:cubicBezTo>
                  <a:cubicBezTo>
                    <a:pt x="7203" y="6028"/>
                    <a:pt x="7334" y="6005"/>
                    <a:pt x="7463" y="6005"/>
                  </a:cubicBezTo>
                  <a:cubicBezTo>
                    <a:pt x="7626" y="6005"/>
                    <a:pt x="7786" y="6042"/>
                    <a:pt x="7934" y="6111"/>
                  </a:cubicBezTo>
                  <a:cubicBezTo>
                    <a:pt x="8191" y="6230"/>
                    <a:pt x="8407" y="6457"/>
                    <a:pt x="8515" y="6745"/>
                  </a:cubicBezTo>
                  <a:lnTo>
                    <a:pt x="8633" y="7069"/>
                  </a:lnTo>
                  <a:cubicBezTo>
                    <a:pt x="9056" y="6735"/>
                    <a:pt x="9410" y="6327"/>
                    <a:pt x="9704" y="5880"/>
                  </a:cubicBezTo>
                  <a:lnTo>
                    <a:pt x="9417" y="5756"/>
                  </a:lnTo>
                  <a:cubicBezTo>
                    <a:pt x="8849" y="5519"/>
                    <a:pt x="8576" y="4865"/>
                    <a:pt x="8818" y="4295"/>
                  </a:cubicBezTo>
                  <a:cubicBezTo>
                    <a:pt x="8937" y="4010"/>
                    <a:pt x="9158" y="3800"/>
                    <a:pt x="9426" y="3692"/>
                  </a:cubicBezTo>
                  <a:cubicBezTo>
                    <a:pt x="9562" y="3640"/>
                    <a:pt x="9707" y="3611"/>
                    <a:pt x="9855" y="3611"/>
                  </a:cubicBezTo>
                  <a:cubicBezTo>
                    <a:pt x="9998" y="3611"/>
                    <a:pt x="10144" y="3638"/>
                    <a:pt x="10286" y="3697"/>
                  </a:cubicBezTo>
                  <a:lnTo>
                    <a:pt x="10522" y="3800"/>
                  </a:lnTo>
                  <a:cubicBezTo>
                    <a:pt x="10750" y="2575"/>
                    <a:pt x="10600" y="1246"/>
                    <a:pt x="10028" y="1"/>
                  </a:cubicBezTo>
                  <a:close/>
                </a:path>
              </a:pathLst>
            </a:custGeom>
            <a:solidFill>
              <a:srgbClr val="D4EB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1"/>
            <p:cNvSpPr/>
            <p:nvPr/>
          </p:nvSpPr>
          <p:spPr>
            <a:xfrm>
              <a:off x="1397731" y="1148823"/>
              <a:ext cx="1120145" cy="1230448"/>
            </a:xfrm>
            <a:custGeom>
              <a:avLst/>
              <a:gdLst/>
              <a:ahLst/>
              <a:cxnLst/>
              <a:rect l="l" t="t" r="r" b="b"/>
              <a:pathLst>
                <a:path w="17670" h="19410" extrusionOk="0">
                  <a:moveTo>
                    <a:pt x="6436" y="0"/>
                  </a:moveTo>
                  <a:lnTo>
                    <a:pt x="5783" y="376"/>
                  </a:lnTo>
                  <a:lnTo>
                    <a:pt x="618" y="3356"/>
                  </a:lnTo>
                  <a:lnTo>
                    <a:pt x="0" y="3712"/>
                  </a:lnTo>
                  <a:lnTo>
                    <a:pt x="4907" y="15434"/>
                  </a:lnTo>
                  <a:cubicBezTo>
                    <a:pt x="5783" y="14853"/>
                    <a:pt x="6482" y="14483"/>
                    <a:pt x="6791" y="14343"/>
                  </a:cubicBezTo>
                  <a:lnTo>
                    <a:pt x="7152" y="14364"/>
                  </a:lnTo>
                  <a:cubicBezTo>
                    <a:pt x="7661" y="12896"/>
                    <a:pt x="9051" y="11846"/>
                    <a:pt x="10694" y="11846"/>
                  </a:cubicBezTo>
                  <a:cubicBezTo>
                    <a:pt x="12764" y="11846"/>
                    <a:pt x="14442" y="13519"/>
                    <a:pt x="14442" y="15595"/>
                  </a:cubicBezTo>
                  <a:cubicBezTo>
                    <a:pt x="14442" y="17021"/>
                    <a:pt x="13649" y="18256"/>
                    <a:pt x="12480" y="18894"/>
                  </a:cubicBezTo>
                  <a:lnTo>
                    <a:pt x="12738" y="19409"/>
                  </a:lnTo>
                  <a:lnTo>
                    <a:pt x="17350" y="17092"/>
                  </a:lnTo>
                  <a:lnTo>
                    <a:pt x="17669" y="16954"/>
                  </a:lnTo>
                  <a:lnTo>
                    <a:pt x="17669" y="16948"/>
                  </a:lnTo>
                  <a:cubicBezTo>
                    <a:pt x="17583" y="16748"/>
                    <a:pt x="17484" y="16552"/>
                    <a:pt x="17371" y="16361"/>
                  </a:cubicBezTo>
                  <a:lnTo>
                    <a:pt x="64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1"/>
            <p:cNvSpPr/>
            <p:nvPr/>
          </p:nvSpPr>
          <p:spPr>
            <a:xfrm>
              <a:off x="964950" y="3608591"/>
              <a:ext cx="1951411" cy="326471"/>
            </a:xfrm>
            <a:custGeom>
              <a:avLst/>
              <a:gdLst/>
              <a:ahLst/>
              <a:cxnLst/>
              <a:rect l="l" t="t" r="r" b="b"/>
              <a:pathLst>
                <a:path w="30783" h="5150" extrusionOk="0">
                  <a:moveTo>
                    <a:pt x="0" y="1"/>
                  </a:moveTo>
                  <a:lnTo>
                    <a:pt x="0" y="5150"/>
                  </a:lnTo>
                  <a:lnTo>
                    <a:pt x="30783" y="5150"/>
                  </a:lnTo>
                  <a:lnTo>
                    <a:pt x="307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1"/>
            <p:cNvSpPr/>
            <p:nvPr/>
          </p:nvSpPr>
          <p:spPr>
            <a:xfrm>
              <a:off x="1822017" y="1883736"/>
              <a:ext cx="507203" cy="507267"/>
            </a:xfrm>
            <a:custGeom>
              <a:avLst/>
              <a:gdLst/>
              <a:ahLst/>
              <a:cxnLst/>
              <a:rect l="l" t="t" r="r" b="b"/>
              <a:pathLst>
                <a:path w="8001" h="8002" extrusionOk="0">
                  <a:moveTo>
                    <a:pt x="4001" y="505"/>
                  </a:moveTo>
                  <a:cubicBezTo>
                    <a:pt x="5926" y="505"/>
                    <a:pt x="7497" y="2076"/>
                    <a:pt x="7497" y="4002"/>
                  </a:cubicBezTo>
                  <a:cubicBezTo>
                    <a:pt x="7497" y="5288"/>
                    <a:pt x="6796" y="6467"/>
                    <a:pt x="5663" y="7080"/>
                  </a:cubicBezTo>
                  <a:cubicBezTo>
                    <a:pt x="5159" y="7353"/>
                    <a:pt x="4582" y="7497"/>
                    <a:pt x="4001" y="7497"/>
                  </a:cubicBezTo>
                  <a:cubicBezTo>
                    <a:pt x="3285" y="7497"/>
                    <a:pt x="2600" y="7286"/>
                    <a:pt x="2018" y="6880"/>
                  </a:cubicBezTo>
                  <a:cubicBezTo>
                    <a:pt x="1072" y="6226"/>
                    <a:pt x="504" y="5150"/>
                    <a:pt x="504" y="4002"/>
                  </a:cubicBezTo>
                  <a:cubicBezTo>
                    <a:pt x="504" y="3600"/>
                    <a:pt x="572" y="3213"/>
                    <a:pt x="696" y="2859"/>
                  </a:cubicBezTo>
                  <a:lnTo>
                    <a:pt x="696" y="2853"/>
                  </a:lnTo>
                  <a:cubicBezTo>
                    <a:pt x="1184" y="1448"/>
                    <a:pt x="2512" y="505"/>
                    <a:pt x="4001" y="505"/>
                  </a:cubicBezTo>
                  <a:close/>
                  <a:moveTo>
                    <a:pt x="4001" y="1"/>
                  </a:moveTo>
                  <a:cubicBezTo>
                    <a:pt x="2296" y="1"/>
                    <a:pt x="778" y="1082"/>
                    <a:pt x="222" y="2688"/>
                  </a:cubicBezTo>
                  <a:cubicBezTo>
                    <a:pt x="72" y="3100"/>
                    <a:pt x="0" y="3543"/>
                    <a:pt x="0" y="4002"/>
                  </a:cubicBezTo>
                  <a:cubicBezTo>
                    <a:pt x="0" y="5319"/>
                    <a:pt x="644" y="6550"/>
                    <a:pt x="1730" y="7296"/>
                  </a:cubicBezTo>
                  <a:cubicBezTo>
                    <a:pt x="2400" y="7759"/>
                    <a:pt x="3182" y="8001"/>
                    <a:pt x="4001" y="8001"/>
                  </a:cubicBezTo>
                  <a:cubicBezTo>
                    <a:pt x="4670" y="8001"/>
                    <a:pt x="5329" y="7837"/>
                    <a:pt x="5905" y="7523"/>
                  </a:cubicBezTo>
                  <a:cubicBezTo>
                    <a:pt x="7198" y="6823"/>
                    <a:pt x="8001" y="5473"/>
                    <a:pt x="8001" y="4002"/>
                  </a:cubicBezTo>
                  <a:cubicBezTo>
                    <a:pt x="8001" y="1798"/>
                    <a:pt x="6204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1"/>
            <p:cNvSpPr/>
            <p:nvPr/>
          </p:nvSpPr>
          <p:spPr>
            <a:xfrm>
              <a:off x="1863730" y="2216295"/>
              <a:ext cx="652182" cy="341432"/>
            </a:xfrm>
            <a:custGeom>
              <a:avLst/>
              <a:gdLst/>
              <a:ahLst/>
              <a:cxnLst/>
              <a:rect l="l" t="t" r="r" b="b"/>
              <a:pathLst>
                <a:path w="10288" h="5386" extrusionOk="0">
                  <a:moveTo>
                    <a:pt x="9998" y="1"/>
                  </a:moveTo>
                  <a:cubicBezTo>
                    <a:pt x="9960" y="1"/>
                    <a:pt x="9921" y="9"/>
                    <a:pt x="9886" y="27"/>
                  </a:cubicBezTo>
                  <a:lnTo>
                    <a:pt x="176" y="4908"/>
                  </a:lnTo>
                  <a:cubicBezTo>
                    <a:pt x="53" y="4970"/>
                    <a:pt x="1" y="5124"/>
                    <a:pt x="63" y="5248"/>
                  </a:cubicBezTo>
                  <a:cubicBezTo>
                    <a:pt x="110" y="5335"/>
                    <a:pt x="197" y="5386"/>
                    <a:pt x="290" y="5386"/>
                  </a:cubicBezTo>
                  <a:cubicBezTo>
                    <a:pt x="331" y="5386"/>
                    <a:pt x="367" y="5376"/>
                    <a:pt x="402" y="5360"/>
                  </a:cubicBezTo>
                  <a:lnTo>
                    <a:pt x="10113" y="479"/>
                  </a:lnTo>
                  <a:cubicBezTo>
                    <a:pt x="10237" y="413"/>
                    <a:pt x="10287" y="263"/>
                    <a:pt x="10225" y="140"/>
                  </a:cubicBezTo>
                  <a:cubicBezTo>
                    <a:pt x="10182" y="52"/>
                    <a:pt x="10091" y="1"/>
                    <a:pt x="9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1"/>
            <p:cNvSpPr/>
            <p:nvPr/>
          </p:nvSpPr>
          <p:spPr>
            <a:xfrm>
              <a:off x="1281532" y="913762"/>
              <a:ext cx="494588" cy="445586"/>
            </a:xfrm>
            <a:custGeom>
              <a:avLst/>
              <a:gdLst/>
              <a:ahLst/>
              <a:cxnLst/>
              <a:rect l="l" t="t" r="r" b="b"/>
              <a:pathLst>
                <a:path w="7802" h="7029" extrusionOk="0">
                  <a:moveTo>
                    <a:pt x="5591" y="1"/>
                  </a:moveTo>
                  <a:cubicBezTo>
                    <a:pt x="5548" y="1"/>
                    <a:pt x="5505" y="12"/>
                    <a:pt x="5468" y="32"/>
                  </a:cubicBezTo>
                  <a:lnTo>
                    <a:pt x="140" y="2920"/>
                  </a:lnTo>
                  <a:cubicBezTo>
                    <a:pt x="84" y="2951"/>
                    <a:pt x="37" y="3008"/>
                    <a:pt x="17" y="3070"/>
                  </a:cubicBezTo>
                  <a:cubicBezTo>
                    <a:pt x="1" y="3136"/>
                    <a:pt x="6" y="3209"/>
                    <a:pt x="41" y="3265"/>
                  </a:cubicBezTo>
                  <a:lnTo>
                    <a:pt x="2065" y="6900"/>
                  </a:lnTo>
                  <a:cubicBezTo>
                    <a:pt x="2111" y="6983"/>
                    <a:pt x="2199" y="7028"/>
                    <a:pt x="2287" y="7028"/>
                  </a:cubicBezTo>
                  <a:cubicBezTo>
                    <a:pt x="2327" y="7028"/>
                    <a:pt x="2369" y="7019"/>
                    <a:pt x="2410" y="6998"/>
                  </a:cubicBezTo>
                  <a:cubicBezTo>
                    <a:pt x="2529" y="6931"/>
                    <a:pt x="2574" y="6776"/>
                    <a:pt x="2508" y="6653"/>
                  </a:cubicBezTo>
                  <a:lnTo>
                    <a:pt x="604" y="3245"/>
                  </a:lnTo>
                  <a:lnTo>
                    <a:pt x="5484" y="598"/>
                  </a:lnTo>
                  <a:lnTo>
                    <a:pt x="7286" y="4012"/>
                  </a:lnTo>
                  <a:cubicBezTo>
                    <a:pt x="7333" y="4099"/>
                    <a:pt x="7422" y="4147"/>
                    <a:pt x="7514" y="4147"/>
                  </a:cubicBezTo>
                  <a:cubicBezTo>
                    <a:pt x="7554" y="4147"/>
                    <a:pt x="7593" y="4138"/>
                    <a:pt x="7631" y="4120"/>
                  </a:cubicBezTo>
                  <a:cubicBezTo>
                    <a:pt x="7754" y="4053"/>
                    <a:pt x="7801" y="3899"/>
                    <a:pt x="7733" y="3775"/>
                  </a:cubicBezTo>
                  <a:lnTo>
                    <a:pt x="5808" y="135"/>
                  </a:lnTo>
                  <a:cubicBezTo>
                    <a:pt x="5777" y="78"/>
                    <a:pt x="5725" y="32"/>
                    <a:pt x="5659" y="11"/>
                  </a:cubicBezTo>
                  <a:cubicBezTo>
                    <a:pt x="5637" y="4"/>
                    <a:pt x="5614" y="1"/>
                    <a:pt x="5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1"/>
            <p:cNvSpPr/>
            <p:nvPr/>
          </p:nvSpPr>
          <p:spPr>
            <a:xfrm>
              <a:off x="1158804" y="785075"/>
              <a:ext cx="543844" cy="356900"/>
            </a:xfrm>
            <a:custGeom>
              <a:avLst/>
              <a:gdLst/>
              <a:ahLst/>
              <a:cxnLst/>
              <a:rect l="l" t="t" r="r" b="b"/>
              <a:pathLst>
                <a:path w="8579" h="5630" extrusionOk="0">
                  <a:moveTo>
                    <a:pt x="7286" y="507"/>
                  </a:moveTo>
                  <a:cubicBezTo>
                    <a:pt x="7528" y="507"/>
                    <a:pt x="7760" y="637"/>
                    <a:pt x="7877" y="868"/>
                  </a:cubicBezTo>
                  <a:lnTo>
                    <a:pt x="7960" y="1022"/>
                  </a:lnTo>
                  <a:cubicBezTo>
                    <a:pt x="8043" y="1182"/>
                    <a:pt x="8058" y="1362"/>
                    <a:pt x="8001" y="1537"/>
                  </a:cubicBezTo>
                  <a:cubicBezTo>
                    <a:pt x="7945" y="1702"/>
                    <a:pt x="7832" y="1841"/>
                    <a:pt x="7677" y="1918"/>
                  </a:cubicBezTo>
                  <a:lnTo>
                    <a:pt x="7672" y="1918"/>
                  </a:lnTo>
                  <a:lnTo>
                    <a:pt x="1597" y="5048"/>
                  </a:lnTo>
                  <a:cubicBezTo>
                    <a:pt x="1499" y="5098"/>
                    <a:pt x="1395" y="5122"/>
                    <a:pt x="1292" y="5122"/>
                  </a:cubicBezTo>
                  <a:cubicBezTo>
                    <a:pt x="1050" y="5122"/>
                    <a:pt x="817" y="4988"/>
                    <a:pt x="701" y="4760"/>
                  </a:cubicBezTo>
                  <a:lnTo>
                    <a:pt x="618" y="4600"/>
                  </a:lnTo>
                  <a:cubicBezTo>
                    <a:pt x="537" y="4446"/>
                    <a:pt x="521" y="4266"/>
                    <a:pt x="578" y="4096"/>
                  </a:cubicBezTo>
                  <a:cubicBezTo>
                    <a:pt x="634" y="3926"/>
                    <a:pt x="753" y="3787"/>
                    <a:pt x="907" y="3705"/>
                  </a:cubicBezTo>
                  <a:lnTo>
                    <a:pt x="6982" y="580"/>
                  </a:lnTo>
                  <a:cubicBezTo>
                    <a:pt x="7081" y="528"/>
                    <a:pt x="7183" y="507"/>
                    <a:pt x="7286" y="507"/>
                  </a:cubicBezTo>
                  <a:close/>
                  <a:moveTo>
                    <a:pt x="7285" y="0"/>
                  </a:moveTo>
                  <a:cubicBezTo>
                    <a:pt x="7104" y="0"/>
                    <a:pt x="6921" y="42"/>
                    <a:pt x="6751" y="131"/>
                  </a:cubicBezTo>
                  <a:lnTo>
                    <a:pt x="675" y="3256"/>
                  </a:lnTo>
                  <a:cubicBezTo>
                    <a:pt x="397" y="3401"/>
                    <a:pt x="192" y="3643"/>
                    <a:pt x="99" y="3942"/>
                  </a:cubicBezTo>
                  <a:cubicBezTo>
                    <a:pt x="1" y="4240"/>
                    <a:pt x="26" y="4560"/>
                    <a:pt x="171" y="4831"/>
                  </a:cubicBezTo>
                  <a:lnTo>
                    <a:pt x="248" y="4992"/>
                  </a:lnTo>
                  <a:cubicBezTo>
                    <a:pt x="459" y="5394"/>
                    <a:pt x="872" y="5630"/>
                    <a:pt x="1293" y="5630"/>
                  </a:cubicBezTo>
                  <a:cubicBezTo>
                    <a:pt x="1473" y="5630"/>
                    <a:pt x="1659" y="5584"/>
                    <a:pt x="1829" y="5496"/>
                  </a:cubicBezTo>
                  <a:lnTo>
                    <a:pt x="7641" y="2510"/>
                  </a:lnTo>
                  <a:lnTo>
                    <a:pt x="7908" y="2366"/>
                  </a:lnTo>
                  <a:cubicBezTo>
                    <a:pt x="8181" y="2227"/>
                    <a:pt x="8388" y="1985"/>
                    <a:pt x="8480" y="1692"/>
                  </a:cubicBezTo>
                  <a:cubicBezTo>
                    <a:pt x="8578" y="1388"/>
                    <a:pt x="8552" y="1069"/>
                    <a:pt x="8409" y="791"/>
                  </a:cubicBezTo>
                  <a:lnTo>
                    <a:pt x="8326" y="637"/>
                  </a:lnTo>
                  <a:cubicBezTo>
                    <a:pt x="8120" y="232"/>
                    <a:pt x="7709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1"/>
            <p:cNvSpPr/>
            <p:nvPr/>
          </p:nvSpPr>
          <p:spPr>
            <a:xfrm>
              <a:off x="2407828" y="2436394"/>
              <a:ext cx="296423" cy="232650"/>
            </a:xfrm>
            <a:custGeom>
              <a:avLst/>
              <a:gdLst/>
              <a:ahLst/>
              <a:cxnLst/>
              <a:rect l="l" t="t" r="r" b="b"/>
              <a:pathLst>
                <a:path w="4676" h="3670" extrusionOk="0">
                  <a:moveTo>
                    <a:pt x="1561" y="504"/>
                  </a:moveTo>
                  <a:cubicBezTo>
                    <a:pt x="1663" y="504"/>
                    <a:pt x="1777" y="524"/>
                    <a:pt x="1896" y="571"/>
                  </a:cubicBezTo>
                  <a:lnTo>
                    <a:pt x="4083" y="1493"/>
                  </a:lnTo>
                  <a:lnTo>
                    <a:pt x="3414" y="3088"/>
                  </a:lnTo>
                  <a:lnTo>
                    <a:pt x="1509" y="2290"/>
                  </a:lnTo>
                  <a:lnTo>
                    <a:pt x="1221" y="2166"/>
                  </a:lnTo>
                  <a:cubicBezTo>
                    <a:pt x="784" y="1981"/>
                    <a:pt x="572" y="1472"/>
                    <a:pt x="758" y="1034"/>
                  </a:cubicBezTo>
                  <a:cubicBezTo>
                    <a:pt x="850" y="818"/>
                    <a:pt x="1015" y="652"/>
                    <a:pt x="1226" y="571"/>
                  </a:cubicBezTo>
                  <a:cubicBezTo>
                    <a:pt x="1314" y="535"/>
                    <a:pt x="1432" y="504"/>
                    <a:pt x="1561" y="504"/>
                  </a:cubicBezTo>
                  <a:close/>
                  <a:moveTo>
                    <a:pt x="1560" y="0"/>
                  </a:moveTo>
                  <a:cubicBezTo>
                    <a:pt x="1386" y="0"/>
                    <a:pt x="1210" y="34"/>
                    <a:pt x="1041" y="103"/>
                  </a:cubicBezTo>
                  <a:cubicBezTo>
                    <a:pt x="706" y="236"/>
                    <a:pt x="438" y="493"/>
                    <a:pt x="289" y="838"/>
                  </a:cubicBezTo>
                  <a:cubicBezTo>
                    <a:pt x="0" y="1533"/>
                    <a:pt x="330" y="2342"/>
                    <a:pt x="1025" y="2636"/>
                  </a:cubicBezTo>
                  <a:lnTo>
                    <a:pt x="3450" y="3655"/>
                  </a:lnTo>
                  <a:cubicBezTo>
                    <a:pt x="3481" y="3665"/>
                    <a:pt x="3517" y="3670"/>
                    <a:pt x="3548" y="3670"/>
                  </a:cubicBezTo>
                  <a:cubicBezTo>
                    <a:pt x="3645" y="3670"/>
                    <a:pt x="3738" y="3613"/>
                    <a:pt x="3780" y="3515"/>
                  </a:cubicBezTo>
                  <a:lnTo>
                    <a:pt x="4650" y="1456"/>
                  </a:lnTo>
                  <a:cubicBezTo>
                    <a:pt x="4676" y="1394"/>
                    <a:pt x="4676" y="1327"/>
                    <a:pt x="4650" y="1265"/>
                  </a:cubicBezTo>
                  <a:cubicBezTo>
                    <a:pt x="4624" y="1204"/>
                    <a:pt x="4577" y="1153"/>
                    <a:pt x="4515" y="1127"/>
                  </a:cubicBezTo>
                  <a:lnTo>
                    <a:pt x="2091" y="108"/>
                  </a:lnTo>
                  <a:cubicBezTo>
                    <a:pt x="1921" y="37"/>
                    <a:pt x="1741" y="0"/>
                    <a:pt x="1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1"/>
            <p:cNvSpPr/>
            <p:nvPr/>
          </p:nvSpPr>
          <p:spPr>
            <a:xfrm>
              <a:off x="2257017" y="2588410"/>
              <a:ext cx="240321" cy="283998"/>
            </a:xfrm>
            <a:custGeom>
              <a:avLst/>
              <a:gdLst/>
              <a:ahLst/>
              <a:cxnLst/>
              <a:rect l="l" t="t" r="r" b="b"/>
              <a:pathLst>
                <a:path w="3791" h="4480" extrusionOk="0">
                  <a:moveTo>
                    <a:pt x="1548" y="505"/>
                  </a:moveTo>
                  <a:cubicBezTo>
                    <a:pt x="1673" y="505"/>
                    <a:pt x="1797" y="531"/>
                    <a:pt x="1911" y="582"/>
                  </a:cubicBezTo>
                  <a:cubicBezTo>
                    <a:pt x="2122" y="680"/>
                    <a:pt x="2282" y="860"/>
                    <a:pt x="2365" y="1077"/>
                  </a:cubicBezTo>
                  <a:lnTo>
                    <a:pt x="3178" y="3306"/>
                  </a:lnTo>
                  <a:lnTo>
                    <a:pt x="1550" y="3902"/>
                  </a:lnTo>
                  <a:lnTo>
                    <a:pt x="944" y="2245"/>
                  </a:lnTo>
                  <a:lnTo>
                    <a:pt x="737" y="1673"/>
                  </a:lnTo>
                  <a:cubicBezTo>
                    <a:pt x="573" y="1220"/>
                    <a:pt x="799" y="721"/>
                    <a:pt x="1248" y="556"/>
                  </a:cubicBezTo>
                  <a:cubicBezTo>
                    <a:pt x="1346" y="522"/>
                    <a:pt x="1448" y="505"/>
                    <a:pt x="1548" y="505"/>
                  </a:cubicBezTo>
                  <a:close/>
                  <a:moveTo>
                    <a:pt x="1550" y="0"/>
                  </a:moveTo>
                  <a:cubicBezTo>
                    <a:pt x="1390" y="0"/>
                    <a:pt x="1229" y="28"/>
                    <a:pt x="1072" y="83"/>
                  </a:cubicBezTo>
                  <a:cubicBezTo>
                    <a:pt x="367" y="345"/>
                    <a:pt x="1" y="1133"/>
                    <a:pt x="264" y="1844"/>
                  </a:cubicBezTo>
                  <a:lnTo>
                    <a:pt x="469" y="2415"/>
                  </a:lnTo>
                  <a:lnTo>
                    <a:pt x="1165" y="4315"/>
                  </a:lnTo>
                  <a:cubicBezTo>
                    <a:pt x="1191" y="4377"/>
                    <a:pt x="1236" y="4427"/>
                    <a:pt x="1298" y="4458"/>
                  </a:cubicBezTo>
                  <a:cubicBezTo>
                    <a:pt x="1329" y="4474"/>
                    <a:pt x="1365" y="4479"/>
                    <a:pt x="1402" y="4479"/>
                  </a:cubicBezTo>
                  <a:cubicBezTo>
                    <a:pt x="1433" y="4479"/>
                    <a:pt x="1464" y="4474"/>
                    <a:pt x="1488" y="4463"/>
                  </a:cubicBezTo>
                  <a:lnTo>
                    <a:pt x="3589" y="3691"/>
                  </a:lnTo>
                  <a:cubicBezTo>
                    <a:pt x="3724" y="3645"/>
                    <a:pt x="3790" y="3501"/>
                    <a:pt x="3739" y="3367"/>
                  </a:cubicBezTo>
                  <a:lnTo>
                    <a:pt x="2838" y="901"/>
                  </a:lnTo>
                  <a:cubicBezTo>
                    <a:pt x="2714" y="561"/>
                    <a:pt x="2452" y="283"/>
                    <a:pt x="2122" y="124"/>
                  </a:cubicBezTo>
                  <a:cubicBezTo>
                    <a:pt x="1941" y="42"/>
                    <a:pt x="1747" y="0"/>
                    <a:pt x="1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1"/>
            <p:cNvSpPr/>
            <p:nvPr/>
          </p:nvSpPr>
          <p:spPr>
            <a:xfrm>
              <a:off x="2024303" y="2602294"/>
              <a:ext cx="209639" cy="280829"/>
            </a:xfrm>
            <a:custGeom>
              <a:avLst/>
              <a:gdLst/>
              <a:ahLst/>
              <a:cxnLst/>
              <a:rect l="l" t="t" r="r" b="b"/>
              <a:pathLst>
                <a:path w="3307" h="4430" extrusionOk="0">
                  <a:moveTo>
                    <a:pt x="1897" y="505"/>
                  </a:moveTo>
                  <a:cubicBezTo>
                    <a:pt x="1954" y="505"/>
                    <a:pt x="2013" y="511"/>
                    <a:pt x="2070" y="523"/>
                  </a:cubicBezTo>
                  <a:cubicBezTo>
                    <a:pt x="2293" y="568"/>
                    <a:pt x="2488" y="703"/>
                    <a:pt x="2617" y="893"/>
                  </a:cubicBezTo>
                  <a:cubicBezTo>
                    <a:pt x="2740" y="1089"/>
                    <a:pt x="2787" y="1326"/>
                    <a:pt x="2740" y="1547"/>
                  </a:cubicBezTo>
                  <a:lnTo>
                    <a:pt x="2251" y="3880"/>
                  </a:lnTo>
                  <a:lnTo>
                    <a:pt x="563" y="3524"/>
                  </a:lnTo>
                  <a:lnTo>
                    <a:pt x="923" y="1784"/>
                  </a:lnTo>
                  <a:lnTo>
                    <a:pt x="1046" y="1197"/>
                  </a:lnTo>
                  <a:cubicBezTo>
                    <a:pt x="1093" y="970"/>
                    <a:pt x="1227" y="775"/>
                    <a:pt x="1422" y="646"/>
                  </a:cubicBezTo>
                  <a:cubicBezTo>
                    <a:pt x="1564" y="554"/>
                    <a:pt x="1729" y="505"/>
                    <a:pt x="1897" y="505"/>
                  </a:cubicBezTo>
                  <a:close/>
                  <a:moveTo>
                    <a:pt x="1893" y="1"/>
                  </a:moveTo>
                  <a:cubicBezTo>
                    <a:pt x="1627" y="1"/>
                    <a:pt x="1369" y="76"/>
                    <a:pt x="1144" y="224"/>
                  </a:cubicBezTo>
                  <a:cubicBezTo>
                    <a:pt x="835" y="425"/>
                    <a:pt x="625" y="734"/>
                    <a:pt x="552" y="1094"/>
                  </a:cubicBezTo>
                  <a:lnTo>
                    <a:pt x="17" y="3669"/>
                  </a:lnTo>
                  <a:cubicBezTo>
                    <a:pt x="1" y="3735"/>
                    <a:pt x="17" y="3802"/>
                    <a:pt x="53" y="3859"/>
                  </a:cubicBezTo>
                  <a:cubicBezTo>
                    <a:pt x="89" y="3916"/>
                    <a:pt x="145" y="3956"/>
                    <a:pt x="212" y="3966"/>
                  </a:cubicBezTo>
                  <a:lnTo>
                    <a:pt x="2395" y="4425"/>
                  </a:lnTo>
                  <a:cubicBezTo>
                    <a:pt x="2416" y="4425"/>
                    <a:pt x="2431" y="4430"/>
                    <a:pt x="2447" y="4430"/>
                  </a:cubicBezTo>
                  <a:cubicBezTo>
                    <a:pt x="2565" y="4430"/>
                    <a:pt x="2669" y="4348"/>
                    <a:pt x="2694" y="4229"/>
                  </a:cubicBezTo>
                  <a:lnTo>
                    <a:pt x="3234" y="1650"/>
                  </a:lnTo>
                  <a:cubicBezTo>
                    <a:pt x="3306" y="1295"/>
                    <a:pt x="3239" y="929"/>
                    <a:pt x="3039" y="620"/>
                  </a:cubicBezTo>
                  <a:cubicBezTo>
                    <a:pt x="2833" y="311"/>
                    <a:pt x="2524" y="100"/>
                    <a:pt x="2174" y="28"/>
                  </a:cubicBezTo>
                  <a:cubicBezTo>
                    <a:pt x="2080" y="10"/>
                    <a:pt x="1986" y="1"/>
                    <a:pt x="18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570A3F9-2C5F-DEB9-4CDF-E7783A9C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3" y="1456375"/>
            <a:ext cx="4326807" cy="2513063"/>
          </a:xfrm>
          <a:prstGeom prst="rect">
            <a:avLst/>
          </a:prstGeom>
        </p:spPr>
      </p:pic>
      <p:sp>
        <p:nvSpPr>
          <p:cNvPr id="1725" name="Google Shape;172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Nhìn </a:t>
            </a:r>
            <a:r>
              <a:rPr lang="en-US">
                <a:solidFill>
                  <a:schemeClr val="accent2"/>
                </a:solidFill>
              </a:rPr>
              <a:t>lại</a:t>
            </a:r>
          </a:p>
        </p:txBody>
      </p:sp>
      <p:sp>
        <p:nvSpPr>
          <p:cNvPr id="1726" name="Google Shape;1726;p42"/>
          <p:cNvSpPr txBox="1">
            <a:spLocks noGrp="1"/>
          </p:cNvSpPr>
          <p:nvPr>
            <p:ph type="title" idx="2"/>
          </p:nvPr>
        </p:nvSpPr>
        <p:spPr>
          <a:xfrm rot="18979736">
            <a:off x="4750226" y="1849932"/>
            <a:ext cx="2477773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Thêm tính năng</a:t>
            </a:r>
            <a:endParaRPr/>
          </a:p>
        </p:txBody>
      </p:sp>
      <p:sp>
        <p:nvSpPr>
          <p:cNvPr id="1730" name="Google Shape;1730;p42"/>
          <p:cNvSpPr txBox="1">
            <a:spLocks noGrp="1"/>
          </p:cNvSpPr>
          <p:nvPr>
            <p:ph type="title" idx="5"/>
          </p:nvPr>
        </p:nvSpPr>
        <p:spPr>
          <a:xfrm rot="18311393">
            <a:off x="4881676" y="3115568"/>
            <a:ext cx="19860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Tương tác </a:t>
            </a:r>
            <a:endParaRPr/>
          </a:p>
        </p:txBody>
      </p:sp>
      <p:grpSp>
        <p:nvGrpSpPr>
          <p:cNvPr id="1734" name="Google Shape;1734;p42"/>
          <p:cNvGrpSpPr/>
          <p:nvPr/>
        </p:nvGrpSpPr>
        <p:grpSpPr>
          <a:xfrm>
            <a:off x="431445" y="475724"/>
            <a:ext cx="995111" cy="890877"/>
            <a:chOff x="7113875" y="1156525"/>
            <a:chExt cx="1276929" cy="1143176"/>
          </a:xfrm>
        </p:grpSpPr>
        <p:sp>
          <p:nvSpPr>
            <p:cNvPr id="1735" name="Google Shape;1735;p42"/>
            <p:cNvSpPr/>
            <p:nvPr/>
          </p:nvSpPr>
          <p:spPr>
            <a:xfrm>
              <a:off x="7113875" y="1330966"/>
              <a:ext cx="466253" cy="426799"/>
            </a:xfrm>
            <a:custGeom>
              <a:avLst/>
              <a:gdLst/>
              <a:ahLst/>
              <a:cxnLst/>
              <a:rect l="l" t="t" r="r" b="b"/>
              <a:pathLst>
                <a:path w="11723" h="10731" extrusionOk="0">
                  <a:moveTo>
                    <a:pt x="5866" y="0"/>
                  </a:moveTo>
                  <a:cubicBezTo>
                    <a:pt x="5499" y="0"/>
                    <a:pt x="5126" y="38"/>
                    <a:pt x="4753" y="117"/>
                  </a:cubicBezTo>
                  <a:cubicBezTo>
                    <a:pt x="1854" y="730"/>
                    <a:pt x="1" y="3577"/>
                    <a:pt x="614" y="6476"/>
                  </a:cubicBezTo>
                  <a:cubicBezTo>
                    <a:pt x="1118" y="8865"/>
                    <a:pt x="3147" y="10543"/>
                    <a:pt x="5463" y="10712"/>
                  </a:cubicBezTo>
                  <a:cubicBezTo>
                    <a:pt x="5604" y="10724"/>
                    <a:pt x="5747" y="10730"/>
                    <a:pt x="5890" y="10730"/>
                  </a:cubicBezTo>
                  <a:cubicBezTo>
                    <a:pt x="6248" y="10730"/>
                    <a:pt x="6612" y="10692"/>
                    <a:pt x="6977" y="10615"/>
                  </a:cubicBezTo>
                  <a:cubicBezTo>
                    <a:pt x="9869" y="10002"/>
                    <a:pt x="11723" y="7155"/>
                    <a:pt x="11111" y="4251"/>
                  </a:cubicBezTo>
                  <a:cubicBezTo>
                    <a:pt x="10577" y="1732"/>
                    <a:pt x="8348" y="0"/>
                    <a:pt x="5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7338906" y="2052635"/>
              <a:ext cx="270135" cy="247067"/>
            </a:xfrm>
            <a:custGeom>
              <a:avLst/>
              <a:gdLst/>
              <a:ahLst/>
              <a:cxnLst/>
              <a:rect l="l" t="t" r="r" b="b"/>
              <a:pathLst>
                <a:path w="6792" h="6212" extrusionOk="0">
                  <a:moveTo>
                    <a:pt x="3396" y="1"/>
                  </a:moveTo>
                  <a:cubicBezTo>
                    <a:pt x="3183" y="1"/>
                    <a:pt x="2967" y="23"/>
                    <a:pt x="2750" y="69"/>
                  </a:cubicBezTo>
                  <a:cubicBezTo>
                    <a:pt x="1072" y="425"/>
                    <a:pt x="1" y="2072"/>
                    <a:pt x="356" y="3749"/>
                  </a:cubicBezTo>
                  <a:cubicBezTo>
                    <a:pt x="665" y="5212"/>
                    <a:pt x="1954" y="6212"/>
                    <a:pt x="3391" y="6212"/>
                  </a:cubicBezTo>
                  <a:cubicBezTo>
                    <a:pt x="3604" y="6212"/>
                    <a:pt x="3820" y="6190"/>
                    <a:pt x="4037" y="6144"/>
                  </a:cubicBezTo>
                  <a:cubicBezTo>
                    <a:pt x="5715" y="5788"/>
                    <a:pt x="6791" y="4141"/>
                    <a:pt x="6436" y="2463"/>
                  </a:cubicBezTo>
                  <a:cubicBezTo>
                    <a:pt x="6127" y="1001"/>
                    <a:pt x="4833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7948454" y="1156525"/>
              <a:ext cx="442350" cy="404924"/>
            </a:xfrm>
            <a:custGeom>
              <a:avLst/>
              <a:gdLst/>
              <a:ahLst/>
              <a:cxnLst/>
              <a:rect l="l" t="t" r="r" b="b"/>
              <a:pathLst>
                <a:path w="11122" h="10181" extrusionOk="0">
                  <a:moveTo>
                    <a:pt x="5565" y="1"/>
                  </a:moveTo>
                  <a:cubicBezTo>
                    <a:pt x="5216" y="1"/>
                    <a:pt x="4861" y="37"/>
                    <a:pt x="4506" y="112"/>
                  </a:cubicBezTo>
                  <a:cubicBezTo>
                    <a:pt x="1762" y="694"/>
                    <a:pt x="1" y="3397"/>
                    <a:pt x="583" y="6146"/>
                  </a:cubicBezTo>
                  <a:cubicBezTo>
                    <a:pt x="1094" y="8541"/>
                    <a:pt x="3206" y="10181"/>
                    <a:pt x="5558" y="10181"/>
                  </a:cubicBezTo>
                  <a:cubicBezTo>
                    <a:pt x="5907" y="10181"/>
                    <a:pt x="6261" y="10144"/>
                    <a:pt x="6616" y="10070"/>
                  </a:cubicBezTo>
                  <a:cubicBezTo>
                    <a:pt x="9365" y="9488"/>
                    <a:pt x="11121" y="6789"/>
                    <a:pt x="10539" y="4035"/>
                  </a:cubicBezTo>
                  <a:cubicBezTo>
                    <a:pt x="10033" y="1645"/>
                    <a:pt x="7921" y="1"/>
                    <a:pt x="5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7546517" y="1843233"/>
              <a:ext cx="183311" cy="91954"/>
            </a:xfrm>
            <a:custGeom>
              <a:avLst/>
              <a:gdLst/>
              <a:ahLst/>
              <a:cxnLst/>
              <a:rect l="l" t="t" r="r" b="b"/>
              <a:pathLst>
                <a:path w="4609" h="2312" extrusionOk="0">
                  <a:moveTo>
                    <a:pt x="4026" y="1"/>
                  </a:moveTo>
                  <a:lnTo>
                    <a:pt x="1" y="2245"/>
                  </a:lnTo>
                  <a:lnTo>
                    <a:pt x="4608" y="2311"/>
                  </a:lnTo>
                  <a:lnTo>
                    <a:pt x="4280" y="1004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7553914" y="1392971"/>
              <a:ext cx="419799" cy="115102"/>
            </a:xfrm>
            <a:custGeom>
              <a:avLst/>
              <a:gdLst/>
              <a:ahLst/>
              <a:cxnLst/>
              <a:rect l="l" t="t" r="r" b="b"/>
              <a:pathLst>
                <a:path w="10555" h="2894" extrusionOk="0">
                  <a:moveTo>
                    <a:pt x="10457" y="0"/>
                  </a:moveTo>
                  <a:lnTo>
                    <a:pt x="0" y="2492"/>
                  </a:lnTo>
                  <a:lnTo>
                    <a:pt x="93" y="2894"/>
                  </a:lnTo>
                  <a:lnTo>
                    <a:pt x="10555" y="397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7323594" y="1754143"/>
              <a:ext cx="132283" cy="304140"/>
            </a:xfrm>
            <a:custGeom>
              <a:avLst/>
              <a:gdLst/>
              <a:ahLst/>
              <a:cxnLst/>
              <a:rect l="l" t="t" r="r" b="b"/>
              <a:pathLst>
                <a:path w="3326" h="7647" extrusionOk="0">
                  <a:moveTo>
                    <a:pt x="381" y="1"/>
                  </a:moveTo>
                  <a:lnTo>
                    <a:pt x="0" y="150"/>
                  </a:lnTo>
                  <a:lnTo>
                    <a:pt x="2944" y="7647"/>
                  </a:lnTo>
                  <a:lnTo>
                    <a:pt x="3325" y="749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7711810" y="1538975"/>
              <a:ext cx="132482" cy="350754"/>
            </a:xfrm>
            <a:custGeom>
              <a:avLst/>
              <a:gdLst/>
              <a:ahLst/>
              <a:cxnLst/>
              <a:rect l="l" t="t" r="r" b="b"/>
              <a:pathLst>
                <a:path w="3331" h="8819" extrusionOk="0">
                  <a:moveTo>
                    <a:pt x="1982" y="0"/>
                  </a:moveTo>
                  <a:lnTo>
                    <a:pt x="1595" y="133"/>
                  </a:lnTo>
                  <a:cubicBezTo>
                    <a:pt x="2878" y="3717"/>
                    <a:pt x="2296" y="6765"/>
                    <a:pt x="0" y="8490"/>
                  </a:cubicBezTo>
                  <a:lnTo>
                    <a:pt x="247" y="8818"/>
                  </a:lnTo>
                  <a:cubicBezTo>
                    <a:pt x="2698" y="6976"/>
                    <a:pt x="3330" y="3764"/>
                    <a:pt x="1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2" name="Google Shape;1742;p42"/>
          <p:cNvGrpSpPr/>
          <p:nvPr/>
        </p:nvGrpSpPr>
        <p:grpSpPr>
          <a:xfrm flipH="1">
            <a:off x="7717445" y="4158661"/>
            <a:ext cx="995111" cy="890877"/>
            <a:chOff x="7113875" y="1156525"/>
            <a:chExt cx="1276929" cy="1143176"/>
          </a:xfrm>
        </p:grpSpPr>
        <p:sp>
          <p:nvSpPr>
            <p:cNvPr id="1743" name="Google Shape;1743;p42"/>
            <p:cNvSpPr/>
            <p:nvPr/>
          </p:nvSpPr>
          <p:spPr>
            <a:xfrm>
              <a:off x="7113875" y="1330966"/>
              <a:ext cx="466253" cy="426799"/>
            </a:xfrm>
            <a:custGeom>
              <a:avLst/>
              <a:gdLst/>
              <a:ahLst/>
              <a:cxnLst/>
              <a:rect l="l" t="t" r="r" b="b"/>
              <a:pathLst>
                <a:path w="11723" h="10731" extrusionOk="0">
                  <a:moveTo>
                    <a:pt x="5866" y="0"/>
                  </a:moveTo>
                  <a:cubicBezTo>
                    <a:pt x="5499" y="0"/>
                    <a:pt x="5126" y="38"/>
                    <a:pt x="4753" y="117"/>
                  </a:cubicBezTo>
                  <a:cubicBezTo>
                    <a:pt x="1854" y="730"/>
                    <a:pt x="1" y="3577"/>
                    <a:pt x="614" y="6476"/>
                  </a:cubicBezTo>
                  <a:cubicBezTo>
                    <a:pt x="1118" y="8865"/>
                    <a:pt x="3147" y="10543"/>
                    <a:pt x="5463" y="10712"/>
                  </a:cubicBezTo>
                  <a:cubicBezTo>
                    <a:pt x="5604" y="10724"/>
                    <a:pt x="5747" y="10730"/>
                    <a:pt x="5890" y="10730"/>
                  </a:cubicBezTo>
                  <a:cubicBezTo>
                    <a:pt x="6248" y="10730"/>
                    <a:pt x="6612" y="10692"/>
                    <a:pt x="6977" y="10615"/>
                  </a:cubicBezTo>
                  <a:cubicBezTo>
                    <a:pt x="9869" y="10002"/>
                    <a:pt x="11723" y="7155"/>
                    <a:pt x="11111" y="4251"/>
                  </a:cubicBezTo>
                  <a:cubicBezTo>
                    <a:pt x="10577" y="1732"/>
                    <a:pt x="8348" y="0"/>
                    <a:pt x="5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7338906" y="2052635"/>
              <a:ext cx="270135" cy="247067"/>
            </a:xfrm>
            <a:custGeom>
              <a:avLst/>
              <a:gdLst/>
              <a:ahLst/>
              <a:cxnLst/>
              <a:rect l="l" t="t" r="r" b="b"/>
              <a:pathLst>
                <a:path w="6792" h="6212" extrusionOk="0">
                  <a:moveTo>
                    <a:pt x="3396" y="1"/>
                  </a:moveTo>
                  <a:cubicBezTo>
                    <a:pt x="3183" y="1"/>
                    <a:pt x="2967" y="23"/>
                    <a:pt x="2750" y="69"/>
                  </a:cubicBezTo>
                  <a:cubicBezTo>
                    <a:pt x="1072" y="425"/>
                    <a:pt x="1" y="2072"/>
                    <a:pt x="356" y="3749"/>
                  </a:cubicBezTo>
                  <a:cubicBezTo>
                    <a:pt x="665" y="5212"/>
                    <a:pt x="1954" y="6212"/>
                    <a:pt x="3391" y="6212"/>
                  </a:cubicBezTo>
                  <a:cubicBezTo>
                    <a:pt x="3604" y="6212"/>
                    <a:pt x="3820" y="6190"/>
                    <a:pt x="4037" y="6144"/>
                  </a:cubicBezTo>
                  <a:cubicBezTo>
                    <a:pt x="5715" y="5788"/>
                    <a:pt x="6791" y="4141"/>
                    <a:pt x="6436" y="2463"/>
                  </a:cubicBezTo>
                  <a:cubicBezTo>
                    <a:pt x="6127" y="1001"/>
                    <a:pt x="4833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7948454" y="1156525"/>
              <a:ext cx="442350" cy="404924"/>
            </a:xfrm>
            <a:custGeom>
              <a:avLst/>
              <a:gdLst/>
              <a:ahLst/>
              <a:cxnLst/>
              <a:rect l="l" t="t" r="r" b="b"/>
              <a:pathLst>
                <a:path w="11122" h="10181" extrusionOk="0">
                  <a:moveTo>
                    <a:pt x="5565" y="1"/>
                  </a:moveTo>
                  <a:cubicBezTo>
                    <a:pt x="5216" y="1"/>
                    <a:pt x="4861" y="37"/>
                    <a:pt x="4506" y="112"/>
                  </a:cubicBezTo>
                  <a:cubicBezTo>
                    <a:pt x="1762" y="694"/>
                    <a:pt x="1" y="3397"/>
                    <a:pt x="583" y="6146"/>
                  </a:cubicBezTo>
                  <a:cubicBezTo>
                    <a:pt x="1094" y="8541"/>
                    <a:pt x="3206" y="10181"/>
                    <a:pt x="5558" y="10181"/>
                  </a:cubicBezTo>
                  <a:cubicBezTo>
                    <a:pt x="5907" y="10181"/>
                    <a:pt x="6261" y="10144"/>
                    <a:pt x="6616" y="10070"/>
                  </a:cubicBezTo>
                  <a:cubicBezTo>
                    <a:pt x="9365" y="9488"/>
                    <a:pt x="11121" y="6789"/>
                    <a:pt x="10539" y="4035"/>
                  </a:cubicBezTo>
                  <a:cubicBezTo>
                    <a:pt x="10033" y="1645"/>
                    <a:pt x="7921" y="1"/>
                    <a:pt x="5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7546517" y="1843233"/>
              <a:ext cx="183311" cy="91954"/>
            </a:xfrm>
            <a:custGeom>
              <a:avLst/>
              <a:gdLst/>
              <a:ahLst/>
              <a:cxnLst/>
              <a:rect l="l" t="t" r="r" b="b"/>
              <a:pathLst>
                <a:path w="4609" h="2312" extrusionOk="0">
                  <a:moveTo>
                    <a:pt x="4026" y="1"/>
                  </a:moveTo>
                  <a:lnTo>
                    <a:pt x="1" y="2245"/>
                  </a:lnTo>
                  <a:lnTo>
                    <a:pt x="4608" y="2311"/>
                  </a:lnTo>
                  <a:lnTo>
                    <a:pt x="4280" y="1004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7553914" y="1392971"/>
              <a:ext cx="419799" cy="115102"/>
            </a:xfrm>
            <a:custGeom>
              <a:avLst/>
              <a:gdLst/>
              <a:ahLst/>
              <a:cxnLst/>
              <a:rect l="l" t="t" r="r" b="b"/>
              <a:pathLst>
                <a:path w="10555" h="2894" extrusionOk="0">
                  <a:moveTo>
                    <a:pt x="10457" y="0"/>
                  </a:moveTo>
                  <a:lnTo>
                    <a:pt x="0" y="2492"/>
                  </a:lnTo>
                  <a:lnTo>
                    <a:pt x="93" y="2894"/>
                  </a:lnTo>
                  <a:lnTo>
                    <a:pt x="10555" y="397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7323594" y="1754143"/>
              <a:ext cx="132283" cy="304140"/>
            </a:xfrm>
            <a:custGeom>
              <a:avLst/>
              <a:gdLst/>
              <a:ahLst/>
              <a:cxnLst/>
              <a:rect l="l" t="t" r="r" b="b"/>
              <a:pathLst>
                <a:path w="3326" h="7647" extrusionOk="0">
                  <a:moveTo>
                    <a:pt x="381" y="1"/>
                  </a:moveTo>
                  <a:lnTo>
                    <a:pt x="0" y="150"/>
                  </a:lnTo>
                  <a:lnTo>
                    <a:pt x="2944" y="7647"/>
                  </a:lnTo>
                  <a:lnTo>
                    <a:pt x="3325" y="749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7711810" y="1538975"/>
              <a:ext cx="132482" cy="350754"/>
            </a:xfrm>
            <a:custGeom>
              <a:avLst/>
              <a:gdLst/>
              <a:ahLst/>
              <a:cxnLst/>
              <a:rect l="l" t="t" r="r" b="b"/>
              <a:pathLst>
                <a:path w="3331" h="8819" extrusionOk="0">
                  <a:moveTo>
                    <a:pt x="1982" y="0"/>
                  </a:moveTo>
                  <a:lnTo>
                    <a:pt x="1595" y="133"/>
                  </a:lnTo>
                  <a:cubicBezTo>
                    <a:pt x="2878" y="3717"/>
                    <a:pt x="2296" y="6765"/>
                    <a:pt x="0" y="8490"/>
                  </a:cubicBezTo>
                  <a:lnTo>
                    <a:pt x="247" y="8818"/>
                  </a:lnTo>
                  <a:cubicBezTo>
                    <a:pt x="2698" y="6976"/>
                    <a:pt x="3330" y="3764"/>
                    <a:pt x="1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9AC8C1A6-F4F6-024B-EDCF-624B5E8B8ED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1081832" y="4112768"/>
            <a:ext cx="6120765" cy="590640"/>
          </a:xfrm>
        </p:spPr>
        <p:txBody>
          <a:bodyPr/>
          <a:lstStyle/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Mong muốn phát triển trang web lần trước của em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B0A88EC-9A3F-267E-3544-6D354CC1E1EB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 rot="1429382">
            <a:off x="5554808" y="1105214"/>
            <a:ext cx="2900709" cy="347400"/>
          </a:xfrm>
        </p:spPr>
        <p:txBody>
          <a:bodyPr/>
          <a:lstStyle/>
          <a:p>
            <a:r>
              <a:rPr lang="en-US"/>
              <a:t>Muốn thêm hiệu ứng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CF4B85E-2315-E42D-534D-57A949045FCB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 rot="3141296">
            <a:off x="5994888" y="2483141"/>
            <a:ext cx="2978026" cy="347400"/>
          </a:xfrm>
        </p:spPr>
        <p:txBody>
          <a:bodyPr/>
          <a:lstStyle/>
          <a:p>
            <a:r>
              <a:rPr lang="en-US"/>
              <a:t>Nhiều nội dung hơn</a:t>
            </a:r>
          </a:p>
        </p:txBody>
      </p:sp>
      <p:sp>
        <p:nvSpPr>
          <p:cNvPr id="24" name="Google Shape;1730;p42">
            <a:extLst>
              <a:ext uri="{FF2B5EF4-FFF2-40B4-BE49-F238E27FC236}">
                <a16:creationId xmlns:a16="http://schemas.microsoft.com/office/drawing/2014/main" id="{D2863182-6556-9D65-B63D-DC8DC08F434B}"/>
              </a:ext>
            </a:extLst>
          </p:cNvPr>
          <p:cNvSpPr txBox="1">
            <a:spLocks/>
          </p:cNvSpPr>
          <p:nvPr/>
        </p:nvSpPr>
        <p:spPr>
          <a:xfrm rot="436120">
            <a:off x="1317747" y="1134796"/>
            <a:ext cx="1986000" cy="42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0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5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5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5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5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5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5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5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Encode Sans Black"/>
              <a:buNone/>
              <a:defRPr sz="2500" b="0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9pPr>
          </a:lstStyle>
          <a:p>
            <a:r>
              <a:rPr lang="en-US" sz="8000"/>
              <a:t>???</a:t>
            </a:r>
            <a:endParaRPr lang="vi-VN"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54"/>
          <p:cNvSpPr txBox="1">
            <a:spLocks noGrp="1"/>
          </p:cNvSpPr>
          <p:nvPr>
            <p:ph type="title"/>
          </p:nvPr>
        </p:nvSpPr>
        <p:spPr>
          <a:xfrm>
            <a:off x="1284000" y="1290086"/>
            <a:ext cx="6576000" cy="18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Sản phẩm hôm nay</a:t>
            </a:r>
            <a:endParaRPr sz="480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18EB911-1107-F977-C3B2-EF14D12CBB5A}"/>
              </a:ext>
            </a:extLst>
          </p:cNvPr>
          <p:cNvSpPr/>
          <p:nvPr/>
        </p:nvSpPr>
        <p:spPr>
          <a:xfrm rot="4116037">
            <a:off x="819806" y="1122809"/>
            <a:ext cx="1056290" cy="8355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1747DB-22FE-4638-8710-9AAE3A81349B}"/>
              </a:ext>
            </a:extLst>
          </p:cNvPr>
          <p:cNvSpPr/>
          <p:nvPr/>
        </p:nvSpPr>
        <p:spPr>
          <a:xfrm rot="7191291">
            <a:off x="7331855" y="1122808"/>
            <a:ext cx="1056290" cy="8355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8852241-A4E4-9F9F-A26B-403F8D618E5B}"/>
              </a:ext>
            </a:extLst>
          </p:cNvPr>
          <p:cNvSpPr/>
          <p:nvPr/>
        </p:nvSpPr>
        <p:spPr>
          <a:xfrm rot="13106549">
            <a:off x="7309095" y="3326971"/>
            <a:ext cx="1056290" cy="8355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5A9DA5-F1A8-99CE-B8E1-C4574D764B4B}"/>
              </a:ext>
            </a:extLst>
          </p:cNvPr>
          <p:cNvSpPr/>
          <p:nvPr/>
        </p:nvSpPr>
        <p:spPr>
          <a:xfrm rot="18084302">
            <a:off x="869909" y="3351277"/>
            <a:ext cx="1056290" cy="83557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51"/>
          <p:cNvSpPr txBox="1">
            <a:spLocks noGrp="1"/>
          </p:cNvSpPr>
          <p:nvPr>
            <p:ph type="title"/>
          </p:nvPr>
        </p:nvSpPr>
        <p:spPr>
          <a:xfrm>
            <a:off x="2342250" y="2029475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Phát triển</a:t>
            </a:r>
            <a:endParaRPr/>
          </a:p>
        </p:txBody>
      </p:sp>
      <p:sp>
        <p:nvSpPr>
          <p:cNvPr id="1998" name="Google Shape;1998;p51"/>
          <p:cNvSpPr txBox="1">
            <a:spLocks noGrp="1"/>
          </p:cNvSpPr>
          <p:nvPr>
            <p:ph type="title" idx="2"/>
          </p:nvPr>
        </p:nvSpPr>
        <p:spPr>
          <a:xfrm>
            <a:off x="3654900" y="757175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99" name="Google Shape;1999;p51"/>
          <p:cNvSpPr txBox="1">
            <a:spLocks noGrp="1"/>
          </p:cNvSpPr>
          <p:nvPr>
            <p:ph type="subTitle" idx="1"/>
          </p:nvPr>
        </p:nvSpPr>
        <p:spPr>
          <a:xfrm>
            <a:off x="2367900" y="3647975"/>
            <a:ext cx="44082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Quá trình phát triển trang web từ bộ khung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00" name="Google Shape;2000;p51"/>
          <p:cNvGrpSpPr/>
          <p:nvPr/>
        </p:nvGrpSpPr>
        <p:grpSpPr>
          <a:xfrm>
            <a:off x="558179" y="3671027"/>
            <a:ext cx="1427919" cy="1194259"/>
            <a:chOff x="527450" y="3647975"/>
            <a:chExt cx="1427919" cy="1194259"/>
          </a:xfrm>
        </p:grpSpPr>
        <p:sp>
          <p:nvSpPr>
            <p:cNvPr id="2001" name="Google Shape;2001;p51"/>
            <p:cNvSpPr/>
            <p:nvPr/>
          </p:nvSpPr>
          <p:spPr>
            <a:xfrm>
              <a:off x="527450" y="3656888"/>
              <a:ext cx="708870" cy="535071"/>
            </a:xfrm>
            <a:custGeom>
              <a:avLst/>
              <a:gdLst/>
              <a:ahLst/>
              <a:cxnLst/>
              <a:rect l="l" t="t" r="r" b="b"/>
              <a:pathLst>
                <a:path w="16225" h="12247" extrusionOk="0">
                  <a:moveTo>
                    <a:pt x="1436" y="0"/>
                  </a:moveTo>
                  <a:cubicBezTo>
                    <a:pt x="1376" y="0"/>
                    <a:pt x="1324" y="11"/>
                    <a:pt x="1278" y="34"/>
                  </a:cubicBezTo>
                  <a:cubicBezTo>
                    <a:pt x="1" y="672"/>
                    <a:pt x="2555" y="4132"/>
                    <a:pt x="4831" y="6779"/>
                  </a:cubicBezTo>
                  <a:cubicBezTo>
                    <a:pt x="7116" y="9419"/>
                    <a:pt x="7019" y="12246"/>
                    <a:pt x="7019" y="12246"/>
                  </a:cubicBezTo>
                  <a:lnTo>
                    <a:pt x="16224" y="12246"/>
                  </a:lnTo>
                  <a:cubicBezTo>
                    <a:pt x="16224" y="12246"/>
                    <a:pt x="12126" y="9697"/>
                    <a:pt x="10942" y="8874"/>
                  </a:cubicBezTo>
                  <a:cubicBezTo>
                    <a:pt x="9794" y="8084"/>
                    <a:pt x="3057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1"/>
            <p:cNvSpPr/>
            <p:nvPr/>
          </p:nvSpPr>
          <p:spPr>
            <a:xfrm>
              <a:off x="638596" y="4191908"/>
              <a:ext cx="1307816" cy="641282"/>
            </a:xfrm>
            <a:custGeom>
              <a:avLst/>
              <a:gdLst/>
              <a:ahLst/>
              <a:cxnLst/>
              <a:rect l="l" t="t" r="r" b="b"/>
              <a:pathLst>
                <a:path w="29934" h="14678" extrusionOk="0">
                  <a:moveTo>
                    <a:pt x="67" y="0"/>
                  </a:moveTo>
                  <a:cubicBezTo>
                    <a:pt x="21" y="443"/>
                    <a:pt x="1" y="891"/>
                    <a:pt x="1" y="1348"/>
                  </a:cubicBezTo>
                  <a:cubicBezTo>
                    <a:pt x="1" y="7331"/>
                    <a:pt x="3748" y="12469"/>
                    <a:pt x="9087" y="14678"/>
                  </a:cubicBezTo>
                  <a:lnTo>
                    <a:pt x="20840" y="14678"/>
                  </a:lnTo>
                  <a:cubicBezTo>
                    <a:pt x="26184" y="12469"/>
                    <a:pt x="29933" y="7331"/>
                    <a:pt x="29933" y="1348"/>
                  </a:cubicBezTo>
                  <a:cubicBezTo>
                    <a:pt x="29933" y="891"/>
                    <a:pt x="29912" y="443"/>
                    <a:pt x="29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1"/>
            <p:cNvSpPr/>
            <p:nvPr/>
          </p:nvSpPr>
          <p:spPr>
            <a:xfrm>
              <a:off x="629596" y="4182864"/>
              <a:ext cx="1325773" cy="659369"/>
            </a:xfrm>
            <a:custGeom>
              <a:avLst/>
              <a:gdLst/>
              <a:ahLst/>
              <a:cxnLst/>
              <a:rect l="l" t="t" r="r" b="b"/>
              <a:pathLst>
                <a:path w="30345" h="15092" extrusionOk="0">
                  <a:moveTo>
                    <a:pt x="29887" y="412"/>
                  </a:moveTo>
                  <a:cubicBezTo>
                    <a:pt x="29918" y="778"/>
                    <a:pt x="29933" y="1154"/>
                    <a:pt x="29933" y="1555"/>
                  </a:cubicBezTo>
                  <a:cubicBezTo>
                    <a:pt x="29933" y="7270"/>
                    <a:pt x="26432" y="12419"/>
                    <a:pt x="21006" y="14678"/>
                  </a:cubicBezTo>
                  <a:lnTo>
                    <a:pt x="9334" y="14678"/>
                  </a:lnTo>
                  <a:cubicBezTo>
                    <a:pt x="3914" y="12419"/>
                    <a:pt x="412" y="7270"/>
                    <a:pt x="412" y="1555"/>
                  </a:cubicBezTo>
                  <a:cubicBezTo>
                    <a:pt x="412" y="1154"/>
                    <a:pt x="428" y="778"/>
                    <a:pt x="459" y="412"/>
                  </a:cubicBezTo>
                  <a:close/>
                  <a:moveTo>
                    <a:pt x="273" y="1"/>
                  </a:moveTo>
                  <a:cubicBezTo>
                    <a:pt x="171" y="1"/>
                    <a:pt x="78" y="79"/>
                    <a:pt x="67" y="186"/>
                  </a:cubicBezTo>
                  <a:cubicBezTo>
                    <a:pt x="26" y="628"/>
                    <a:pt x="0" y="1077"/>
                    <a:pt x="0" y="1555"/>
                  </a:cubicBezTo>
                  <a:cubicBezTo>
                    <a:pt x="0" y="7450"/>
                    <a:pt x="3619" y="12758"/>
                    <a:pt x="9215" y="15075"/>
                  </a:cubicBezTo>
                  <a:cubicBezTo>
                    <a:pt x="9241" y="15085"/>
                    <a:pt x="9267" y="15091"/>
                    <a:pt x="9293" y="15091"/>
                  </a:cubicBezTo>
                  <a:lnTo>
                    <a:pt x="21046" y="15091"/>
                  </a:lnTo>
                  <a:cubicBezTo>
                    <a:pt x="21072" y="15091"/>
                    <a:pt x="21098" y="15085"/>
                    <a:pt x="21124" y="15075"/>
                  </a:cubicBezTo>
                  <a:cubicBezTo>
                    <a:pt x="26725" y="12758"/>
                    <a:pt x="30344" y="7450"/>
                    <a:pt x="30344" y="1555"/>
                  </a:cubicBezTo>
                  <a:cubicBezTo>
                    <a:pt x="30344" y="1072"/>
                    <a:pt x="30324" y="624"/>
                    <a:pt x="30277" y="186"/>
                  </a:cubicBezTo>
                  <a:cubicBezTo>
                    <a:pt x="30268" y="79"/>
                    <a:pt x="30180" y="1"/>
                    <a:pt x="30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1"/>
            <p:cNvSpPr/>
            <p:nvPr/>
          </p:nvSpPr>
          <p:spPr>
            <a:xfrm>
              <a:off x="548814" y="3647975"/>
              <a:ext cx="697817" cy="553028"/>
            </a:xfrm>
            <a:custGeom>
              <a:avLst/>
              <a:gdLst/>
              <a:ahLst/>
              <a:cxnLst/>
              <a:rect l="l" t="t" r="r" b="b"/>
              <a:pathLst>
                <a:path w="15972" h="12658" extrusionOk="0">
                  <a:moveTo>
                    <a:pt x="933" y="0"/>
                  </a:moveTo>
                  <a:cubicBezTo>
                    <a:pt x="845" y="0"/>
                    <a:pt x="766" y="17"/>
                    <a:pt x="697" y="52"/>
                  </a:cubicBezTo>
                  <a:cubicBezTo>
                    <a:pt x="464" y="166"/>
                    <a:pt x="315" y="367"/>
                    <a:pt x="264" y="629"/>
                  </a:cubicBezTo>
                  <a:cubicBezTo>
                    <a:pt x="1" y="1922"/>
                    <a:pt x="2251" y="4871"/>
                    <a:pt x="4187" y="7116"/>
                  </a:cubicBezTo>
                  <a:cubicBezTo>
                    <a:pt x="6385" y="9659"/>
                    <a:pt x="6323" y="12414"/>
                    <a:pt x="6323" y="12445"/>
                  </a:cubicBezTo>
                  <a:cubicBezTo>
                    <a:pt x="6323" y="12558"/>
                    <a:pt x="6411" y="12650"/>
                    <a:pt x="6524" y="12655"/>
                  </a:cubicBezTo>
                  <a:cubicBezTo>
                    <a:pt x="6533" y="12657"/>
                    <a:pt x="6542" y="12658"/>
                    <a:pt x="6551" y="12658"/>
                  </a:cubicBezTo>
                  <a:cubicBezTo>
                    <a:pt x="6648" y="12658"/>
                    <a:pt x="6730" y="12559"/>
                    <a:pt x="6735" y="12455"/>
                  </a:cubicBezTo>
                  <a:cubicBezTo>
                    <a:pt x="6740" y="12336"/>
                    <a:pt x="6808" y="9521"/>
                    <a:pt x="4501" y="6848"/>
                  </a:cubicBezTo>
                  <a:cubicBezTo>
                    <a:pt x="1890" y="3816"/>
                    <a:pt x="490" y="1582"/>
                    <a:pt x="666" y="707"/>
                  </a:cubicBezTo>
                  <a:cubicBezTo>
                    <a:pt x="697" y="572"/>
                    <a:pt x="763" y="480"/>
                    <a:pt x="882" y="418"/>
                  </a:cubicBezTo>
                  <a:cubicBezTo>
                    <a:pt x="911" y="403"/>
                    <a:pt x="945" y="396"/>
                    <a:pt x="984" y="396"/>
                  </a:cubicBezTo>
                  <a:cubicBezTo>
                    <a:pt x="1928" y="396"/>
                    <a:pt x="5784" y="4528"/>
                    <a:pt x="7678" y="6555"/>
                  </a:cubicBezTo>
                  <a:cubicBezTo>
                    <a:pt x="8939" y="7904"/>
                    <a:pt x="9933" y="8969"/>
                    <a:pt x="10334" y="9248"/>
                  </a:cubicBezTo>
                  <a:cubicBezTo>
                    <a:pt x="11513" y="10061"/>
                    <a:pt x="15586" y="12600"/>
                    <a:pt x="15626" y="12624"/>
                  </a:cubicBezTo>
                  <a:cubicBezTo>
                    <a:pt x="15662" y="12645"/>
                    <a:pt x="15698" y="12655"/>
                    <a:pt x="15735" y="12655"/>
                  </a:cubicBezTo>
                  <a:cubicBezTo>
                    <a:pt x="15807" y="12655"/>
                    <a:pt x="15873" y="12619"/>
                    <a:pt x="15909" y="12558"/>
                  </a:cubicBezTo>
                  <a:cubicBezTo>
                    <a:pt x="15971" y="12460"/>
                    <a:pt x="15940" y="12336"/>
                    <a:pt x="15847" y="12275"/>
                  </a:cubicBezTo>
                  <a:cubicBezTo>
                    <a:pt x="15807" y="12249"/>
                    <a:pt x="11734" y="9721"/>
                    <a:pt x="10570" y="8908"/>
                  </a:cubicBezTo>
                  <a:cubicBezTo>
                    <a:pt x="10206" y="8656"/>
                    <a:pt x="9175" y="7554"/>
                    <a:pt x="7982" y="6272"/>
                  </a:cubicBezTo>
                  <a:cubicBezTo>
                    <a:pt x="4574" y="2631"/>
                    <a:pt x="2031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5" name="Google Shape;2005;p51"/>
          <p:cNvGrpSpPr/>
          <p:nvPr/>
        </p:nvGrpSpPr>
        <p:grpSpPr>
          <a:xfrm>
            <a:off x="6901525" y="539407"/>
            <a:ext cx="1529378" cy="1369182"/>
            <a:chOff x="7113875" y="1156525"/>
            <a:chExt cx="1276929" cy="1143176"/>
          </a:xfrm>
        </p:grpSpPr>
        <p:sp>
          <p:nvSpPr>
            <p:cNvPr id="2006" name="Google Shape;2006;p51"/>
            <p:cNvSpPr/>
            <p:nvPr/>
          </p:nvSpPr>
          <p:spPr>
            <a:xfrm>
              <a:off x="7113875" y="1330966"/>
              <a:ext cx="466253" cy="426799"/>
            </a:xfrm>
            <a:custGeom>
              <a:avLst/>
              <a:gdLst/>
              <a:ahLst/>
              <a:cxnLst/>
              <a:rect l="l" t="t" r="r" b="b"/>
              <a:pathLst>
                <a:path w="11723" h="10731" extrusionOk="0">
                  <a:moveTo>
                    <a:pt x="5866" y="0"/>
                  </a:moveTo>
                  <a:cubicBezTo>
                    <a:pt x="5499" y="0"/>
                    <a:pt x="5126" y="38"/>
                    <a:pt x="4753" y="117"/>
                  </a:cubicBezTo>
                  <a:cubicBezTo>
                    <a:pt x="1854" y="730"/>
                    <a:pt x="1" y="3577"/>
                    <a:pt x="614" y="6476"/>
                  </a:cubicBezTo>
                  <a:cubicBezTo>
                    <a:pt x="1118" y="8865"/>
                    <a:pt x="3147" y="10543"/>
                    <a:pt x="5463" y="10712"/>
                  </a:cubicBezTo>
                  <a:cubicBezTo>
                    <a:pt x="5604" y="10724"/>
                    <a:pt x="5747" y="10730"/>
                    <a:pt x="5890" y="10730"/>
                  </a:cubicBezTo>
                  <a:cubicBezTo>
                    <a:pt x="6248" y="10730"/>
                    <a:pt x="6612" y="10692"/>
                    <a:pt x="6977" y="10615"/>
                  </a:cubicBezTo>
                  <a:cubicBezTo>
                    <a:pt x="9869" y="10002"/>
                    <a:pt x="11723" y="7155"/>
                    <a:pt x="11111" y="4251"/>
                  </a:cubicBezTo>
                  <a:cubicBezTo>
                    <a:pt x="10577" y="1732"/>
                    <a:pt x="8348" y="0"/>
                    <a:pt x="5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1"/>
            <p:cNvSpPr/>
            <p:nvPr/>
          </p:nvSpPr>
          <p:spPr>
            <a:xfrm>
              <a:off x="7338906" y="2052635"/>
              <a:ext cx="270135" cy="247067"/>
            </a:xfrm>
            <a:custGeom>
              <a:avLst/>
              <a:gdLst/>
              <a:ahLst/>
              <a:cxnLst/>
              <a:rect l="l" t="t" r="r" b="b"/>
              <a:pathLst>
                <a:path w="6792" h="6212" extrusionOk="0">
                  <a:moveTo>
                    <a:pt x="3396" y="1"/>
                  </a:moveTo>
                  <a:cubicBezTo>
                    <a:pt x="3183" y="1"/>
                    <a:pt x="2967" y="23"/>
                    <a:pt x="2750" y="69"/>
                  </a:cubicBezTo>
                  <a:cubicBezTo>
                    <a:pt x="1072" y="425"/>
                    <a:pt x="1" y="2072"/>
                    <a:pt x="356" y="3749"/>
                  </a:cubicBezTo>
                  <a:cubicBezTo>
                    <a:pt x="665" y="5212"/>
                    <a:pt x="1954" y="6212"/>
                    <a:pt x="3391" y="6212"/>
                  </a:cubicBezTo>
                  <a:cubicBezTo>
                    <a:pt x="3604" y="6212"/>
                    <a:pt x="3820" y="6190"/>
                    <a:pt x="4037" y="6144"/>
                  </a:cubicBezTo>
                  <a:cubicBezTo>
                    <a:pt x="5715" y="5788"/>
                    <a:pt x="6791" y="4141"/>
                    <a:pt x="6436" y="2463"/>
                  </a:cubicBezTo>
                  <a:cubicBezTo>
                    <a:pt x="6127" y="1001"/>
                    <a:pt x="4833" y="1"/>
                    <a:pt x="3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7948454" y="1156525"/>
              <a:ext cx="442350" cy="404924"/>
            </a:xfrm>
            <a:custGeom>
              <a:avLst/>
              <a:gdLst/>
              <a:ahLst/>
              <a:cxnLst/>
              <a:rect l="l" t="t" r="r" b="b"/>
              <a:pathLst>
                <a:path w="11122" h="10181" extrusionOk="0">
                  <a:moveTo>
                    <a:pt x="5565" y="1"/>
                  </a:moveTo>
                  <a:cubicBezTo>
                    <a:pt x="5216" y="1"/>
                    <a:pt x="4861" y="37"/>
                    <a:pt x="4506" y="112"/>
                  </a:cubicBezTo>
                  <a:cubicBezTo>
                    <a:pt x="1762" y="694"/>
                    <a:pt x="1" y="3397"/>
                    <a:pt x="583" y="6146"/>
                  </a:cubicBezTo>
                  <a:cubicBezTo>
                    <a:pt x="1094" y="8541"/>
                    <a:pt x="3206" y="10181"/>
                    <a:pt x="5558" y="10181"/>
                  </a:cubicBezTo>
                  <a:cubicBezTo>
                    <a:pt x="5907" y="10181"/>
                    <a:pt x="6261" y="10144"/>
                    <a:pt x="6616" y="10070"/>
                  </a:cubicBezTo>
                  <a:cubicBezTo>
                    <a:pt x="9365" y="9488"/>
                    <a:pt x="11121" y="6789"/>
                    <a:pt x="10539" y="4035"/>
                  </a:cubicBezTo>
                  <a:cubicBezTo>
                    <a:pt x="10033" y="1645"/>
                    <a:pt x="7921" y="1"/>
                    <a:pt x="5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7546517" y="1843233"/>
              <a:ext cx="183311" cy="91954"/>
            </a:xfrm>
            <a:custGeom>
              <a:avLst/>
              <a:gdLst/>
              <a:ahLst/>
              <a:cxnLst/>
              <a:rect l="l" t="t" r="r" b="b"/>
              <a:pathLst>
                <a:path w="4609" h="2312" extrusionOk="0">
                  <a:moveTo>
                    <a:pt x="4026" y="1"/>
                  </a:moveTo>
                  <a:lnTo>
                    <a:pt x="1" y="2245"/>
                  </a:lnTo>
                  <a:lnTo>
                    <a:pt x="4608" y="2311"/>
                  </a:lnTo>
                  <a:lnTo>
                    <a:pt x="4280" y="1004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7553914" y="1392971"/>
              <a:ext cx="419799" cy="115102"/>
            </a:xfrm>
            <a:custGeom>
              <a:avLst/>
              <a:gdLst/>
              <a:ahLst/>
              <a:cxnLst/>
              <a:rect l="l" t="t" r="r" b="b"/>
              <a:pathLst>
                <a:path w="10555" h="2894" extrusionOk="0">
                  <a:moveTo>
                    <a:pt x="10457" y="0"/>
                  </a:moveTo>
                  <a:lnTo>
                    <a:pt x="0" y="2492"/>
                  </a:lnTo>
                  <a:lnTo>
                    <a:pt x="93" y="2894"/>
                  </a:lnTo>
                  <a:lnTo>
                    <a:pt x="10555" y="397"/>
                  </a:lnTo>
                  <a:lnTo>
                    <a:pt x="10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1"/>
            <p:cNvSpPr/>
            <p:nvPr/>
          </p:nvSpPr>
          <p:spPr>
            <a:xfrm>
              <a:off x="7323594" y="1754143"/>
              <a:ext cx="132283" cy="304140"/>
            </a:xfrm>
            <a:custGeom>
              <a:avLst/>
              <a:gdLst/>
              <a:ahLst/>
              <a:cxnLst/>
              <a:rect l="l" t="t" r="r" b="b"/>
              <a:pathLst>
                <a:path w="3326" h="7647" extrusionOk="0">
                  <a:moveTo>
                    <a:pt x="381" y="1"/>
                  </a:moveTo>
                  <a:lnTo>
                    <a:pt x="0" y="150"/>
                  </a:lnTo>
                  <a:lnTo>
                    <a:pt x="2944" y="7647"/>
                  </a:lnTo>
                  <a:lnTo>
                    <a:pt x="3325" y="7497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1"/>
            <p:cNvSpPr/>
            <p:nvPr/>
          </p:nvSpPr>
          <p:spPr>
            <a:xfrm>
              <a:off x="7711810" y="1538975"/>
              <a:ext cx="132482" cy="350754"/>
            </a:xfrm>
            <a:custGeom>
              <a:avLst/>
              <a:gdLst/>
              <a:ahLst/>
              <a:cxnLst/>
              <a:rect l="l" t="t" r="r" b="b"/>
              <a:pathLst>
                <a:path w="3331" h="8819" extrusionOk="0">
                  <a:moveTo>
                    <a:pt x="1982" y="0"/>
                  </a:moveTo>
                  <a:lnTo>
                    <a:pt x="1595" y="133"/>
                  </a:lnTo>
                  <a:cubicBezTo>
                    <a:pt x="2878" y="3717"/>
                    <a:pt x="2296" y="6765"/>
                    <a:pt x="0" y="8490"/>
                  </a:cubicBezTo>
                  <a:lnTo>
                    <a:pt x="247" y="8818"/>
                  </a:lnTo>
                  <a:cubicBezTo>
                    <a:pt x="2698" y="6976"/>
                    <a:pt x="3330" y="3764"/>
                    <a:pt x="1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Thời gian: 4 tuần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824" name="Google Shape;1824;p45"/>
          <p:cNvGrpSpPr/>
          <p:nvPr/>
        </p:nvGrpSpPr>
        <p:grpSpPr>
          <a:xfrm>
            <a:off x="926825" y="1955950"/>
            <a:ext cx="7291463" cy="1879875"/>
            <a:chOff x="926825" y="2108350"/>
            <a:chExt cx="7291463" cy="1879875"/>
          </a:xfrm>
        </p:grpSpPr>
        <p:sp>
          <p:nvSpPr>
            <p:cNvPr id="1825" name="Google Shape;1825;p45"/>
            <p:cNvSpPr/>
            <p:nvPr/>
          </p:nvSpPr>
          <p:spPr>
            <a:xfrm>
              <a:off x="926825" y="2900725"/>
              <a:ext cx="1656000" cy="108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2805313" y="2900725"/>
              <a:ext cx="1656000" cy="108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683800" y="2900725"/>
              <a:ext cx="1656000" cy="108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6562288" y="2900725"/>
              <a:ext cx="1656000" cy="1087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1503350" y="2108350"/>
              <a:ext cx="498600" cy="49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Encode Sans Black"/>
                  <a:ea typeface="Encode Sans Black"/>
                  <a:cs typeface="Encode Sans Black"/>
                  <a:sym typeface="Encode Sans Black"/>
                </a:rPr>
                <a:t>1</a:t>
              </a:r>
              <a:endParaRPr sz="2500">
                <a:solidFill>
                  <a:schemeClr val="accent2"/>
                </a:solidFill>
                <a:latin typeface="Encode Sans Black"/>
                <a:ea typeface="Encode Sans Black"/>
                <a:cs typeface="Encode Sans Black"/>
                <a:sym typeface="Encode Sans Black"/>
              </a:endParaRPr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3382917" y="2108350"/>
              <a:ext cx="498600" cy="49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Encode Sans Black"/>
                  <a:ea typeface="Encode Sans Black"/>
                  <a:cs typeface="Encode Sans Black"/>
                  <a:sym typeface="Encode Sans Black"/>
                </a:rPr>
                <a:t>2</a:t>
              </a:r>
              <a:endParaRPr sz="2500">
                <a:solidFill>
                  <a:schemeClr val="accent2"/>
                </a:solidFill>
                <a:latin typeface="Encode Sans Black"/>
                <a:ea typeface="Encode Sans Black"/>
                <a:cs typeface="Encode Sans Black"/>
                <a:sym typeface="Encode Sans Black"/>
              </a:endParaRPr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5262483" y="2108350"/>
              <a:ext cx="498600" cy="49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Encode Sans Black"/>
                  <a:ea typeface="Encode Sans Black"/>
                  <a:cs typeface="Encode Sans Black"/>
                  <a:sym typeface="Encode Sans Black"/>
                </a:rPr>
                <a:t>3</a:t>
              </a:r>
              <a:endParaRPr sz="2500">
                <a:solidFill>
                  <a:schemeClr val="accent2"/>
                </a:solidFill>
                <a:latin typeface="Encode Sans Black"/>
                <a:ea typeface="Encode Sans Black"/>
                <a:cs typeface="Encode Sans Black"/>
                <a:sym typeface="Encode Sans Black"/>
              </a:endParaRPr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7142050" y="2108350"/>
              <a:ext cx="498600" cy="4986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Encode Sans Black"/>
                  <a:ea typeface="Encode Sans Black"/>
                  <a:cs typeface="Encode Sans Black"/>
                  <a:sym typeface="Encode Sans Black"/>
                </a:rPr>
                <a:t>4</a:t>
              </a:r>
              <a:endParaRPr sz="2500">
                <a:solidFill>
                  <a:schemeClr val="accent2"/>
                </a:solidFill>
                <a:latin typeface="Encode Sans Black"/>
                <a:ea typeface="Encode Sans Black"/>
                <a:cs typeface="Encode Sans Black"/>
                <a:sym typeface="Encode Sans Black"/>
              </a:endParaRPr>
            </a:p>
          </p:txBody>
        </p:sp>
        <p:cxnSp>
          <p:nvCxnSpPr>
            <p:cNvPr id="1833" name="Google Shape;1833;p45"/>
            <p:cNvCxnSpPr>
              <a:stCxn id="1829" idx="3"/>
              <a:endCxn id="1830" idx="1"/>
            </p:cNvCxnSpPr>
            <p:nvPr/>
          </p:nvCxnSpPr>
          <p:spPr>
            <a:xfrm>
              <a:off x="2001950" y="2357650"/>
              <a:ext cx="138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45"/>
            <p:cNvCxnSpPr>
              <a:stCxn id="1830" idx="3"/>
              <a:endCxn id="1831" idx="1"/>
            </p:cNvCxnSpPr>
            <p:nvPr/>
          </p:nvCxnSpPr>
          <p:spPr>
            <a:xfrm>
              <a:off x="3881517" y="2357650"/>
              <a:ext cx="138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45"/>
            <p:cNvCxnSpPr>
              <a:stCxn id="1831" idx="3"/>
              <a:endCxn id="1832" idx="1"/>
            </p:cNvCxnSpPr>
            <p:nvPr/>
          </p:nvCxnSpPr>
          <p:spPr>
            <a:xfrm>
              <a:off x="5761083" y="2357650"/>
              <a:ext cx="138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45"/>
            <p:cNvCxnSpPr>
              <a:stCxn id="1829" idx="2"/>
              <a:endCxn id="1825" idx="0"/>
            </p:cNvCxnSpPr>
            <p:nvPr/>
          </p:nvCxnSpPr>
          <p:spPr>
            <a:xfrm>
              <a:off x="1752650" y="2606950"/>
              <a:ext cx="2100" cy="29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45"/>
            <p:cNvCxnSpPr>
              <a:stCxn id="1830" idx="2"/>
              <a:endCxn id="1826" idx="0"/>
            </p:cNvCxnSpPr>
            <p:nvPr/>
          </p:nvCxnSpPr>
          <p:spPr>
            <a:xfrm>
              <a:off x="3632217" y="2606950"/>
              <a:ext cx="1200" cy="29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45"/>
            <p:cNvCxnSpPr>
              <a:stCxn id="1827" idx="0"/>
              <a:endCxn id="1831" idx="2"/>
            </p:cNvCxnSpPr>
            <p:nvPr/>
          </p:nvCxnSpPr>
          <p:spPr>
            <a:xfrm rot="10800000">
              <a:off x="5511800" y="2607025"/>
              <a:ext cx="0" cy="29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45"/>
            <p:cNvCxnSpPr>
              <a:stCxn id="1828" idx="0"/>
              <a:endCxn id="1832" idx="2"/>
            </p:cNvCxnSpPr>
            <p:nvPr/>
          </p:nvCxnSpPr>
          <p:spPr>
            <a:xfrm rot="10800000" flipH="1">
              <a:off x="7390288" y="2607025"/>
              <a:ext cx="1200" cy="29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0" name="Google Shape;1840;p45"/>
          <p:cNvSpPr txBox="1"/>
          <p:nvPr/>
        </p:nvSpPr>
        <p:spPr>
          <a:xfrm>
            <a:off x="924650" y="2896900"/>
            <a:ext cx="1656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Bắt đầu</a:t>
            </a:r>
            <a:endParaRPr sz="2000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1841" name="Google Shape;1841;p45"/>
          <p:cNvSpPr txBox="1"/>
          <p:nvPr/>
        </p:nvSpPr>
        <p:spPr>
          <a:xfrm>
            <a:off x="924650" y="3221458"/>
            <a:ext cx="165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94848"/>
                </a:solidFill>
                <a:latin typeface="Cambria" panose="02040503050406030204" pitchFamily="18" charset="0"/>
                <a:ea typeface="Cambria" panose="02040503050406030204" pitchFamily="18" charset="0"/>
                <a:cs typeface="Assistant"/>
                <a:sym typeface="Assistant"/>
              </a:rPr>
              <a:t>Lên ý tưởng, làm đăng ký đăng nhập</a:t>
            </a:r>
            <a:endParaRPr>
              <a:solidFill>
                <a:srgbClr val="494848"/>
              </a:solidFill>
              <a:latin typeface="Cambria" panose="02040503050406030204" pitchFamily="18" charset="0"/>
              <a:ea typeface="Cambria" panose="02040503050406030204" pitchFamily="18" charset="0"/>
              <a:cs typeface="Assistant"/>
              <a:sym typeface="Assistant"/>
            </a:endParaRPr>
          </a:p>
        </p:txBody>
      </p:sp>
      <p:sp>
        <p:nvSpPr>
          <p:cNvPr id="1842" name="Google Shape;1842;p45"/>
          <p:cNvSpPr txBox="1"/>
          <p:nvPr/>
        </p:nvSpPr>
        <p:spPr>
          <a:xfrm>
            <a:off x="2804225" y="2896900"/>
            <a:ext cx="1656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Phát triển</a:t>
            </a:r>
            <a:endParaRPr sz="2000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1843" name="Google Shape;1843;p45"/>
          <p:cNvSpPr txBox="1"/>
          <p:nvPr/>
        </p:nvSpPr>
        <p:spPr>
          <a:xfrm>
            <a:off x="2804225" y="3221458"/>
            <a:ext cx="165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94848"/>
                </a:solidFill>
                <a:latin typeface="Cambria" panose="02040503050406030204" pitchFamily="18" charset="0"/>
                <a:ea typeface="Cambria" panose="02040503050406030204" pitchFamily="18" charset="0"/>
                <a:cs typeface="Assistant"/>
                <a:sym typeface="Assistant"/>
              </a:rPr>
              <a:t>Phát triển những tính năng mới</a:t>
            </a:r>
            <a:endParaRPr>
              <a:solidFill>
                <a:srgbClr val="494848"/>
              </a:solidFill>
              <a:latin typeface="Cambria" panose="02040503050406030204" pitchFamily="18" charset="0"/>
              <a:ea typeface="Cambria" panose="02040503050406030204" pitchFamily="18" charset="0"/>
              <a:cs typeface="Assistant"/>
              <a:sym typeface="Assistant"/>
            </a:endParaRPr>
          </a:p>
        </p:txBody>
      </p:sp>
      <p:sp>
        <p:nvSpPr>
          <p:cNvPr id="1844" name="Google Shape;1844;p45"/>
          <p:cNvSpPr txBox="1"/>
          <p:nvPr/>
        </p:nvSpPr>
        <p:spPr>
          <a:xfrm>
            <a:off x="4683800" y="2896900"/>
            <a:ext cx="1656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Hoàn thiện</a:t>
            </a:r>
            <a:endParaRPr sz="2000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1845" name="Google Shape;1845;p45"/>
          <p:cNvSpPr txBox="1"/>
          <p:nvPr/>
        </p:nvSpPr>
        <p:spPr>
          <a:xfrm>
            <a:off x="4683800" y="3221458"/>
            <a:ext cx="165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94848"/>
                </a:solidFill>
                <a:latin typeface="Cambria" panose="02040503050406030204" pitchFamily="18" charset="0"/>
                <a:ea typeface="Cambria" panose="02040503050406030204" pitchFamily="18" charset="0"/>
                <a:cs typeface="Assistant"/>
                <a:sym typeface="Assistant"/>
              </a:rPr>
              <a:t>Đi đến bước hoàn thành thêm dữ liệu</a:t>
            </a:r>
            <a:endParaRPr>
              <a:solidFill>
                <a:srgbClr val="494848"/>
              </a:solidFill>
              <a:latin typeface="Cambria" panose="02040503050406030204" pitchFamily="18" charset="0"/>
              <a:ea typeface="Cambria" panose="02040503050406030204" pitchFamily="18" charset="0"/>
              <a:cs typeface="Assistant"/>
              <a:sym typeface="Assistant"/>
            </a:endParaRPr>
          </a:p>
        </p:txBody>
      </p:sp>
      <p:sp>
        <p:nvSpPr>
          <p:cNvPr id="1846" name="Google Shape;1846;p45"/>
          <p:cNvSpPr txBox="1"/>
          <p:nvPr/>
        </p:nvSpPr>
        <p:spPr>
          <a:xfrm>
            <a:off x="6563375" y="2896900"/>
            <a:ext cx="16560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Sửa chữa</a:t>
            </a:r>
            <a:endParaRPr sz="2000">
              <a:solidFill>
                <a:schemeClr val="dk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1847" name="Google Shape;1847;p45"/>
          <p:cNvSpPr txBox="1"/>
          <p:nvPr/>
        </p:nvSpPr>
        <p:spPr>
          <a:xfrm>
            <a:off x="6563375" y="3221458"/>
            <a:ext cx="16560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94848"/>
                </a:solidFill>
                <a:latin typeface="Cambria" panose="02040503050406030204" pitchFamily="18" charset="0"/>
                <a:ea typeface="Cambria" panose="02040503050406030204" pitchFamily="18" charset="0"/>
                <a:cs typeface="Assistant"/>
                <a:sym typeface="Assistant"/>
              </a:rPr>
              <a:t>Xem lại và sửa chữa lỗi giao diện</a:t>
            </a:r>
            <a:endParaRPr>
              <a:solidFill>
                <a:srgbClr val="494848"/>
              </a:solidFill>
              <a:latin typeface="Cambria" panose="02040503050406030204" pitchFamily="18" charset="0"/>
              <a:ea typeface="Cambria" panose="02040503050406030204" pitchFamily="18" charset="0"/>
              <a:cs typeface="Assistant"/>
              <a:sym typeface="Assistant"/>
            </a:endParaRPr>
          </a:p>
        </p:txBody>
      </p:sp>
      <p:grpSp>
        <p:nvGrpSpPr>
          <p:cNvPr id="1848" name="Google Shape;1848;p45"/>
          <p:cNvGrpSpPr/>
          <p:nvPr/>
        </p:nvGrpSpPr>
        <p:grpSpPr>
          <a:xfrm>
            <a:off x="7273102" y="1372155"/>
            <a:ext cx="236540" cy="414350"/>
            <a:chOff x="6275635" y="4282651"/>
            <a:chExt cx="209383" cy="366778"/>
          </a:xfrm>
        </p:grpSpPr>
        <p:sp>
          <p:nvSpPr>
            <p:cNvPr id="1849" name="Google Shape;1849;p45"/>
            <p:cNvSpPr/>
            <p:nvPr/>
          </p:nvSpPr>
          <p:spPr>
            <a:xfrm>
              <a:off x="6275635" y="4282651"/>
              <a:ext cx="89162" cy="366778"/>
            </a:xfrm>
            <a:custGeom>
              <a:avLst/>
              <a:gdLst/>
              <a:ahLst/>
              <a:cxnLst/>
              <a:rect l="l" t="t" r="r" b="b"/>
              <a:pathLst>
                <a:path w="2799" h="11514" extrusionOk="0">
                  <a:moveTo>
                    <a:pt x="1382" y="1751"/>
                  </a:moveTo>
                  <a:cubicBezTo>
                    <a:pt x="1667" y="1917"/>
                    <a:pt x="1929" y="2084"/>
                    <a:pt x="2132" y="2275"/>
                  </a:cubicBezTo>
                  <a:lnTo>
                    <a:pt x="620" y="2275"/>
                  </a:lnTo>
                  <a:cubicBezTo>
                    <a:pt x="822" y="2084"/>
                    <a:pt x="1084" y="1917"/>
                    <a:pt x="1382" y="1751"/>
                  </a:cubicBezTo>
                  <a:close/>
                  <a:moveTo>
                    <a:pt x="2370" y="2620"/>
                  </a:moveTo>
                  <a:cubicBezTo>
                    <a:pt x="2465" y="2822"/>
                    <a:pt x="2489" y="3048"/>
                    <a:pt x="2382" y="3298"/>
                  </a:cubicBezTo>
                  <a:lnTo>
                    <a:pt x="381" y="3298"/>
                  </a:lnTo>
                  <a:cubicBezTo>
                    <a:pt x="298" y="3084"/>
                    <a:pt x="286" y="2858"/>
                    <a:pt x="381" y="2620"/>
                  </a:cubicBezTo>
                  <a:close/>
                  <a:moveTo>
                    <a:pt x="2144" y="3644"/>
                  </a:moveTo>
                  <a:cubicBezTo>
                    <a:pt x="1953" y="3834"/>
                    <a:pt x="1679" y="4001"/>
                    <a:pt x="1382" y="4168"/>
                  </a:cubicBezTo>
                  <a:cubicBezTo>
                    <a:pt x="1096" y="4001"/>
                    <a:pt x="822" y="3834"/>
                    <a:pt x="620" y="3644"/>
                  </a:cubicBezTo>
                  <a:close/>
                  <a:moveTo>
                    <a:pt x="2441" y="5918"/>
                  </a:moveTo>
                  <a:cubicBezTo>
                    <a:pt x="2334" y="6394"/>
                    <a:pt x="1893" y="6680"/>
                    <a:pt x="1382" y="6966"/>
                  </a:cubicBezTo>
                  <a:cubicBezTo>
                    <a:pt x="881" y="6680"/>
                    <a:pt x="429" y="6394"/>
                    <a:pt x="346" y="5918"/>
                  </a:cubicBezTo>
                  <a:close/>
                  <a:moveTo>
                    <a:pt x="1382" y="7347"/>
                  </a:moveTo>
                  <a:cubicBezTo>
                    <a:pt x="1679" y="7513"/>
                    <a:pt x="1953" y="7680"/>
                    <a:pt x="2144" y="7870"/>
                  </a:cubicBezTo>
                  <a:lnTo>
                    <a:pt x="620" y="7870"/>
                  </a:lnTo>
                  <a:cubicBezTo>
                    <a:pt x="822" y="7680"/>
                    <a:pt x="1096" y="7513"/>
                    <a:pt x="1382" y="7347"/>
                  </a:cubicBezTo>
                  <a:close/>
                  <a:moveTo>
                    <a:pt x="2394" y="8216"/>
                  </a:moveTo>
                  <a:cubicBezTo>
                    <a:pt x="2489" y="8454"/>
                    <a:pt x="2489" y="8680"/>
                    <a:pt x="2382" y="8894"/>
                  </a:cubicBezTo>
                  <a:lnTo>
                    <a:pt x="405" y="8894"/>
                  </a:lnTo>
                  <a:cubicBezTo>
                    <a:pt x="298" y="8656"/>
                    <a:pt x="298" y="8442"/>
                    <a:pt x="405" y="8216"/>
                  </a:cubicBezTo>
                  <a:close/>
                  <a:moveTo>
                    <a:pt x="2132" y="9240"/>
                  </a:moveTo>
                  <a:cubicBezTo>
                    <a:pt x="1929" y="9430"/>
                    <a:pt x="1667" y="9597"/>
                    <a:pt x="1382" y="9764"/>
                  </a:cubicBezTo>
                  <a:cubicBezTo>
                    <a:pt x="1096" y="9597"/>
                    <a:pt x="834" y="9430"/>
                    <a:pt x="620" y="9240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846"/>
                    <a:pt x="524" y="1251"/>
                    <a:pt x="1072" y="1560"/>
                  </a:cubicBezTo>
                  <a:cubicBezTo>
                    <a:pt x="500" y="1894"/>
                    <a:pt x="0" y="2310"/>
                    <a:pt x="0" y="2965"/>
                  </a:cubicBezTo>
                  <a:cubicBezTo>
                    <a:pt x="0" y="3644"/>
                    <a:pt x="524" y="4049"/>
                    <a:pt x="1072" y="4358"/>
                  </a:cubicBezTo>
                  <a:cubicBezTo>
                    <a:pt x="524" y="4668"/>
                    <a:pt x="0" y="5072"/>
                    <a:pt x="0" y="5763"/>
                  </a:cubicBezTo>
                  <a:cubicBezTo>
                    <a:pt x="0" y="6442"/>
                    <a:pt x="524" y="6847"/>
                    <a:pt x="1072" y="7156"/>
                  </a:cubicBezTo>
                  <a:cubicBezTo>
                    <a:pt x="524" y="7466"/>
                    <a:pt x="0" y="7870"/>
                    <a:pt x="0" y="8549"/>
                  </a:cubicBezTo>
                  <a:cubicBezTo>
                    <a:pt x="0" y="8799"/>
                    <a:pt x="72" y="9002"/>
                    <a:pt x="179" y="9180"/>
                  </a:cubicBezTo>
                  <a:cubicBezTo>
                    <a:pt x="227" y="9240"/>
                    <a:pt x="322" y="9525"/>
                    <a:pt x="1072" y="9954"/>
                  </a:cubicBezTo>
                  <a:cubicBezTo>
                    <a:pt x="524" y="10264"/>
                    <a:pt x="0" y="10668"/>
                    <a:pt x="0" y="11359"/>
                  </a:cubicBezTo>
                  <a:cubicBezTo>
                    <a:pt x="0" y="11442"/>
                    <a:pt x="72" y="11514"/>
                    <a:pt x="167" y="11514"/>
                  </a:cubicBezTo>
                  <a:cubicBezTo>
                    <a:pt x="250" y="11514"/>
                    <a:pt x="322" y="11442"/>
                    <a:pt x="322" y="11359"/>
                  </a:cubicBezTo>
                  <a:cubicBezTo>
                    <a:pt x="322" y="10776"/>
                    <a:pt x="834" y="10466"/>
                    <a:pt x="1393" y="10145"/>
                  </a:cubicBezTo>
                  <a:cubicBezTo>
                    <a:pt x="1965" y="10466"/>
                    <a:pt x="2465" y="10776"/>
                    <a:pt x="2465" y="11359"/>
                  </a:cubicBezTo>
                  <a:cubicBezTo>
                    <a:pt x="2465" y="11442"/>
                    <a:pt x="2548" y="11514"/>
                    <a:pt x="2632" y="11514"/>
                  </a:cubicBezTo>
                  <a:cubicBezTo>
                    <a:pt x="2727" y="11514"/>
                    <a:pt x="2798" y="11442"/>
                    <a:pt x="2798" y="11359"/>
                  </a:cubicBezTo>
                  <a:cubicBezTo>
                    <a:pt x="2798" y="10668"/>
                    <a:pt x="2274" y="10264"/>
                    <a:pt x="1727" y="9954"/>
                  </a:cubicBezTo>
                  <a:cubicBezTo>
                    <a:pt x="2286" y="9633"/>
                    <a:pt x="2798" y="9216"/>
                    <a:pt x="2798" y="8561"/>
                  </a:cubicBezTo>
                  <a:cubicBezTo>
                    <a:pt x="2798" y="7870"/>
                    <a:pt x="2274" y="7466"/>
                    <a:pt x="1727" y="7156"/>
                  </a:cubicBezTo>
                  <a:cubicBezTo>
                    <a:pt x="2274" y="6847"/>
                    <a:pt x="2798" y="6442"/>
                    <a:pt x="2798" y="5763"/>
                  </a:cubicBezTo>
                  <a:cubicBezTo>
                    <a:pt x="2798" y="5608"/>
                    <a:pt x="2763" y="5465"/>
                    <a:pt x="2727" y="5346"/>
                  </a:cubicBezTo>
                  <a:cubicBezTo>
                    <a:pt x="2699" y="5273"/>
                    <a:pt x="2629" y="5227"/>
                    <a:pt x="2560" y="5227"/>
                  </a:cubicBezTo>
                  <a:cubicBezTo>
                    <a:pt x="2539" y="5227"/>
                    <a:pt x="2519" y="5231"/>
                    <a:pt x="2501" y="5239"/>
                  </a:cubicBezTo>
                  <a:cubicBezTo>
                    <a:pt x="2405" y="5263"/>
                    <a:pt x="2370" y="5370"/>
                    <a:pt x="2394" y="5465"/>
                  </a:cubicBezTo>
                  <a:cubicBezTo>
                    <a:pt x="2405" y="5501"/>
                    <a:pt x="2405" y="5549"/>
                    <a:pt x="2405" y="5596"/>
                  </a:cubicBezTo>
                  <a:lnTo>
                    <a:pt x="322" y="5596"/>
                  </a:lnTo>
                  <a:cubicBezTo>
                    <a:pt x="417" y="5132"/>
                    <a:pt x="881" y="4834"/>
                    <a:pt x="1370" y="4549"/>
                  </a:cubicBezTo>
                  <a:cubicBezTo>
                    <a:pt x="1560" y="4656"/>
                    <a:pt x="1774" y="4775"/>
                    <a:pt x="1929" y="4906"/>
                  </a:cubicBezTo>
                  <a:cubicBezTo>
                    <a:pt x="1960" y="4932"/>
                    <a:pt x="1998" y="4944"/>
                    <a:pt x="2035" y="4944"/>
                  </a:cubicBezTo>
                  <a:cubicBezTo>
                    <a:pt x="2084" y="4944"/>
                    <a:pt x="2134" y="4923"/>
                    <a:pt x="2167" y="4882"/>
                  </a:cubicBezTo>
                  <a:cubicBezTo>
                    <a:pt x="2227" y="4811"/>
                    <a:pt x="2215" y="4703"/>
                    <a:pt x="2144" y="4644"/>
                  </a:cubicBezTo>
                  <a:cubicBezTo>
                    <a:pt x="2001" y="4537"/>
                    <a:pt x="1858" y="4453"/>
                    <a:pt x="1703" y="4358"/>
                  </a:cubicBezTo>
                  <a:cubicBezTo>
                    <a:pt x="2263" y="4049"/>
                    <a:pt x="2775" y="3644"/>
                    <a:pt x="2775" y="2965"/>
                  </a:cubicBezTo>
                  <a:cubicBezTo>
                    <a:pt x="2775" y="2727"/>
                    <a:pt x="2703" y="2513"/>
                    <a:pt x="2596" y="2334"/>
                  </a:cubicBezTo>
                  <a:cubicBezTo>
                    <a:pt x="2560" y="2275"/>
                    <a:pt x="2441" y="1989"/>
                    <a:pt x="1703" y="1560"/>
                  </a:cubicBezTo>
                  <a:cubicBezTo>
                    <a:pt x="2263" y="1239"/>
                    <a:pt x="2798" y="846"/>
                    <a:pt x="2798" y="167"/>
                  </a:cubicBezTo>
                  <a:cubicBezTo>
                    <a:pt x="2798" y="72"/>
                    <a:pt x="2727" y="0"/>
                    <a:pt x="2632" y="0"/>
                  </a:cubicBezTo>
                  <a:cubicBezTo>
                    <a:pt x="2548" y="0"/>
                    <a:pt x="2465" y="72"/>
                    <a:pt x="2465" y="167"/>
                  </a:cubicBezTo>
                  <a:cubicBezTo>
                    <a:pt x="2465" y="739"/>
                    <a:pt x="1965" y="1060"/>
                    <a:pt x="1393" y="1370"/>
                  </a:cubicBezTo>
                  <a:cubicBezTo>
                    <a:pt x="834" y="1060"/>
                    <a:pt x="322" y="727"/>
                    <a:pt x="322" y="167"/>
                  </a:cubicBez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5"/>
            <p:cNvSpPr/>
            <p:nvPr/>
          </p:nvSpPr>
          <p:spPr>
            <a:xfrm>
              <a:off x="6395474" y="4282651"/>
              <a:ext cx="89544" cy="366778"/>
            </a:xfrm>
            <a:custGeom>
              <a:avLst/>
              <a:gdLst/>
              <a:ahLst/>
              <a:cxnLst/>
              <a:rect l="l" t="t" r="r" b="b"/>
              <a:pathLst>
                <a:path w="2811" h="11514" extrusionOk="0">
                  <a:moveTo>
                    <a:pt x="2799" y="2906"/>
                  </a:moveTo>
                  <a:cubicBezTo>
                    <a:pt x="2799" y="2912"/>
                    <a:pt x="2802" y="2914"/>
                    <a:pt x="2803" y="2914"/>
                  </a:cubicBezTo>
                  <a:cubicBezTo>
                    <a:pt x="2805" y="2914"/>
                    <a:pt x="2805" y="2912"/>
                    <a:pt x="2799" y="2906"/>
                  </a:cubicBezTo>
                  <a:close/>
                  <a:moveTo>
                    <a:pt x="2453" y="3096"/>
                  </a:moveTo>
                  <a:cubicBezTo>
                    <a:pt x="2382" y="3584"/>
                    <a:pt x="1918" y="3870"/>
                    <a:pt x="1406" y="4168"/>
                  </a:cubicBezTo>
                  <a:cubicBezTo>
                    <a:pt x="882" y="3870"/>
                    <a:pt x="417" y="3584"/>
                    <a:pt x="346" y="3096"/>
                  </a:cubicBezTo>
                  <a:close/>
                  <a:moveTo>
                    <a:pt x="1394" y="4549"/>
                  </a:moveTo>
                  <a:cubicBezTo>
                    <a:pt x="1680" y="4715"/>
                    <a:pt x="1965" y="4882"/>
                    <a:pt x="2156" y="5072"/>
                  </a:cubicBezTo>
                  <a:lnTo>
                    <a:pt x="644" y="5072"/>
                  </a:lnTo>
                  <a:cubicBezTo>
                    <a:pt x="834" y="4882"/>
                    <a:pt x="1120" y="4715"/>
                    <a:pt x="1394" y="4549"/>
                  </a:cubicBezTo>
                  <a:close/>
                  <a:moveTo>
                    <a:pt x="2394" y="5418"/>
                  </a:moveTo>
                  <a:cubicBezTo>
                    <a:pt x="2501" y="5644"/>
                    <a:pt x="2501" y="5858"/>
                    <a:pt x="2394" y="6096"/>
                  </a:cubicBezTo>
                  <a:lnTo>
                    <a:pt x="406" y="6096"/>
                  </a:lnTo>
                  <a:cubicBezTo>
                    <a:pt x="298" y="5858"/>
                    <a:pt x="298" y="5644"/>
                    <a:pt x="406" y="5418"/>
                  </a:cubicBezTo>
                  <a:close/>
                  <a:moveTo>
                    <a:pt x="2156" y="6442"/>
                  </a:moveTo>
                  <a:cubicBezTo>
                    <a:pt x="1965" y="6632"/>
                    <a:pt x="1680" y="6799"/>
                    <a:pt x="1406" y="6966"/>
                  </a:cubicBezTo>
                  <a:cubicBezTo>
                    <a:pt x="1120" y="6799"/>
                    <a:pt x="846" y="6632"/>
                    <a:pt x="644" y="6442"/>
                  </a:cubicBezTo>
                  <a:close/>
                  <a:moveTo>
                    <a:pt x="1406" y="7347"/>
                  </a:moveTo>
                  <a:cubicBezTo>
                    <a:pt x="1906" y="7632"/>
                    <a:pt x="2358" y="7918"/>
                    <a:pt x="2453" y="8382"/>
                  </a:cubicBezTo>
                  <a:lnTo>
                    <a:pt x="358" y="8382"/>
                  </a:lnTo>
                  <a:cubicBezTo>
                    <a:pt x="453" y="7918"/>
                    <a:pt x="906" y="7632"/>
                    <a:pt x="1406" y="7347"/>
                  </a:cubicBezTo>
                  <a:close/>
                  <a:moveTo>
                    <a:pt x="2442" y="8716"/>
                  </a:moveTo>
                  <a:cubicBezTo>
                    <a:pt x="2370" y="9180"/>
                    <a:pt x="1906" y="9478"/>
                    <a:pt x="1406" y="9764"/>
                  </a:cubicBezTo>
                  <a:cubicBezTo>
                    <a:pt x="894" y="9478"/>
                    <a:pt x="429" y="9192"/>
                    <a:pt x="346" y="8716"/>
                  </a:cubicBezTo>
                  <a:close/>
                  <a:moveTo>
                    <a:pt x="179" y="0"/>
                  </a:moveTo>
                  <a:cubicBezTo>
                    <a:pt x="96" y="0"/>
                    <a:pt x="13" y="72"/>
                    <a:pt x="13" y="167"/>
                  </a:cubicBezTo>
                  <a:cubicBezTo>
                    <a:pt x="13" y="858"/>
                    <a:pt x="548" y="1251"/>
                    <a:pt x="1084" y="1560"/>
                  </a:cubicBezTo>
                  <a:cubicBezTo>
                    <a:pt x="953" y="1632"/>
                    <a:pt x="834" y="1715"/>
                    <a:pt x="715" y="1786"/>
                  </a:cubicBezTo>
                  <a:cubicBezTo>
                    <a:pt x="584" y="1870"/>
                    <a:pt x="656" y="2096"/>
                    <a:pt x="822" y="2096"/>
                  </a:cubicBezTo>
                  <a:cubicBezTo>
                    <a:pt x="906" y="2096"/>
                    <a:pt x="870" y="2072"/>
                    <a:pt x="1430" y="1751"/>
                  </a:cubicBezTo>
                  <a:cubicBezTo>
                    <a:pt x="1918" y="2036"/>
                    <a:pt x="2370" y="2310"/>
                    <a:pt x="2477" y="2751"/>
                  </a:cubicBezTo>
                  <a:lnTo>
                    <a:pt x="406" y="2751"/>
                  </a:lnTo>
                  <a:cubicBezTo>
                    <a:pt x="417" y="2703"/>
                    <a:pt x="417" y="2644"/>
                    <a:pt x="429" y="2608"/>
                  </a:cubicBezTo>
                  <a:cubicBezTo>
                    <a:pt x="477" y="2513"/>
                    <a:pt x="429" y="2429"/>
                    <a:pt x="346" y="2382"/>
                  </a:cubicBezTo>
                  <a:cubicBezTo>
                    <a:pt x="320" y="2369"/>
                    <a:pt x="295" y="2363"/>
                    <a:pt x="271" y="2363"/>
                  </a:cubicBezTo>
                  <a:cubicBezTo>
                    <a:pt x="208" y="2363"/>
                    <a:pt x="154" y="2404"/>
                    <a:pt x="120" y="2465"/>
                  </a:cubicBezTo>
                  <a:cubicBezTo>
                    <a:pt x="60" y="2608"/>
                    <a:pt x="36" y="2751"/>
                    <a:pt x="13" y="2917"/>
                  </a:cubicBezTo>
                  <a:lnTo>
                    <a:pt x="13" y="2929"/>
                  </a:lnTo>
                  <a:cubicBezTo>
                    <a:pt x="1" y="3620"/>
                    <a:pt x="489" y="4013"/>
                    <a:pt x="1084" y="4358"/>
                  </a:cubicBezTo>
                  <a:cubicBezTo>
                    <a:pt x="537" y="4668"/>
                    <a:pt x="13" y="5072"/>
                    <a:pt x="13" y="5763"/>
                  </a:cubicBezTo>
                  <a:cubicBezTo>
                    <a:pt x="13" y="6442"/>
                    <a:pt x="537" y="6847"/>
                    <a:pt x="1084" y="7156"/>
                  </a:cubicBezTo>
                  <a:cubicBezTo>
                    <a:pt x="513" y="7501"/>
                    <a:pt x="13" y="7882"/>
                    <a:pt x="13" y="8561"/>
                  </a:cubicBezTo>
                  <a:cubicBezTo>
                    <a:pt x="13" y="9240"/>
                    <a:pt x="537" y="9644"/>
                    <a:pt x="1084" y="9954"/>
                  </a:cubicBezTo>
                  <a:cubicBezTo>
                    <a:pt x="537" y="10264"/>
                    <a:pt x="13" y="10668"/>
                    <a:pt x="13" y="11359"/>
                  </a:cubicBezTo>
                  <a:cubicBezTo>
                    <a:pt x="13" y="11442"/>
                    <a:pt x="96" y="11514"/>
                    <a:pt x="179" y="11514"/>
                  </a:cubicBezTo>
                  <a:cubicBezTo>
                    <a:pt x="275" y="11514"/>
                    <a:pt x="346" y="11442"/>
                    <a:pt x="346" y="11359"/>
                  </a:cubicBezTo>
                  <a:cubicBezTo>
                    <a:pt x="346" y="10776"/>
                    <a:pt x="846" y="10466"/>
                    <a:pt x="1418" y="10145"/>
                  </a:cubicBezTo>
                  <a:cubicBezTo>
                    <a:pt x="1977" y="10466"/>
                    <a:pt x="2489" y="10776"/>
                    <a:pt x="2489" y="11359"/>
                  </a:cubicBezTo>
                  <a:cubicBezTo>
                    <a:pt x="2489" y="11442"/>
                    <a:pt x="2561" y="11514"/>
                    <a:pt x="2656" y="11514"/>
                  </a:cubicBezTo>
                  <a:cubicBezTo>
                    <a:pt x="2739" y="11514"/>
                    <a:pt x="2811" y="11442"/>
                    <a:pt x="2811" y="11359"/>
                  </a:cubicBezTo>
                  <a:cubicBezTo>
                    <a:pt x="2811" y="10668"/>
                    <a:pt x="2299" y="10264"/>
                    <a:pt x="1739" y="9954"/>
                  </a:cubicBezTo>
                  <a:cubicBezTo>
                    <a:pt x="2322" y="9609"/>
                    <a:pt x="2811" y="9228"/>
                    <a:pt x="2811" y="8537"/>
                  </a:cubicBezTo>
                  <a:cubicBezTo>
                    <a:pt x="2811" y="7859"/>
                    <a:pt x="2299" y="7466"/>
                    <a:pt x="1739" y="7144"/>
                  </a:cubicBezTo>
                  <a:cubicBezTo>
                    <a:pt x="2299" y="6835"/>
                    <a:pt x="2811" y="6430"/>
                    <a:pt x="2811" y="5739"/>
                  </a:cubicBezTo>
                  <a:cubicBezTo>
                    <a:pt x="2811" y="5061"/>
                    <a:pt x="2299" y="4656"/>
                    <a:pt x="1739" y="4346"/>
                  </a:cubicBezTo>
                  <a:cubicBezTo>
                    <a:pt x="2358" y="4001"/>
                    <a:pt x="2799" y="3632"/>
                    <a:pt x="2799" y="2906"/>
                  </a:cubicBezTo>
                  <a:cubicBezTo>
                    <a:pt x="2775" y="2251"/>
                    <a:pt x="2263" y="1870"/>
                    <a:pt x="1739" y="1560"/>
                  </a:cubicBezTo>
                  <a:cubicBezTo>
                    <a:pt x="2299" y="1251"/>
                    <a:pt x="2811" y="846"/>
                    <a:pt x="2811" y="167"/>
                  </a:cubicBezTo>
                  <a:cubicBezTo>
                    <a:pt x="2811" y="72"/>
                    <a:pt x="2739" y="0"/>
                    <a:pt x="2656" y="0"/>
                  </a:cubicBezTo>
                  <a:cubicBezTo>
                    <a:pt x="2561" y="0"/>
                    <a:pt x="2489" y="72"/>
                    <a:pt x="2489" y="167"/>
                  </a:cubicBezTo>
                  <a:cubicBezTo>
                    <a:pt x="2489" y="739"/>
                    <a:pt x="1977" y="1060"/>
                    <a:pt x="1418" y="1370"/>
                  </a:cubicBezTo>
                  <a:cubicBezTo>
                    <a:pt x="846" y="1060"/>
                    <a:pt x="346" y="727"/>
                    <a:pt x="346" y="167"/>
                  </a:cubicBezTo>
                  <a:cubicBezTo>
                    <a:pt x="346" y="72"/>
                    <a:pt x="275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1" name="Google Shape;1851;p45"/>
          <p:cNvGrpSpPr/>
          <p:nvPr/>
        </p:nvGrpSpPr>
        <p:grpSpPr>
          <a:xfrm>
            <a:off x="1541887" y="1382395"/>
            <a:ext cx="421531" cy="404121"/>
            <a:chOff x="3037766" y="1969564"/>
            <a:chExt cx="370219" cy="354928"/>
          </a:xfrm>
        </p:grpSpPr>
        <p:sp>
          <p:nvSpPr>
            <p:cNvPr id="1852" name="Google Shape;1852;p45"/>
            <p:cNvSpPr/>
            <p:nvPr/>
          </p:nvSpPr>
          <p:spPr>
            <a:xfrm>
              <a:off x="3037766" y="1969564"/>
              <a:ext cx="370219" cy="354928"/>
            </a:xfrm>
            <a:custGeom>
              <a:avLst/>
              <a:gdLst/>
              <a:ahLst/>
              <a:cxnLst/>
              <a:rect l="l" t="t" r="r" b="b"/>
              <a:pathLst>
                <a:path w="11622" h="11142" extrusionOk="0">
                  <a:moveTo>
                    <a:pt x="5609" y="366"/>
                  </a:moveTo>
                  <a:lnTo>
                    <a:pt x="7299" y="2069"/>
                  </a:lnTo>
                  <a:lnTo>
                    <a:pt x="6180" y="3188"/>
                  </a:lnTo>
                  <a:lnTo>
                    <a:pt x="4489" y="1486"/>
                  </a:lnTo>
                  <a:lnTo>
                    <a:pt x="5609" y="366"/>
                  </a:lnTo>
                  <a:close/>
                  <a:moveTo>
                    <a:pt x="4263" y="1700"/>
                  </a:moveTo>
                  <a:lnTo>
                    <a:pt x="5954" y="3391"/>
                  </a:lnTo>
                  <a:lnTo>
                    <a:pt x="3596" y="5772"/>
                  </a:lnTo>
                  <a:cubicBezTo>
                    <a:pt x="2989" y="6379"/>
                    <a:pt x="2989" y="7379"/>
                    <a:pt x="3596" y="7986"/>
                  </a:cubicBezTo>
                  <a:cubicBezTo>
                    <a:pt x="3900" y="8296"/>
                    <a:pt x="4302" y="8451"/>
                    <a:pt x="4704" y="8451"/>
                  </a:cubicBezTo>
                  <a:cubicBezTo>
                    <a:pt x="5106" y="8451"/>
                    <a:pt x="5507" y="8296"/>
                    <a:pt x="5811" y="7986"/>
                  </a:cubicBezTo>
                  <a:lnTo>
                    <a:pt x="8180" y="5629"/>
                  </a:lnTo>
                  <a:lnTo>
                    <a:pt x="9097" y="6546"/>
                  </a:lnTo>
                  <a:cubicBezTo>
                    <a:pt x="9127" y="6576"/>
                    <a:pt x="9169" y="6590"/>
                    <a:pt x="9210" y="6590"/>
                  </a:cubicBezTo>
                  <a:cubicBezTo>
                    <a:pt x="9252" y="6590"/>
                    <a:pt x="9294" y="6576"/>
                    <a:pt x="9323" y="6546"/>
                  </a:cubicBezTo>
                  <a:cubicBezTo>
                    <a:pt x="9383" y="6486"/>
                    <a:pt x="9383" y="6379"/>
                    <a:pt x="9323" y="6320"/>
                  </a:cubicBezTo>
                  <a:lnTo>
                    <a:pt x="8407" y="5403"/>
                  </a:lnTo>
                  <a:lnTo>
                    <a:pt x="9514" y="4284"/>
                  </a:lnTo>
                  <a:lnTo>
                    <a:pt x="11216" y="5986"/>
                  </a:lnTo>
                  <a:lnTo>
                    <a:pt x="10097" y="7093"/>
                  </a:lnTo>
                  <a:lnTo>
                    <a:pt x="9776" y="6772"/>
                  </a:lnTo>
                  <a:cubicBezTo>
                    <a:pt x="9746" y="6742"/>
                    <a:pt x="9704" y="6727"/>
                    <a:pt x="9663" y="6727"/>
                  </a:cubicBezTo>
                  <a:cubicBezTo>
                    <a:pt x="9621" y="6727"/>
                    <a:pt x="9579" y="6742"/>
                    <a:pt x="9550" y="6772"/>
                  </a:cubicBezTo>
                  <a:cubicBezTo>
                    <a:pt x="9490" y="6832"/>
                    <a:pt x="9490" y="6939"/>
                    <a:pt x="9550" y="6998"/>
                  </a:cubicBezTo>
                  <a:lnTo>
                    <a:pt x="9871" y="7320"/>
                  </a:lnTo>
                  <a:lnTo>
                    <a:pt x="7514" y="9689"/>
                  </a:lnTo>
                  <a:cubicBezTo>
                    <a:pt x="6746" y="10463"/>
                    <a:pt x="5728" y="10850"/>
                    <a:pt x="4708" y="10850"/>
                  </a:cubicBezTo>
                  <a:cubicBezTo>
                    <a:pt x="3689" y="10850"/>
                    <a:pt x="2668" y="10463"/>
                    <a:pt x="1894" y="9689"/>
                  </a:cubicBezTo>
                  <a:cubicBezTo>
                    <a:pt x="346" y="8141"/>
                    <a:pt x="346" y="5605"/>
                    <a:pt x="1894" y="4057"/>
                  </a:cubicBezTo>
                  <a:lnTo>
                    <a:pt x="4263" y="1700"/>
                  </a:lnTo>
                  <a:close/>
                  <a:moveTo>
                    <a:pt x="5615" y="0"/>
                  </a:moveTo>
                  <a:cubicBezTo>
                    <a:pt x="5573" y="0"/>
                    <a:pt x="5531" y="15"/>
                    <a:pt x="5501" y="45"/>
                  </a:cubicBezTo>
                  <a:lnTo>
                    <a:pt x="1668" y="3843"/>
                  </a:lnTo>
                  <a:cubicBezTo>
                    <a:pt x="1" y="5510"/>
                    <a:pt x="1" y="8225"/>
                    <a:pt x="1668" y="9891"/>
                  </a:cubicBezTo>
                  <a:cubicBezTo>
                    <a:pt x="2507" y="10725"/>
                    <a:pt x="3605" y="11142"/>
                    <a:pt x="4702" y="11142"/>
                  </a:cubicBezTo>
                  <a:cubicBezTo>
                    <a:pt x="5799" y="11142"/>
                    <a:pt x="6894" y="10725"/>
                    <a:pt x="7728" y="9891"/>
                  </a:cubicBezTo>
                  <a:lnTo>
                    <a:pt x="11538" y="6081"/>
                  </a:lnTo>
                  <a:cubicBezTo>
                    <a:pt x="11621" y="6046"/>
                    <a:pt x="11621" y="5939"/>
                    <a:pt x="11562" y="5879"/>
                  </a:cubicBezTo>
                  <a:lnTo>
                    <a:pt x="9633" y="3962"/>
                  </a:lnTo>
                  <a:cubicBezTo>
                    <a:pt x="9603" y="3932"/>
                    <a:pt x="9564" y="3917"/>
                    <a:pt x="9526" y="3917"/>
                  </a:cubicBezTo>
                  <a:cubicBezTo>
                    <a:pt x="9487" y="3917"/>
                    <a:pt x="9448" y="3932"/>
                    <a:pt x="9419" y="3962"/>
                  </a:cubicBezTo>
                  <a:lnTo>
                    <a:pt x="5609" y="7772"/>
                  </a:lnTo>
                  <a:cubicBezTo>
                    <a:pt x="5359" y="8016"/>
                    <a:pt x="5037" y="8138"/>
                    <a:pt x="4717" y="8138"/>
                  </a:cubicBezTo>
                  <a:cubicBezTo>
                    <a:pt x="4397" y="8138"/>
                    <a:pt x="4079" y="8016"/>
                    <a:pt x="3835" y="7772"/>
                  </a:cubicBezTo>
                  <a:cubicBezTo>
                    <a:pt x="3346" y="7272"/>
                    <a:pt x="3346" y="6486"/>
                    <a:pt x="3835" y="5998"/>
                  </a:cubicBezTo>
                  <a:lnTo>
                    <a:pt x="7645" y="2188"/>
                  </a:lnTo>
                  <a:cubicBezTo>
                    <a:pt x="7704" y="2129"/>
                    <a:pt x="7704" y="2021"/>
                    <a:pt x="7645" y="1962"/>
                  </a:cubicBezTo>
                  <a:lnTo>
                    <a:pt x="5728" y="45"/>
                  </a:lnTo>
                  <a:cubicBezTo>
                    <a:pt x="5698" y="15"/>
                    <a:pt x="5656" y="0"/>
                    <a:pt x="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5"/>
            <p:cNvSpPr/>
            <p:nvPr/>
          </p:nvSpPr>
          <p:spPr>
            <a:xfrm>
              <a:off x="3081757" y="2197136"/>
              <a:ext cx="11436" cy="10448"/>
            </a:xfrm>
            <a:custGeom>
              <a:avLst/>
              <a:gdLst/>
              <a:ahLst/>
              <a:cxnLst/>
              <a:rect l="l" t="t" r="r" b="b"/>
              <a:pathLst>
                <a:path w="359" h="328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16"/>
                    <a:pt x="1" y="211"/>
                    <a:pt x="60" y="283"/>
                  </a:cubicBezTo>
                  <a:cubicBezTo>
                    <a:pt x="90" y="313"/>
                    <a:pt x="132" y="327"/>
                    <a:pt x="173" y="327"/>
                  </a:cubicBezTo>
                  <a:cubicBezTo>
                    <a:pt x="215" y="327"/>
                    <a:pt x="257" y="313"/>
                    <a:pt x="287" y="283"/>
                  </a:cubicBezTo>
                  <a:cubicBezTo>
                    <a:pt x="358" y="211"/>
                    <a:pt x="358" y="116"/>
                    <a:pt x="287" y="45"/>
                  </a:cubicBez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5"/>
            <p:cNvSpPr/>
            <p:nvPr/>
          </p:nvSpPr>
          <p:spPr>
            <a:xfrm>
              <a:off x="3081375" y="2168689"/>
              <a:ext cx="11436" cy="10448"/>
            </a:xfrm>
            <a:custGeom>
              <a:avLst/>
              <a:gdLst/>
              <a:ahLst/>
              <a:cxnLst/>
              <a:rect l="l" t="t" r="r" b="b"/>
              <a:pathLst>
                <a:path w="359" h="328" extrusionOk="0">
                  <a:moveTo>
                    <a:pt x="185" y="0"/>
                  </a:moveTo>
                  <a:cubicBezTo>
                    <a:pt x="144" y="0"/>
                    <a:pt x="102" y="15"/>
                    <a:pt x="72" y="45"/>
                  </a:cubicBezTo>
                  <a:cubicBezTo>
                    <a:pt x="1" y="116"/>
                    <a:pt x="1" y="223"/>
                    <a:pt x="72" y="283"/>
                  </a:cubicBezTo>
                  <a:cubicBezTo>
                    <a:pt x="102" y="313"/>
                    <a:pt x="144" y="328"/>
                    <a:pt x="185" y="328"/>
                  </a:cubicBezTo>
                  <a:cubicBezTo>
                    <a:pt x="227" y="328"/>
                    <a:pt x="269" y="313"/>
                    <a:pt x="299" y="283"/>
                  </a:cubicBezTo>
                  <a:cubicBezTo>
                    <a:pt x="358" y="223"/>
                    <a:pt x="358" y="116"/>
                    <a:pt x="299" y="45"/>
                  </a:cubicBezTo>
                  <a:cubicBezTo>
                    <a:pt x="269" y="15"/>
                    <a:pt x="227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5"/>
            <p:cNvSpPr/>
            <p:nvPr/>
          </p:nvSpPr>
          <p:spPr>
            <a:xfrm>
              <a:off x="3298340" y="2210770"/>
              <a:ext cx="11404" cy="10480"/>
            </a:xfrm>
            <a:custGeom>
              <a:avLst/>
              <a:gdLst/>
              <a:ahLst/>
              <a:cxnLst/>
              <a:rect l="l" t="t" r="r" b="b"/>
              <a:pathLst>
                <a:path w="358" h="329" extrusionOk="0">
                  <a:moveTo>
                    <a:pt x="179" y="1"/>
                  </a:moveTo>
                  <a:cubicBezTo>
                    <a:pt x="137" y="1"/>
                    <a:pt x="96" y="16"/>
                    <a:pt x="60" y="45"/>
                  </a:cubicBezTo>
                  <a:cubicBezTo>
                    <a:pt x="0" y="117"/>
                    <a:pt x="0" y="212"/>
                    <a:pt x="60" y="283"/>
                  </a:cubicBezTo>
                  <a:cubicBezTo>
                    <a:pt x="96" y="313"/>
                    <a:pt x="137" y="328"/>
                    <a:pt x="179" y="328"/>
                  </a:cubicBezTo>
                  <a:cubicBezTo>
                    <a:pt x="221" y="328"/>
                    <a:pt x="262" y="313"/>
                    <a:pt x="298" y="283"/>
                  </a:cubicBezTo>
                  <a:cubicBezTo>
                    <a:pt x="358" y="212"/>
                    <a:pt x="358" y="117"/>
                    <a:pt x="298" y="45"/>
                  </a:cubicBezTo>
                  <a:cubicBezTo>
                    <a:pt x="262" y="16"/>
                    <a:pt x="221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6" name="Google Shape;1856;p45"/>
          <p:cNvGrpSpPr/>
          <p:nvPr/>
        </p:nvGrpSpPr>
        <p:grpSpPr>
          <a:xfrm>
            <a:off x="3421453" y="1372158"/>
            <a:ext cx="421554" cy="414359"/>
            <a:chOff x="4882170" y="3349841"/>
            <a:chExt cx="358464" cy="352316"/>
          </a:xfrm>
        </p:grpSpPr>
        <p:sp>
          <p:nvSpPr>
            <p:cNvPr id="1857" name="Google Shape;1857;p45"/>
            <p:cNvSpPr/>
            <p:nvPr/>
          </p:nvSpPr>
          <p:spPr>
            <a:xfrm>
              <a:off x="5024403" y="3395521"/>
              <a:ext cx="174119" cy="166156"/>
            </a:xfrm>
            <a:custGeom>
              <a:avLst/>
              <a:gdLst/>
              <a:ahLst/>
              <a:cxnLst/>
              <a:rect l="l" t="t" r="r" b="b"/>
              <a:pathLst>
                <a:path w="5466" h="5216" extrusionOk="0">
                  <a:moveTo>
                    <a:pt x="4647" y="1"/>
                  </a:moveTo>
                  <a:cubicBezTo>
                    <a:pt x="4489" y="1"/>
                    <a:pt x="4335" y="60"/>
                    <a:pt x="4215" y="179"/>
                  </a:cubicBezTo>
                  <a:lnTo>
                    <a:pt x="239" y="4156"/>
                  </a:lnTo>
                  <a:cubicBezTo>
                    <a:pt x="1" y="4394"/>
                    <a:pt x="1" y="4799"/>
                    <a:pt x="239" y="5037"/>
                  </a:cubicBezTo>
                  <a:cubicBezTo>
                    <a:pt x="358" y="5156"/>
                    <a:pt x="519" y="5216"/>
                    <a:pt x="679" y="5216"/>
                  </a:cubicBezTo>
                  <a:cubicBezTo>
                    <a:pt x="840" y="5216"/>
                    <a:pt x="1001" y="5156"/>
                    <a:pt x="1120" y="5037"/>
                  </a:cubicBezTo>
                  <a:lnTo>
                    <a:pt x="4501" y="1656"/>
                  </a:lnTo>
                  <a:cubicBezTo>
                    <a:pt x="4561" y="1596"/>
                    <a:pt x="4561" y="1489"/>
                    <a:pt x="4501" y="1430"/>
                  </a:cubicBezTo>
                  <a:cubicBezTo>
                    <a:pt x="4471" y="1400"/>
                    <a:pt x="4430" y="1385"/>
                    <a:pt x="4388" y="1385"/>
                  </a:cubicBezTo>
                  <a:cubicBezTo>
                    <a:pt x="4346" y="1385"/>
                    <a:pt x="4305" y="1400"/>
                    <a:pt x="4275" y="1430"/>
                  </a:cubicBezTo>
                  <a:lnTo>
                    <a:pt x="894" y="4811"/>
                  </a:lnTo>
                  <a:cubicBezTo>
                    <a:pt x="834" y="4870"/>
                    <a:pt x="757" y="4900"/>
                    <a:pt x="681" y="4900"/>
                  </a:cubicBezTo>
                  <a:cubicBezTo>
                    <a:pt x="605" y="4900"/>
                    <a:pt x="530" y="4870"/>
                    <a:pt x="477" y="4811"/>
                  </a:cubicBezTo>
                  <a:cubicBezTo>
                    <a:pt x="358" y="4692"/>
                    <a:pt x="358" y="4501"/>
                    <a:pt x="477" y="4394"/>
                  </a:cubicBezTo>
                  <a:lnTo>
                    <a:pt x="4454" y="417"/>
                  </a:lnTo>
                  <a:cubicBezTo>
                    <a:pt x="4512" y="359"/>
                    <a:pt x="4585" y="333"/>
                    <a:pt x="4657" y="333"/>
                  </a:cubicBezTo>
                  <a:cubicBezTo>
                    <a:pt x="4807" y="333"/>
                    <a:pt x="4954" y="447"/>
                    <a:pt x="4954" y="632"/>
                  </a:cubicBezTo>
                  <a:cubicBezTo>
                    <a:pt x="4954" y="703"/>
                    <a:pt x="4930" y="775"/>
                    <a:pt x="4870" y="834"/>
                  </a:cubicBezTo>
                  <a:cubicBezTo>
                    <a:pt x="4811" y="894"/>
                    <a:pt x="4811" y="1001"/>
                    <a:pt x="4870" y="1060"/>
                  </a:cubicBezTo>
                  <a:cubicBezTo>
                    <a:pt x="4903" y="1094"/>
                    <a:pt x="4940" y="1108"/>
                    <a:pt x="4977" y="1108"/>
                  </a:cubicBezTo>
                  <a:cubicBezTo>
                    <a:pt x="5208" y="1108"/>
                    <a:pt x="5465" y="538"/>
                    <a:pt x="5097" y="179"/>
                  </a:cubicBezTo>
                  <a:cubicBezTo>
                    <a:pt x="4966" y="60"/>
                    <a:pt x="4805" y="1"/>
                    <a:pt x="4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5"/>
            <p:cNvSpPr/>
            <p:nvPr/>
          </p:nvSpPr>
          <p:spPr>
            <a:xfrm>
              <a:off x="4882170" y="3349841"/>
              <a:ext cx="358464" cy="352316"/>
            </a:xfrm>
            <a:custGeom>
              <a:avLst/>
              <a:gdLst/>
              <a:ahLst/>
              <a:cxnLst/>
              <a:rect l="l" t="t" r="r" b="b"/>
              <a:pathLst>
                <a:path w="11253" h="11060" extrusionOk="0">
                  <a:moveTo>
                    <a:pt x="8809" y="364"/>
                  </a:moveTo>
                  <a:cubicBezTo>
                    <a:pt x="8973" y="364"/>
                    <a:pt x="9138" y="421"/>
                    <a:pt x="9276" y="530"/>
                  </a:cubicBezTo>
                  <a:lnTo>
                    <a:pt x="10585" y="1840"/>
                  </a:lnTo>
                  <a:cubicBezTo>
                    <a:pt x="10895" y="2078"/>
                    <a:pt x="10895" y="2518"/>
                    <a:pt x="10633" y="2804"/>
                  </a:cubicBezTo>
                  <a:cubicBezTo>
                    <a:pt x="7276" y="6150"/>
                    <a:pt x="7395" y="6054"/>
                    <a:pt x="7192" y="6233"/>
                  </a:cubicBezTo>
                  <a:cubicBezTo>
                    <a:pt x="6609" y="6745"/>
                    <a:pt x="6002" y="7102"/>
                    <a:pt x="5287" y="7376"/>
                  </a:cubicBezTo>
                  <a:cubicBezTo>
                    <a:pt x="5144" y="7432"/>
                    <a:pt x="5001" y="7458"/>
                    <a:pt x="4863" y="7458"/>
                  </a:cubicBezTo>
                  <a:cubicBezTo>
                    <a:pt x="4096" y="7458"/>
                    <a:pt x="3484" y="6663"/>
                    <a:pt x="3787" y="5876"/>
                  </a:cubicBezTo>
                  <a:cubicBezTo>
                    <a:pt x="3799" y="5828"/>
                    <a:pt x="4061" y="5042"/>
                    <a:pt x="4704" y="4233"/>
                  </a:cubicBezTo>
                  <a:lnTo>
                    <a:pt x="4978" y="4507"/>
                  </a:lnTo>
                  <a:cubicBezTo>
                    <a:pt x="5007" y="4536"/>
                    <a:pt x="5046" y="4551"/>
                    <a:pt x="5085" y="4551"/>
                  </a:cubicBezTo>
                  <a:cubicBezTo>
                    <a:pt x="5123" y="4551"/>
                    <a:pt x="5162" y="4536"/>
                    <a:pt x="5192" y="4507"/>
                  </a:cubicBezTo>
                  <a:cubicBezTo>
                    <a:pt x="5251" y="4447"/>
                    <a:pt x="5251" y="4340"/>
                    <a:pt x="5192" y="4280"/>
                  </a:cubicBezTo>
                  <a:lnTo>
                    <a:pt x="4918" y="3995"/>
                  </a:lnTo>
                  <a:cubicBezTo>
                    <a:pt x="5073" y="3816"/>
                    <a:pt x="5180" y="3709"/>
                    <a:pt x="5287" y="3614"/>
                  </a:cubicBezTo>
                  <a:lnTo>
                    <a:pt x="5573" y="3887"/>
                  </a:lnTo>
                  <a:cubicBezTo>
                    <a:pt x="5603" y="3917"/>
                    <a:pt x="5641" y="3932"/>
                    <a:pt x="5680" y="3932"/>
                  </a:cubicBezTo>
                  <a:cubicBezTo>
                    <a:pt x="5719" y="3932"/>
                    <a:pt x="5757" y="3917"/>
                    <a:pt x="5787" y="3887"/>
                  </a:cubicBezTo>
                  <a:cubicBezTo>
                    <a:pt x="5847" y="3828"/>
                    <a:pt x="5847" y="3733"/>
                    <a:pt x="5787" y="3673"/>
                  </a:cubicBezTo>
                  <a:lnTo>
                    <a:pt x="5513" y="3387"/>
                  </a:lnTo>
                  <a:lnTo>
                    <a:pt x="5894" y="2994"/>
                  </a:lnTo>
                  <a:lnTo>
                    <a:pt x="6180" y="3280"/>
                  </a:lnTo>
                  <a:cubicBezTo>
                    <a:pt x="6210" y="3310"/>
                    <a:pt x="6252" y="3325"/>
                    <a:pt x="6293" y="3325"/>
                  </a:cubicBezTo>
                  <a:cubicBezTo>
                    <a:pt x="6335" y="3325"/>
                    <a:pt x="6377" y="3310"/>
                    <a:pt x="6406" y="3280"/>
                  </a:cubicBezTo>
                  <a:cubicBezTo>
                    <a:pt x="6466" y="3221"/>
                    <a:pt x="6466" y="3114"/>
                    <a:pt x="6406" y="3054"/>
                  </a:cubicBezTo>
                  <a:lnTo>
                    <a:pt x="6121" y="2780"/>
                  </a:lnTo>
                  <a:lnTo>
                    <a:pt x="6502" y="2387"/>
                  </a:lnTo>
                  <a:lnTo>
                    <a:pt x="6787" y="2673"/>
                  </a:lnTo>
                  <a:cubicBezTo>
                    <a:pt x="6817" y="2703"/>
                    <a:pt x="6859" y="2718"/>
                    <a:pt x="6900" y="2718"/>
                  </a:cubicBezTo>
                  <a:cubicBezTo>
                    <a:pt x="6942" y="2718"/>
                    <a:pt x="6984" y="2703"/>
                    <a:pt x="7014" y="2673"/>
                  </a:cubicBezTo>
                  <a:cubicBezTo>
                    <a:pt x="7073" y="2613"/>
                    <a:pt x="7073" y="2506"/>
                    <a:pt x="7014" y="2447"/>
                  </a:cubicBezTo>
                  <a:lnTo>
                    <a:pt x="6728" y="2161"/>
                  </a:lnTo>
                  <a:lnTo>
                    <a:pt x="7109" y="1780"/>
                  </a:lnTo>
                  <a:lnTo>
                    <a:pt x="7395" y="2054"/>
                  </a:lnTo>
                  <a:cubicBezTo>
                    <a:pt x="7424" y="2084"/>
                    <a:pt x="7466" y="2099"/>
                    <a:pt x="7508" y="2099"/>
                  </a:cubicBezTo>
                  <a:cubicBezTo>
                    <a:pt x="7549" y="2099"/>
                    <a:pt x="7591" y="2084"/>
                    <a:pt x="7621" y="2054"/>
                  </a:cubicBezTo>
                  <a:cubicBezTo>
                    <a:pt x="7680" y="1994"/>
                    <a:pt x="7680" y="1899"/>
                    <a:pt x="7621" y="1840"/>
                  </a:cubicBezTo>
                  <a:lnTo>
                    <a:pt x="7335" y="1554"/>
                  </a:lnTo>
                  <a:lnTo>
                    <a:pt x="7728" y="1161"/>
                  </a:lnTo>
                  <a:lnTo>
                    <a:pt x="8002" y="1447"/>
                  </a:lnTo>
                  <a:cubicBezTo>
                    <a:pt x="8038" y="1476"/>
                    <a:pt x="8079" y="1491"/>
                    <a:pt x="8119" y="1491"/>
                  </a:cubicBezTo>
                  <a:cubicBezTo>
                    <a:pt x="8160" y="1491"/>
                    <a:pt x="8198" y="1476"/>
                    <a:pt x="8228" y="1447"/>
                  </a:cubicBezTo>
                  <a:cubicBezTo>
                    <a:pt x="8288" y="1387"/>
                    <a:pt x="8288" y="1280"/>
                    <a:pt x="8228" y="1220"/>
                  </a:cubicBezTo>
                  <a:lnTo>
                    <a:pt x="7942" y="947"/>
                  </a:lnTo>
                  <a:lnTo>
                    <a:pt x="8323" y="566"/>
                  </a:lnTo>
                  <a:cubicBezTo>
                    <a:pt x="8459" y="430"/>
                    <a:pt x="8633" y="364"/>
                    <a:pt x="8809" y="364"/>
                  </a:cubicBezTo>
                  <a:close/>
                  <a:moveTo>
                    <a:pt x="1180" y="9245"/>
                  </a:moveTo>
                  <a:lnTo>
                    <a:pt x="1918" y="9995"/>
                  </a:lnTo>
                  <a:lnTo>
                    <a:pt x="1322" y="10591"/>
                  </a:lnTo>
                  <a:cubicBezTo>
                    <a:pt x="1227" y="10698"/>
                    <a:pt x="1108" y="10734"/>
                    <a:pt x="953" y="10734"/>
                  </a:cubicBezTo>
                  <a:cubicBezTo>
                    <a:pt x="477" y="10734"/>
                    <a:pt x="251" y="10174"/>
                    <a:pt x="584" y="9841"/>
                  </a:cubicBezTo>
                  <a:lnTo>
                    <a:pt x="1180" y="9245"/>
                  </a:lnTo>
                  <a:close/>
                  <a:moveTo>
                    <a:pt x="8855" y="0"/>
                  </a:moveTo>
                  <a:cubicBezTo>
                    <a:pt x="8591" y="0"/>
                    <a:pt x="8329" y="101"/>
                    <a:pt x="8133" y="304"/>
                  </a:cubicBezTo>
                  <a:cubicBezTo>
                    <a:pt x="4716" y="3709"/>
                    <a:pt x="4882" y="3530"/>
                    <a:pt x="4692" y="3756"/>
                  </a:cubicBezTo>
                  <a:cubicBezTo>
                    <a:pt x="3394" y="5185"/>
                    <a:pt x="3692" y="5876"/>
                    <a:pt x="2656" y="7221"/>
                  </a:cubicBezTo>
                  <a:cubicBezTo>
                    <a:pt x="2596" y="7305"/>
                    <a:pt x="2608" y="7400"/>
                    <a:pt x="2680" y="7447"/>
                  </a:cubicBezTo>
                  <a:cubicBezTo>
                    <a:pt x="2711" y="7473"/>
                    <a:pt x="2748" y="7486"/>
                    <a:pt x="2785" y="7486"/>
                  </a:cubicBezTo>
                  <a:cubicBezTo>
                    <a:pt x="2833" y="7486"/>
                    <a:pt x="2879" y="7464"/>
                    <a:pt x="2906" y="7424"/>
                  </a:cubicBezTo>
                  <a:cubicBezTo>
                    <a:pt x="3096" y="7162"/>
                    <a:pt x="3263" y="6912"/>
                    <a:pt x="3406" y="6638"/>
                  </a:cubicBezTo>
                  <a:cubicBezTo>
                    <a:pt x="3549" y="7174"/>
                    <a:pt x="3966" y="7614"/>
                    <a:pt x="4501" y="7733"/>
                  </a:cubicBezTo>
                  <a:cubicBezTo>
                    <a:pt x="3382" y="8352"/>
                    <a:pt x="2894" y="9043"/>
                    <a:pt x="2120" y="9757"/>
                  </a:cubicBezTo>
                  <a:lnTo>
                    <a:pt x="1370" y="9007"/>
                  </a:lnTo>
                  <a:lnTo>
                    <a:pt x="2334" y="8043"/>
                  </a:lnTo>
                  <a:cubicBezTo>
                    <a:pt x="2394" y="7983"/>
                    <a:pt x="2394" y="7876"/>
                    <a:pt x="2334" y="7817"/>
                  </a:cubicBezTo>
                  <a:cubicBezTo>
                    <a:pt x="2305" y="7787"/>
                    <a:pt x="2266" y="7772"/>
                    <a:pt x="2227" y="7772"/>
                  </a:cubicBezTo>
                  <a:cubicBezTo>
                    <a:pt x="2189" y="7772"/>
                    <a:pt x="2150" y="7787"/>
                    <a:pt x="2120" y="7817"/>
                  </a:cubicBezTo>
                  <a:lnTo>
                    <a:pt x="334" y="9602"/>
                  </a:lnTo>
                  <a:cubicBezTo>
                    <a:pt x="1" y="9936"/>
                    <a:pt x="1" y="10472"/>
                    <a:pt x="334" y="10805"/>
                  </a:cubicBezTo>
                  <a:cubicBezTo>
                    <a:pt x="494" y="10976"/>
                    <a:pt x="705" y="11059"/>
                    <a:pt x="921" y="11059"/>
                  </a:cubicBezTo>
                  <a:cubicBezTo>
                    <a:pt x="1140" y="11059"/>
                    <a:pt x="1363" y="10973"/>
                    <a:pt x="1537" y="10805"/>
                  </a:cubicBezTo>
                  <a:lnTo>
                    <a:pt x="3323" y="9019"/>
                  </a:lnTo>
                  <a:cubicBezTo>
                    <a:pt x="4335" y="8019"/>
                    <a:pt x="5287" y="7745"/>
                    <a:pt x="5716" y="7531"/>
                  </a:cubicBezTo>
                  <a:cubicBezTo>
                    <a:pt x="6430" y="7221"/>
                    <a:pt x="7061" y="6793"/>
                    <a:pt x="7621" y="6233"/>
                  </a:cubicBezTo>
                  <a:lnTo>
                    <a:pt x="10824" y="3030"/>
                  </a:lnTo>
                  <a:cubicBezTo>
                    <a:pt x="11252" y="2625"/>
                    <a:pt x="11252" y="1971"/>
                    <a:pt x="10847" y="1566"/>
                  </a:cubicBezTo>
                  <a:lnTo>
                    <a:pt x="9585" y="304"/>
                  </a:lnTo>
                  <a:cubicBezTo>
                    <a:pt x="9383" y="101"/>
                    <a:pt x="9118" y="0"/>
                    <a:pt x="8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9" name="Google Shape;1859;p45"/>
          <p:cNvGrpSpPr/>
          <p:nvPr/>
        </p:nvGrpSpPr>
        <p:grpSpPr>
          <a:xfrm>
            <a:off x="5340582" y="1372155"/>
            <a:ext cx="342434" cy="414362"/>
            <a:chOff x="5864861" y="2772517"/>
            <a:chExt cx="284366" cy="344097"/>
          </a:xfrm>
        </p:grpSpPr>
        <p:sp>
          <p:nvSpPr>
            <p:cNvPr id="1860" name="Google Shape;1860;p45"/>
            <p:cNvSpPr/>
            <p:nvPr/>
          </p:nvSpPr>
          <p:spPr>
            <a:xfrm>
              <a:off x="6089464" y="3014490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82"/>
                    <a:pt x="107" y="477"/>
                    <a:pt x="238" y="477"/>
                  </a:cubicBezTo>
                  <a:cubicBezTo>
                    <a:pt x="369" y="477"/>
                    <a:pt x="476" y="382"/>
                    <a:pt x="476" y="239"/>
                  </a:cubicBezTo>
                  <a:cubicBezTo>
                    <a:pt x="476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5"/>
            <p:cNvSpPr/>
            <p:nvPr/>
          </p:nvSpPr>
          <p:spPr>
            <a:xfrm>
              <a:off x="6051644" y="3070823"/>
              <a:ext cx="13274" cy="1327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34" y="417"/>
                    <a:pt x="417" y="334"/>
                    <a:pt x="417" y="215"/>
                  </a:cubicBezTo>
                  <a:cubicBezTo>
                    <a:pt x="417" y="96"/>
                    <a:pt x="334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5"/>
            <p:cNvSpPr/>
            <p:nvPr/>
          </p:nvSpPr>
          <p:spPr>
            <a:xfrm>
              <a:off x="5943518" y="3005789"/>
              <a:ext cx="13242" cy="12893"/>
            </a:xfrm>
            <a:custGeom>
              <a:avLst/>
              <a:gdLst/>
              <a:ahLst/>
              <a:cxnLst/>
              <a:rect l="l" t="t" r="r" b="b"/>
              <a:pathLst>
                <a:path w="417" h="406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06"/>
                    <a:pt x="203" y="406"/>
                  </a:cubicBezTo>
                  <a:cubicBezTo>
                    <a:pt x="322" y="406"/>
                    <a:pt x="417" y="322"/>
                    <a:pt x="417" y="203"/>
                  </a:cubicBez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5"/>
            <p:cNvSpPr/>
            <p:nvPr/>
          </p:nvSpPr>
          <p:spPr>
            <a:xfrm>
              <a:off x="5965429" y="3070823"/>
              <a:ext cx="13655" cy="13274"/>
            </a:xfrm>
            <a:custGeom>
              <a:avLst/>
              <a:gdLst/>
              <a:ahLst/>
              <a:cxnLst/>
              <a:rect l="l" t="t" r="r" b="b"/>
              <a:pathLst>
                <a:path w="430" h="418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5"/>
            <p:cNvSpPr/>
            <p:nvPr/>
          </p:nvSpPr>
          <p:spPr>
            <a:xfrm>
              <a:off x="6004392" y="3019412"/>
              <a:ext cx="16290" cy="15909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93" y="500"/>
                    <a:pt x="512" y="381"/>
                    <a:pt x="512" y="250"/>
                  </a:cubicBezTo>
                  <a:cubicBezTo>
                    <a:pt x="512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5"/>
            <p:cNvSpPr/>
            <p:nvPr/>
          </p:nvSpPr>
          <p:spPr>
            <a:xfrm>
              <a:off x="5864861" y="2772517"/>
              <a:ext cx="284366" cy="344097"/>
            </a:xfrm>
            <a:custGeom>
              <a:avLst/>
              <a:gdLst/>
              <a:ahLst/>
              <a:cxnLst/>
              <a:rect l="l" t="t" r="r" b="b"/>
              <a:pathLst>
                <a:path w="8955" h="10836" extrusionOk="0">
                  <a:moveTo>
                    <a:pt x="2983" y="6406"/>
                  </a:moveTo>
                  <a:cubicBezTo>
                    <a:pt x="3566" y="6406"/>
                    <a:pt x="4114" y="6556"/>
                    <a:pt x="4632" y="6871"/>
                  </a:cubicBezTo>
                  <a:cubicBezTo>
                    <a:pt x="5211" y="7197"/>
                    <a:pt x="5769" y="7306"/>
                    <a:pt x="6260" y="7306"/>
                  </a:cubicBezTo>
                  <a:cubicBezTo>
                    <a:pt x="6628" y="7306"/>
                    <a:pt x="6957" y="7245"/>
                    <a:pt x="7228" y="7168"/>
                  </a:cubicBezTo>
                  <a:cubicBezTo>
                    <a:pt x="7645" y="7049"/>
                    <a:pt x="7966" y="6871"/>
                    <a:pt x="8145" y="6751"/>
                  </a:cubicBezTo>
                  <a:lnTo>
                    <a:pt x="8145" y="6751"/>
                  </a:lnTo>
                  <a:cubicBezTo>
                    <a:pt x="8514" y="7954"/>
                    <a:pt x="8204" y="9276"/>
                    <a:pt x="7299" y="10216"/>
                  </a:cubicBezTo>
                  <a:cubicBezTo>
                    <a:pt x="7109" y="10407"/>
                    <a:pt x="6835" y="10526"/>
                    <a:pt x="6561" y="10526"/>
                  </a:cubicBezTo>
                  <a:lnTo>
                    <a:pt x="2906" y="10526"/>
                  </a:lnTo>
                  <a:cubicBezTo>
                    <a:pt x="2644" y="10526"/>
                    <a:pt x="2370" y="10407"/>
                    <a:pt x="2180" y="10228"/>
                  </a:cubicBezTo>
                  <a:cubicBezTo>
                    <a:pt x="1346" y="9383"/>
                    <a:pt x="941" y="8133"/>
                    <a:pt x="1275" y="6823"/>
                  </a:cubicBezTo>
                  <a:cubicBezTo>
                    <a:pt x="1406" y="6751"/>
                    <a:pt x="1775" y="6573"/>
                    <a:pt x="2263" y="6478"/>
                  </a:cubicBezTo>
                  <a:cubicBezTo>
                    <a:pt x="2509" y="6430"/>
                    <a:pt x="2748" y="6406"/>
                    <a:pt x="2983" y="6406"/>
                  </a:cubicBezTo>
                  <a:close/>
                  <a:moveTo>
                    <a:pt x="3239" y="1"/>
                  </a:moveTo>
                  <a:cubicBezTo>
                    <a:pt x="3001" y="1"/>
                    <a:pt x="2823" y="191"/>
                    <a:pt x="2823" y="417"/>
                  </a:cubicBezTo>
                  <a:lnTo>
                    <a:pt x="2823" y="786"/>
                  </a:lnTo>
                  <a:cubicBezTo>
                    <a:pt x="2823" y="1036"/>
                    <a:pt x="3013" y="1203"/>
                    <a:pt x="3239" y="1203"/>
                  </a:cubicBezTo>
                  <a:lnTo>
                    <a:pt x="3454" y="1203"/>
                  </a:lnTo>
                  <a:lnTo>
                    <a:pt x="3454" y="2525"/>
                  </a:lnTo>
                  <a:cubicBezTo>
                    <a:pt x="3454" y="2608"/>
                    <a:pt x="3537" y="2680"/>
                    <a:pt x="3620" y="2680"/>
                  </a:cubicBezTo>
                  <a:cubicBezTo>
                    <a:pt x="3704" y="2680"/>
                    <a:pt x="3787" y="2608"/>
                    <a:pt x="3787" y="2525"/>
                  </a:cubicBezTo>
                  <a:lnTo>
                    <a:pt x="3787" y="1203"/>
                  </a:lnTo>
                  <a:lnTo>
                    <a:pt x="5692" y="1203"/>
                  </a:lnTo>
                  <a:lnTo>
                    <a:pt x="5692" y="3858"/>
                  </a:lnTo>
                  <a:cubicBezTo>
                    <a:pt x="5692" y="4096"/>
                    <a:pt x="5835" y="4311"/>
                    <a:pt x="6049" y="4394"/>
                  </a:cubicBezTo>
                  <a:cubicBezTo>
                    <a:pt x="6978" y="4763"/>
                    <a:pt x="7692" y="5513"/>
                    <a:pt x="8049" y="6418"/>
                  </a:cubicBezTo>
                  <a:cubicBezTo>
                    <a:pt x="7907" y="6525"/>
                    <a:pt x="7573" y="6716"/>
                    <a:pt x="7133" y="6847"/>
                  </a:cubicBezTo>
                  <a:cubicBezTo>
                    <a:pt x="6830" y="6934"/>
                    <a:pt x="6535" y="6978"/>
                    <a:pt x="6245" y="6978"/>
                  </a:cubicBezTo>
                  <a:cubicBezTo>
                    <a:pt x="5748" y="6978"/>
                    <a:pt x="5270" y="6848"/>
                    <a:pt x="4811" y="6585"/>
                  </a:cubicBezTo>
                  <a:cubicBezTo>
                    <a:pt x="4225" y="6246"/>
                    <a:pt x="3592" y="6086"/>
                    <a:pt x="2961" y="6086"/>
                  </a:cubicBezTo>
                  <a:cubicBezTo>
                    <a:pt x="2437" y="6086"/>
                    <a:pt x="1914" y="6196"/>
                    <a:pt x="1418" y="6406"/>
                  </a:cubicBezTo>
                  <a:cubicBezTo>
                    <a:pt x="1775" y="5501"/>
                    <a:pt x="2477" y="4763"/>
                    <a:pt x="3430" y="4394"/>
                  </a:cubicBezTo>
                  <a:cubicBezTo>
                    <a:pt x="3656" y="4311"/>
                    <a:pt x="3787" y="4096"/>
                    <a:pt x="3787" y="3858"/>
                  </a:cubicBezTo>
                  <a:lnTo>
                    <a:pt x="3787" y="3322"/>
                  </a:lnTo>
                  <a:cubicBezTo>
                    <a:pt x="3787" y="3239"/>
                    <a:pt x="3716" y="3156"/>
                    <a:pt x="3620" y="3156"/>
                  </a:cubicBezTo>
                  <a:cubicBezTo>
                    <a:pt x="3537" y="3156"/>
                    <a:pt x="3454" y="3239"/>
                    <a:pt x="3454" y="3322"/>
                  </a:cubicBezTo>
                  <a:lnTo>
                    <a:pt x="3454" y="3858"/>
                  </a:lnTo>
                  <a:cubicBezTo>
                    <a:pt x="3454" y="3965"/>
                    <a:pt x="3394" y="4049"/>
                    <a:pt x="3299" y="4096"/>
                  </a:cubicBezTo>
                  <a:cubicBezTo>
                    <a:pt x="703" y="5120"/>
                    <a:pt x="1" y="8478"/>
                    <a:pt x="1942" y="10442"/>
                  </a:cubicBezTo>
                  <a:cubicBezTo>
                    <a:pt x="2192" y="10692"/>
                    <a:pt x="2537" y="10835"/>
                    <a:pt x="2894" y="10835"/>
                  </a:cubicBezTo>
                  <a:lnTo>
                    <a:pt x="6549" y="10835"/>
                  </a:lnTo>
                  <a:cubicBezTo>
                    <a:pt x="6906" y="10835"/>
                    <a:pt x="7252" y="10692"/>
                    <a:pt x="7502" y="10442"/>
                  </a:cubicBezTo>
                  <a:cubicBezTo>
                    <a:pt x="8907" y="9026"/>
                    <a:pt x="8954" y="6930"/>
                    <a:pt x="7907" y="5466"/>
                  </a:cubicBezTo>
                  <a:cubicBezTo>
                    <a:pt x="7478" y="4858"/>
                    <a:pt x="6871" y="4370"/>
                    <a:pt x="6168" y="4096"/>
                  </a:cubicBezTo>
                  <a:cubicBezTo>
                    <a:pt x="6061" y="4049"/>
                    <a:pt x="6002" y="3965"/>
                    <a:pt x="6002" y="3858"/>
                  </a:cubicBezTo>
                  <a:lnTo>
                    <a:pt x="6002" y="1203"/>
                  </a:lnTo>
                  <a:lnTo>
                    <a:pt x="6228" y="1203"/>
                  </a:lnTo>
                  <a:cubicBezTo>
                    <a:pt x="6466" y="1203"/>
                    <a:pt x="6644" y="1013"/>
                    <a:pt x="6644" y="786"/>
                  </a:cubicBezTo>
                  <a:lnTo>
                    <a:pt x="6644" y="417"/>
                  </a:lnTo>
                  <a:cubicBezTo>
                    <a:pt x="6644" y="179"/>
                    <a:pt x="6454" y="1"/>
                    <a:pt x="6228" y="1"/>
                  </a:cubicBezTo>
                  <a:lnTo>
                    <a:pt x="5394" y="1"/>
                  </a:lnTo>
                  <a:cubicBezTo>
                    <a:pt x="5299" y="1"/>
                    <a:pt x="5228" y="72"/>
                    <a:pt x="5228" y="167"/>
                  </a:cubicBezTo>
                  <a:cubicBezTo>
                    <a:pt x="5228" y="263"/>
                    <a:pt x="5299" y="334"/>
                    <a:pt x="5394" y="334"/>
                  </a:cubicBezTo>
                  <a:lnTo>
                    <a:pt x="6228" y="334"/>
                  </a:lnTo>
                  <a:cubicBezTo>
                    <a:pt x="6287" y="334"/>
                    <a:pt x="6335" y="382"/>
                    <a:pt x="6335" y="441"/>
                  </a:cubicBezTo>
                  <a:lnTo>
                    <a:pt x="6335" y="810"/>
                  </a:lnTo>
                  <a:cubicBezTo>
                    <a:pt x="6335" y="870"/>
                    <a:pt x="6287" y="905"/>
                    <a:pt x="6228" y="905"/>
                  </a:cubicBezTo>
                  <a:lnTo>
                    <a:pt x="3239" y="905"/>
                  </a:lnTo>
                  <a:cubicBezTo>
                    <a:pt x="3168" y="905"/>
                    <a:pt x="3132" y="870"/>
                    <a:pt x="3132" y="810"/>
                  </a:cubicBezTo>
                  <a:lnTo>
                    <a:pt x="3132" y="441"/>
                  </a:lnTo>
                  <a:cubicBezTo>
                    <a:pt x="3132" y="382"/>
                    <a:pt x="3168" y="334"/>
                    <a:pt x="3239" y="334"/>
                  </a:cubicBezTo>
                  <a:lnTo>
                    <a:pt x="4609" y="334"/>
                  </a:lnTo>
                  <a:cubicBezTo>
                    <a:pt x="4692" y="334"/>
                    <a:pt x="4763" y="263"/>
                    <a:pt x="4763" y="167"/>
                  </a:cubicBezTo>
                  <a:cubicBezTo>
                    <a:pt x="4763" y="72"/>
                    <a:pt x="4692" y="1"/>
                    <a:pt x="4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45"/>
          <p:cNvGrpSpPr/>
          <p:nvPr/>
        </p:nvGrpSpPr>
        <p:grpSpPr>
          <a:xfrm rot="326">
            <a:off x="7930074" y="3911373"/>
            <a:ext cx="683379" cy="955054"/>
            <a:chOff x="4489875" y="207200"/>
            <a:chExt cx="647875" cy="905350"/>
          </a:xfrm>
        </p:grpSpPr>
        <p:sp>
          <p:nvSpPr>
            <p:cNvPr id="1867" name="Google Shape;1867;p45"/>
            <p:cNvSpPr/>
            <p:nvPr/>
          </p:nvSpPr>
          <p:spPr>
            <a:xfrm>
              <a:off x="4623525" y="212350"/>
              <a:ext cx="369025" cy="625050"/>
            </a:xfrm>
            <a:custGeom>
              <a:avLst/>
              <a:gdLst/>
              <a:ahLst/>
              <a:cxnLst/>
              <a:rect l="l" t="t" r="r" b="b"/>
              <a:pathLst>
                <a:path w="14761" h="25002" extrusionOk="0">
                  <a:moveTo>
                    <a:pt x="4213" y="0"/>
                  </a:moveTo>
                  <a:cubicBezTo>
                    <a:pt x="3893" y="0"/>
                    <a:pt x="3631" y="258"/>
                    <a:pt x="3631" y="582"/>
                  </a:cubicBezTo>
                  <a:cubicBezTo>
                    <a:pt x="3631" y="902"/>
                    <a:pt x="3893" y="1159"/>
                    <a:pt x="4213" y="1159"/>
                  </a:cubicBezTo>
                  <a:lnTo>
                    <a:pt x="4588" y="1159"/>
                  </a:lnTo>
                  <a:lnTo>
                    <a:pt x="4588" y="16928"/>
                  </a:lnTo>
                  <a:lnTo>
                    <a:pt x="0" y="25001"/>
                  </a:lnTo>
                  <a:lnTo>
                    <a:pt x="14761" y="25001"/>
                  </a:lnTo>
                  <a:lnTo>
                    <a:pt x="9576" y="16799"/>
                  </a:lnTo>
                  <a:lnTo>
                    <a:pt x="9576" y="1159"/>
                  </a:lnTo>
                  <a:lnTo>
                    <a:pt x="9952" y="1159"/>
                  </a:lnTo>
                  <a:cubicBezTo>
                    <a:pt x="10272" y="1159"/>
                    <a:pt x="10534" y="902"/>
                    <a:pt x="10534" y="582"/>
                  </a:cubicBezTo>
                  <a:cubicBezTo>
                    <a:pt x="10534" y="258"/>
                    <a:pt x="10272" y="0"/>
                    <a:pt x="99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5"/>
            <p:cNvSpPr/>
            <p:nvPr/>
          </p:nvSpPr>
          <p:spPr>
            <a:xfrm>
              <a:off x="4489875" y="837375"/>
              <a:ext cx="647875" cy="270025"/>
            </a:xfrm>
            <a:custGeom>
              <a:avLst/>
              <a:gdLst/>
              <a:ahLst/>
              <a:cxnLst/>
              <a:rect l="l" t="t" r="r" b="b"/>
              <a:pathLst>
                <a:path w="25915" h="10801" extrusionOk="0">
                  <a:moveTo>
                    <a:pt x="5346" y="0"/>
                  </a:moveTo>
                  <a:lnTo>
                    <a:pt x="636" y="8293"/>
                  </a:lnTo>
                  <a:cubicBezTo>
                    <a:pt x="0" y="9412"/>
                    <a:pt x="804" y="10800"/>
                    <a:pt x="2088" y="10800"/>
                  </a:cubicBezTo>
                  <a:cubicBezTo>
                    <a:pt x="2093" y="10800"/>
                    <a:pt x="2098" y="10800"/>
                    <a:pt x="2103" y="10800"/>
                  </a:cubicBezTo>
                  <a:lnTo>
                    <a:pt x="23804" y="10662"/>
                  </a:lnTo>
                  <a:cubicBezTo>
                    <a:pt x="25121" y="10652"/>
                    <a:pt x="25914" y="9200"/>
                    <a:pt x="25214" y="8088"/>
                  </a:cubicBezTo>
                  <a:lnTo>
                    <a:pt x="20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5"/>
            <p:cNvSpPr/>
            <p:nvPr/>
          </p:nvSpPr>
          <p:spPr>
            <a:xfrm>
              <a:off x="4490200" y="207200"/>
              <a:ext cx="647175" cy="905350"/>
            </a:xfrm>
            <a:custGeom>
              <a:avLst/>
              <a:gdLst/>
              <a:ahLst/>
              <a:cxnLst/>
              <a:rect l="l" t="t" r="r" b="b"/>
              <a:pathLst>
                <a:path w="25887" h="36214" extrusionOk="0">
                  <a:moveTo>
                    <a:pt x="15285" y="412"/>
                  </a:moveTo>
                  <a:cubicBezTo>
                    <a:pt x="15496" y="412"/>
                    <a:pt x="15667" y="583"/>
                    <a:pt x="15667" y="788"/>
                  </a:cubicBezTo>
                  <a:cubicBezTo>
                    <a:pt x="15667" y="994"/>
                    <a:pt x="15496" y="1159"/>
                    <a:pt x="15285" y="1159"/>
                  </a:cubicBezTo>
                  <a:lnTo>
                    <a:pt x="14909" y="1159"/>
                  </a:lnTo>
                  <a:cubicBezTo>
                    <a:pt x="14797" y="1159"/>
                    <a:pt x="14704" y="1251"/>
                    <a:pt x="14704" y="1365"/>
                  </a:cubicBezTo>
                  <a:lnTo>
                    <a:pt x="14704" y="17005"/>
                  </a:lnTo>
                  <a:cubicBezTo>
                    <a:pt x="14704" y="17041"/>
                    <a:pt x="14719" y="17083"/>
                    <a:pt x="14740" y="17114"/>
                  </a:cubicBezTo>
                  <a:lnTo>
                    <a:pt x="25181" y="33650"/>
                  </a:lnTo>
                  <a:cubicBezTo>
                    <a:pt x="25438" y="34056"/>
                    <a:pt x="25454" y="34556"/>
                    <a:pt x="25222" y="34978"/>
                  </a:cubicBezTo>
                  <a:cubicBezTo>
                    <a:pt x="24990" y="35401"/>
                    <a:pt x="24563" y="35658"/>
                    <a:pt x="24079" y="35663"/>
                  </a:cubicBezTo>
                  <a:lnTo>
                    <a:pt x="1812" y="35802"/>
                  </a:lnTo>
                  <a:lnTo>
                    <a:pt x="1807" y="35802"/>
                  </a:lnTo>
                  <a:cubicBezTo>
                    <a:pt x="1334" y="35802"/>
                    <a:pt x="911" y="35560"/>
                    <a:pt x="674" y="35154"/>
                  </a:cubicBezTo>
                  <a:cubicBezTo>
                    <a:pt x="433" y="34747"/>
                    <a:pt x="433" y="34258"/>
                    <a:pt x="664" y="33840"/>
                  </a:cubicBezTo>
                  <a:lnTo>
                    <a:pt x="5514" y="25310"/>
                  </a:lnTo>
                  <a:lnTo>
                    <a:pt x="10095" y="17238"/>
                  </a:lnTo>
                  <a:cubicBezTo>
                    <a:pt x="10116" y="17207"/>
                    <a:pt x="10126" y="17171"/>
                    <a:pt x="10126" y="17134"/>
                  </a:cubicBezTo>
                  <a:lnTo>
                    <a:pt x="10126" y="1365"/>
                  </a:lnTo>
                  <a:cubicBezTo>
                    <a:pt x="10126" y="1251"/>
                    <a:pt x="10034" y="1159"/>
                    <a:pt x="9921" y="1159"/>
                  </a:cubicBezTo>
                  <a:lnTo>
                    <a:pt x="9546" y="1159"/>
                  </a:lnTo>
                  <a:cubicBezTo>
                    <a:pt x="9339" y="1159"/>
                    <a:pt x="9169" y="994"/>
                    <a:pt x="9169" y="788"/>
                  </a:cubicBezTo>
                  <a:cubicBezTo>
                    <a:pt x="9169" y="583"/>
                    <a:pt x="9339" y="412"/>
                    <a:pt x="9546" y="412"/>
                  </a:cubicBezTo>
                  <a:close/>
                  <a:moveTo>
                    <a:pt x="9546" y="1"/>
                  </a:moveTo>
                  <a:cubicBezTo>
                    <a:pt x="9107" y="1"/>
                    <a:pt x="8757" y="356"/>
                    <a:pt x="8757" y="788"/>
                  </a:cubicBezTo>
                  <a:cubicBezTo>
                    <a:pt x="8757" y="1221"/>
                    <a:pt x="9107" y="1571"/>
                    <a:pt x="9546" y="1571"/>
                  </a:cubicBezTo>
                  <a:lnTo>
                    <a:pt x="9715" y="1571"/>
                  </a:lnTo>
                  <a:lnTo>
                    <a:pt x="9715" y="17083"/>
                  </a:lnTo>
                  <a:lnTo>
                    <a:pt x="309" y="33640"/>
                  </a:lnTo>
                  <a:cubicBezTo>
                    <a:pt x="1" y="34180"/>
                    <a:pt x="6" y="34824"/>
                    <a:pt x="319" y="35365"/>
                  </a:cubicBezTo>
                  <a:cubicBezTo>
                    <a:pt x="633" y="35895"/>
                    <a:pt x="1189" y="36214"/>
                    <a:pt x="1807" y="36214"/>
                  </a:cubicBezTo>
                  <a:lnTo>
                    <a:pt x="1817" y="36214"/>
                  </a:lnTo>
                  <a:lnTo>
                    <a:pt x="24079" y="36075"/>
                  </a:lnTo>
                  <a:cubicBezTo>
                    <a:pt x="24717" y="36069"/>
                    <a:pt x="25278" y="35736"/>
                    <a:pt x="25582" y="35173"/>
                  </a:cubicBezTo>
                  <a:cubicBezTo>
                    <a:pt x="25886" y="34617"/>
                    <a:pt x="25865" y="33964"/>
                    <a:pt x="25525" y="33429"/>
                  </a:cubicBezTo>
                  <a:lnTo>
                    <a:pt x="15116" y="16943"/>
                  </a:lnTo>
                  <a:lnTo>
                    <a:pt x="15116" y="1571"/>
                  </a:lnTo>
                  <a:lnTo>
                    <a:pt x="15285" y="1571"/>
                  </a:lnTo>
                  <a:cubicBezTo>
                    <a:pt x="15724" y="1571"/>
                    <a:pt x="16073" y="1221"/>
                    <a:pt x="16073" y="788"/>
                  </a:cubicBezTo>
                  <a:cubicBezTo>
                    <a:pt x="16073" y="356"/>
                    <a:pt x="15724" y="1"/>
                    <a:pt x="15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59"/>
          <p:cNvSpPr txBox="1">
            <a:spLocks noGrp="1"/>
          </p:cNvSpPr>
          <p:nvPr>
            <p:ph type="title"/>
          </p:nvPr>
        </p:nvSpPr>
        <p:spPr>
          <a:xfrm>
            <a:off x="720000" y="2117700"/>
            <a:ext cx="4459500" cy="16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Trang web </a:t>
            </a:r>
            <a:endParaRPr/>
          </a:p>
        </p:txBody>
      </p:sp>
      <p:sp>
        <p:nvSpPr>
          <p:cNvPr id="2304" name="Google Shape;2304;p59"/>
          <p:cNvSpPr txBox="1">
            <a:spLocks noGrp="1"/>
          </p:cNvSpPr>
          <p:nvPr>
            <p:ph type="title" idx="2"/>
          </p:nvPr>
        </p:nvSpPr>
        <p:spPr>
          <a:xfrm>
            <a:off x="720000" y="845400"/>
            <a:ext cx="18342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05" name="Google Shape;2305;p59"/>
          <p:cNvSpPr txBox="1">
            <a:spLocks noGrp="1"/>
          </p:cNvSpPr>
          <p:nvPr>
            <p:ph type="subTitle" idx="1"/>
          </p:nvPr>
        </p:nvSpPr>
        <p:spPr>
          <a:xfrm>
            <a:off x="719999" y="3736200"/>
            <a:ext cx="5785548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Trang web mà em đã phát triển trong suốt khóa học</a:t>
            </a:r>
            <a:endParaRPr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306" name="Google Shape;2306;p59"/>
          <p:cNvGrpSpPr/>
          <p:nvPr/>
        </p:nvGrpSpPr>
        <p:grpSpPr>
          <a:xfrm>
            <a:off x="6256998" y="728200"/>
            <a:ext cx="1336686" cy="3325176"/>
            <a:chOff x="6325761" y="688600"/>
            <a:chExt cx="1412539" cy="3513871"/>
          </a:xfrm>
        </p:grpSpPr>
        <p:sp>
          <p:nvSpPr>
            <p:cNvPr id="2307" name="Google Shape;2307;p59"/>
            <p:cNvSpPr/>
            <p:nvPr/>
          </p:nvSpPr>
          <p:spPr>
            <a:xfrm flipH="1">
              <a:off x="7424800" y="3325962"/>
              <a:ext cx="79038" cy="120834"/>
            </a:xfrm>
            <a:custGeom>
              <a:avLst/>
              <a:gdLst/>
              <a:ahLst/>
              <a:cxnLst/>
              <a:rect l="l" t="t" r="r" b="b"/>
              <a:pathLst>
                <a:path w="1371" h="2096" extrusionOk="0">
                  <a:moveTo>
                    <a:pt x="0" y="0"/>
                  </a:moveTo>
                  <a:lnTo>
                    <a:pt x="0" y="1411"/>
                  </a:lnTo>
                  <a:cubicBezTo>
                    <a:pt x="0" y="1787"/>
                    <a:pt x="309" y="2096"/>
                    <a:pt x="691" y="2096"/>
                  </a:cubicBezTo>
                  <a:cubicBezTo>
                    <a:pt x="1062" y="2096"/>
                    <a:pt x="1371" y="1787"/>
                    <a:pt x="1371" y="1411"/>
                  </a:cubicBezTo>
                  <a:lnTo>
                    <a:pt x="1371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9"/>
            <p:cNvSpPr/>
            <p:nvPr/>
          </p:nvSpPr>
          <p:spPr>
            <a:xfrm flipH="1">
              <a:off x="7414423" y="1619067"/>
              <a:ext cx="79038" cy="120892"/>
            </a:xfrm>
            <a:custGeom>
              <a:avLst/>
              <a:gdLst/>
              <a:ahLst/>
              <a:cxnLst/>
              <a:rect l="l" t="t" r="r" b="b"/>
              <a:pathLst>
                <a:path w="1371" h="2097" extrusionOk="0">
                  <a:moveTo>
                    <a:pt x="691" y="1"/>
                  </a:moveTo>
                  <a:cubicBezTo>
                    <a:pt x="310" y="1"/>
                    <a:pt x="1" y="310"/>
                    <a:pt x="1" y="685"/>
                  </a:cubicBezTo>
                  <a:lnTo>
                    <a:pt x="1" y="2096"/>
                  </a:lnTo>
                  <a:lnTo>
                    <a:pt x="1371" y="2096"/>
                  </a:lnTo>
                  <a:lnTo>
                    <a:pt x="1371" y="685"/>
                  </a:lnTo>
                  <a:cubicBezTo>
                    <a:pt x="1371" y="310"/>
                    <a:pt x="1067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9"/>
            <p:cNvSpPr/>
            <p:nvPr/>
          </p:nvSpPr>
          <p:spPr>
            <a:xfrm flipH="1">
              <a:off x="7167796" y="1765094"/>
              <a:ext cx="94719" cy="85553"/>
            </a:xfrm>
            <a:custGeom>
              <a:avLst/>
              <a:gdLst/>
              <a:ahLst/>
              <a:cxnLst/>
              <a:rect l="l" t="t" r="r" b="b"/>
              <a:pathLst>
                <a:path w="1643" h="1484" extrusionOk="0">
                  <a:moveTo>
                    <a:pt x="0" y="1"/>
                  </a:moveTo>
                  <a:lnTo>
                    <a:pt x="0" y="1282"/>
                  </a:lnTo>
                  <a:cubicBezTo>
                    <a:pt x="262" y="1412"/>
                    <a:pt x="556" y="1483"/>
                    <a:pt x="870" y="1483"/>
                  </a:cubicBezTo>
                  <a:cubicBezTo>
                    <a:pt x="1143" y="1483"/>
                    <a:pt x="1405" y="1427"/>
                    <a:pt x="1643" y="1329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9"/>
            <p:cNvSpPr/>
            <p:nvPr/>
          </p:nvSpPr>
          <p:spPr>
            <a:xfrm flipH="1">
              <a:off x="7414423" y="1739901"/>
              <a:ext cx="79038" cy="120488"/>
            </a:xfrm>
            <a:custGeom>
              <a:avLst/>
              <a:gdLst/>
              <a:ahLst/>
              <a:cxnLst/>
              <a:rect l="l" t="t" r="r" b="b"/>
              <a:pathLst>
                <a:path w="1371" h="2090" extrusionOk="0">
                  <a:moveTo>
                    <a:pt x="1" y="0"/>
                  </a:moveTo>
                  <a:lnTo>
                    <a:pt x="1" y="1410"/>
                  </a:lnTo>
                  <a:cubicBezTo>
                    <a:pt x="1" y="1787"/>
                    <a:pt x="310" y="2090"/>
                    <a:pt x="691" y="2090"/>
                  </a:cubicBezTo>
                  <a:cubicBezTo>
                    <a:pt x="1067" y="2090"/>
                    <a:pt x="1371" y="1787"/>
                    <a:pt x="1371" y="1410"/>
                  </a:cubicBezTo>
                  <a:lnTo>
                    <a:pt x="1371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9"/>
            <p:cNvSpPr/>
            <p:nvPr/>
          </p:nvSpPr>
          <p:spPr>
            <a:xfrm flipH="1">
              <a:off x="7424800" y="3205186"/>
              <a:ext cx="79038" cy="120834"/>
            </a:xfrm>
            <a:custGeom>
              <a:avLst/>
              <a:gdLst/>
              <a:ahLst/>
              <a:cxnLst/>
              <a:rect l="l" t="t" r="r" b="b"/>
              <a:pathLst>
                <a:path w="1371" h="2096" extrusionOk="0">
                  <a:moveTo>
                    <a:pt x="691" y="1"/>
                  </a:moveTo>
                  <a:cubicBezTo>
                    <a:pt x="309" y="1"/>
                    <a:pt x="0" y="310"/>
                    <a:pt x="0" y="685"/>
                  </a:cubicBezTo>
                  <a:lnTo>
                    <a:pt x="0" y="2095"/>
                  </a:lnTo>
                  <a:lnTo>
                    <a:pt x="1371" y="2095"/>
                  </a:lnTo>
                  <a:lnTo>
                    <a:pt x="1371" y="685"/>
                  </a:lnTo>
                  <a:cubicBezTo>
                    <a:pt x="1371" y="310"/>
                    <a:pt x="1062" y="1"/>
                    <a:pt x="691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9"/>
            <p:cNvSpPr/>
            <p:nvPr/>
          </p:nvSpPr>
          <p:spPr>
            <a:xfrm flipH="1">
              <a:off x="7167796" y="1624429"/>
              <a:ext cx="94719" cy="140724"/>
            </a:xfrm>
            <a:custGeom>
              <a:avLst/>
              <a:gdLst/>
              <a:ahLst/>
              <a:cxnLst/>
              <a:rect l="l" t="t" r="r" b="b"/>
              <a:pathLst>
                <a:path w="1643" h="2441" extrusionOk="0">
                  <a:moveTo>
                    <a:pt x="870" y="0"/>
                  </a:moveTo>
                  <a:cubicBezTo>
                    <a:pt x="556" y="0"/>
                    <a:pt x="262" y="72"/>
                    <a:pt x="0" y="201"/>
                  </a:cubicBezTo>
                  <a:lnTo>
                    <a:pt x="0" y="2441"/>
                  </a:lnTo>
                  <a:lnTo>
                    <a:pt x="633" y="2441"/>
                  </a:lnTo>
                  <a:lnTo>
                    <a:pt x="633" y="1478"/>
                  </a:lnTo>
                  <a:lnTo>
                    <a:pt x="1643" y="1478"/>
                  </a:lnTo>
                  <a:lnTo>
                    <a:pt x="1643" y="155"/>
                  </a:lnTo>
                  <a:cubicBezTo>
                    <a:pt x="1405" y="57"/>
                    <a:pt x="1143" y="0"/>
                    <a:pt x="870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9"/>
            <p:cNvSpPr/>
            <p:nvPr/>
          </p:nvSpPr>
          <p:spPr>
            <a:xfrm flipH="1">
              <a:off x="6337636" y="2136071"/>
              <a:ext cx="708173" cy="518908"/>
            </a:xfrm>
            <a:custGeom>
              <a:avLst/>
              <a:gdLst/>
              <a:ahLst/>
              <a:cxnLst/>
              <a:rect l="l" t="t" r="r" b="b"/>
              <a:pathLst>
                <a:path w="12284" h="9001" extrusionOk="0">
                  <a:moveTo>
                    <a:pt x="6024" y="1247"/>
                  </a:moveTo>
                  <a:cubicBezTo>
                    <a:pt x="6749" y="1247"/>
                    <a:pt x="7341" y="1839"/>
                    <a:pt x="7341" y="2565"/>
                  </a:cubicBezTo>
                  <a:cubicBezTo>
                    <a:pt x="7341" y="3296"/>
                    <a:pt x="6749" y="3883"/>
                    <a:pt x="6024" y="3883"/>
                  </a:cubicBezTo>
                  <a:cubicBezTo>
                    <a:pt x="5292" y="3883"/>
                    <a:pt x="4700" y="3296"/>
                    <a:pt x="4700" y="2565"/>
                  </a:cubicBezTo>
                  <a:cubicBezTo>
                    <a:pt x="4700" y="1839"/>
                    <a:pt x="5292" y="1247"/>
                    <a:pt x="6024" y="1247"/>
                  </a:cubicBezTo>
                  <a:close/>
                  <a:moveTo>
                    <a:pt x="7352" y="5623"/>
                  </a:moveTo>
                  <a:cubicBezTo>
                    <a:pt x="7737" y="5623"/>
                    <a:pt x="8046" y="5936"/>
                    <a:pt x="8046" y="6323"/>
                  </a:cubicBezTo>
                  <a:cubicBezTo>
                    <a:pt x="8046" y="6709"/>
                    <a:pt x="7737" y="7024"/>
                    <a:pt x="7352" y="7024"/>
                  </a:cubicBezTo>
                  <a:cubicBezTo>
                    <a:pt x="6965" y="7024"/>
                    <a:pt x="6651" y="6709"/>
                    <a:pt x="6651" y="6323"/>
                  </a:cubicBezTo>
                  <a:cubicBezTo>
                    <a:pt x="6651" y="5936"/>
                    <a:pt x="6965" y="5623"/>
                    <a:pt x="7352" y="5623"/>
                  </a:cubicBezTo>
                  <a:close/>
                  <a:moveTo>
                    <a:pt x="699" y="1"/>
                  </a:moveTo>
                  <a:cubicBezTo>
                    <a:pt x="252" y="856"/>
                    <a:pt x="0" y="1823"/>
                    <a:pt x="0" y="2859"/>
                  </a:cubicBezTo>
                  <a:cubicBezTo>
                    <a:pt x="0" y="6252"/>
                    <a:pt x="2749" y="9001"/>
                    <a:pt x="6141" y="9001"/>
                  </a:cubicBezTo>
                  <a:cubicBezTo>
                    <a:pt x="9534" y="9001"/>
                    <a:pt x="12283" y="6252"/>
                    <a:pt x="12283" y="2859"/>
                  </a:cubicBezTo>
                  <a:cubicBezTo>
                    <a:pt x="12283" y="1828"/>
                    <a:pt x="12031" y="856"/>
                    <a:pt x="11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9"/>
            <p:cNvSpPr/>
            <p:nvPr/>
          </p:nvSpPr>
          <p:spPr>
            <a:xfrm flipH="1">
              <a:off x="6570946" y="1709635"/>
              <a:ext cx="230081" cy="55517"/>
            </a:xfrm>
            <a:custGeom>
              <a:avLst/>
              <a:gdLst/>
              <a:ahLst/>
              <a:cxnLst/>
              <a:rect l="l" t="t" r="r" b="b"/>
              <a:pathLst>
                <a:path w="3991" h="963" extrusionOk="0">
                  <a:moveTo>
                    <a:pt x="1" y="0"/>
                  </a:moveTo>
                  <a:lnTo>
                    <a:pt x="1" y="963"/>
                  </a:lnTo>
                  <a:lnTo>
                    <a:pt x="3991" y="963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9"/>
            <p:cNvSpPr/>
            <p:nvPr/>
          </p:nvSpPr>
          <p:spPr>
            <a:xfrm flipH="1">
              <a:off x="6622601" y="2207960"/>
              <a:ext cx="152254" cy="151965"/>
            </a:xfrm>
            <a:custGeom>
              <a:avLst/>
              <a:gdLst/>
              <a:ahLst/>
              <a:cxnLst/>
              <a:rect l="l" t="t" r="r" b="b"/>
              <a:pathLst>
                <a:path w="2641" h="2636" extrusionOk="0">
                  <a:moveTo>
                    <a:pt x="1324" y="0"/>
                  </a:moveTo>
                  <a:cubicBezTo>
                    <a:pt x="592" y="0"/>
                    <a:pt x="0" y="592"/>
                    <a:pt x="0" y="1318"/>
                  </a:cubicBezTo>
                  <a:cubicBezTo>
                    <a:pt x="0" y="2049"/>
                    <a:pt x="592" y="2636"/>
                    <a:pt x="1324" y="2636"/>
                  </a:cubicBezTo>
                  <a:cubicBezTo>
                    <a:pt x="2049" y="2636"/>
                    <a:pt x="2641" y="2049"/>
                    <a:pt x="2641" y="1318"/>
                  </a:cubicBezTo>
                  <a:cubicBezTo>
                    <a:pt x="2641" y="592"/>
                    <a:pt x="2049" y="0"/>
                    <a:pt x="1324" y="0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9"/>
            <p:cNvSpPr/>
            <p:nvPr/>
          </p:nvSpPr>
          <p:spPr>
            <a:xfrm flipH="1">
              <a:off x="6665319" y="3298348"/>
              <a:ext cx="425688" cy="55286"/>
            </a:xfrm>
            <a:custGeom>
              <a:avLst/>
              <a:gdLst/>
              <a:ahLst/>
              <a:cxnLst/>
              <a:rect l="l" t="t" r="r" b="b"/>
              <a:pathLst>
                <a:path w="7384" h="959" extrusionOk="0">
                  <a:moveTo>
                    <a:pt x="1" y="1"/>
                  </a:moveTo>
                  <a:cubicBezTo>
                    <a:pt x="37" y="150"/>
                    <a:pt x="58" y="315"/>
                    <a:pt x="58" y="479"/>
                  </a:cubicBezTo>
                  <a:cubicBezTo>
                    <a:pt x="58" y="645"/>
                    <a:pt x="37" y="809"/>
                    <a:pt x="1" y="958"/>
                  </a:cubicBezTo>
                  <a:lnTo>
                    <a:pt x="7383" y="958"/>
                  </a:lnTo>
                  <a:lnTo>
                    <a:pt x="7383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9"/>
            <p:cNvSpPr/>
            <p:nvPr/>
          </p:nvSpPr>
          <p:spPr>
            <a:xfrm flipH="1">
              <a:off x="6800969" y="1709635"/>
              <a:ext cx="301855" cy="55517"/>
            </a:xfrm>
            <a:custGeom>
              <a:avLst/>
              <a:gdLst/>
              <a:ahLst/>
              <a:cxnLst/>
              <a:rect l="l" t="t" r="r" b="b"/>
              <a:pathLst>
                <a:path w="5236" h="963" extrusionOk="0">
                  <a:moveTo>
                    <a:pt x="1" y="0"/>
                  </a:moveTo>
                  <a:cubicBezTo>
                    <a:pt x="41" y="155"/>
                    <a:pt x="62" y="314"/>
                    <a:pt x="62" y="483"/>
                  </a:cubicBezTo>
                  <a:cubicBezTo>
                    <a:pt x="62" y="654"/>
                    <a:pt x="41" y="813"/>
                    <a:pt x="1" y="963"/>
                  </a:cubicBezTo>
                  <a:lnTo>
                    <a:pt x="5236" y="963"/>
                  </a:lnTo>
                  <a:lnTo>
                    <a:pt x="5236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9"/>
            <p:cNvSpPr/>
            <p:nvPr/>
          </p:nvSpPr>
          <p:spPr>
            <a:xfrm flipH="1">
              <a:off x="6691722" y="3927249"/>
              <a:ext cx="1046578" cy="275221"/>
            </a:xfrm>
            <a:custGeom>
              <a:avLst/>
              <a:gdLst/>
              <a:ahLst/>
              <a:cxnLst/>
              <a:rect l="l" t="t" r="r" b="b"/>
              <a:pathLst>
                <a:path w="18154" h="4774" extrusionOk="0">
                  <a:moveTo>
                    <a:pt x="8253" y="1"/>
                  </a:moveTo>
                  <a:cubicBezTo>
                    <a:pt x="3625" y="103"/>
                    <a:pt x="1" y="1134"/>
                    <a:pt x="1" y="2379"/>
                  </a:cubicBezTo>
                  <a:cubicBezTo>
                    <a:pt x="1" y="3698"/>
                    <a:pt x="4062" y="4774"/>
                    <a:pt x="9078" y="4774"/>
                  </a:cubicBezTo>
                  <a:cubicBezTo>
                    <a:pt x="14092" y="4774"/>
                    <a:pt x="18153" y="3698"/>
                    <a:pt x="18153" y="2379"/>
                  </a:cubicBezTo>
                  <a:cubicBezTo>
                    <a:pt x="18153" y="1134"/>
                    <a:pt x="14524" y="103"/>
                    <a:pt x="9896" y="1"/>
                  </a:cubicBezTo>
                  <a:lnTo>
                    <a:pt x="9896" y="2643"/>
                  </a:lnTo>
                  <a:lnTo>
                    <a:pt x="8253" y="2643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9"/>
            <p:cNvSpPr/>
            <p:nvPr/>
          </p:nvSpPr>
          <p:spPr>
            <a:xfrm flipH="1">
              <a:off x="7087663" y="3298348"/>
              <a:ext cx="80191" cy="55286"/>
            </a:xfrm>
            <a:custGeom>
              <a:avLst/>
              <a:gdLst/>
              <a:ahLst/>
              <a:cxnLst/>
              <a:rect l="l" t="t" r="r" b="b"/>
              <a:pathLst>
                <a:path w="1391" h="959" extrusionOk="0">
                  <a:moveTo>
                    <a:pt x="1" y="1"/>
                  </a:moveTo>
                  <a:lnTo>
                    <a:pt x="1" y="958"/>
                  </a:lnTo>
                  <a:lnTo>
                    <a:pt x="1334" y="958"/>
                  </a:lnTo>
                  <a:cubicBezTo>
                    <a:pt x="1370" y="809"/>
                    <a:pt x="1391" y="645"/>
                    <a:pt x="1391" y="479"/>
                  </a:cubicBezTo>
                  <a:cubicBezTo>
                    <a:pt x="1391" y="315"/>
                    <a:pt x="1370" y="150"/>
                    <a:pt x="1334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9"/>
            <p:cNvSpPr/>
            <p:nvPr/>
          </p:nvSpPr>
          <p:spPr>
            <a:xfrm flipH="1">
              <a:off x="7064487" y="700476"/>
              <a:ext cx="301337" cy="301567"/>
            </a:xfrm>
            <a:custGeom>
              <a:avLst/>
              <a:gdLst/>
              <a:ahLst/>
              <a:cxnLst/>
              <a:rect l="l" t="t" r="r" b="b"/>
              <a:pathLst>
                <a:path w="5227" h="5231" extrusionOk="0">
                  <a:moveTo>
                    <a:pt x="2617" y="1"/>
                  </a:moveTo>
                  <a:cubicBezTo>
                    <a:pt x="1170" y="1"/>
                    <a:pt x="1" y="1169"/>
                    <a:pt x="1" y="2616"/>
                  </a:cubicBezTo>
                  <a:cubicBezTo>
                    <a:pt x="1" y="4057"/>
                    <a:pt x="1170" y="5231"/>
                    <a:pt x="2617" y="5231"/>
                  </a:cubicBezTo>
                  <a:cubicBezTo>
                    <a:pt x="4057" y="5231"/>
                    <a:pt x="5226" y="4057"/>
                    <a:pt x="5226" y="2616"/>
                  </a:cubicBezTo>
                  <a:cubicBezTo>
                    <a:pt x="5226" y="1169"/>
                    <a:pt x="4057" y="1"/>
                    <a:pt x="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9"/>
            <p:cNvSpPr/>
            <p:nvPr/>
          </p:nvSpPr>
          <p:spPr>
            <a:xfrm flipH="1">
              <a:off x="7099193" y="1709635"/>
              <a:ext cx="68661" cy="55517"/>
            </a:xfrm>
            <a:custGeom>
              <a:avLst/>
              <a:gdLst/>
              <a:ahLst/>
              <a:cxnLst/>
              <a:rect l="l" t="t" r="r" b="b"/>
              <a:pathLst>
                <a:path w="1191" h="963" extrusionOk="0">
                  <a:moveTo>
                    <a:pt x="1" y="0"/>
                  </a:moveTo>
                  <a:lnTo>
                    <a:pt x="1" y="963"/>
                  </a:lnTo>
                  <a:lnTo>
                    <a:pt x="1129" y="963"/>
                  </a:lnTo>
                  <a:cubicBezTo>
                    <a:pt x="1169" y="813"/>
                    <a:pt x="1190" y="654"/>
                    <a:pt x="1190" y="483"/>
                  </a:cubicBezTo>
                  <a:cubicBezTo>
                    <a:pt x="1190" y="314"/>
                    <a:pt x="1169" y="155"/>
                    <a:pt x="1129" y="0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9"/>
            <p:cNvSpPr/>
            <p:nvPr/>
          </p:nvSpPr>
          <p:spPr>
            <a:xfrm flipH="1">
              <a:off x="7167796" y="3926442"/>
              <a:ext cx="94719" cy="153176"/>
            </a:xfrm>
            <a:custGeom>
              <a:avLst/>
              <a:gdLst/>
              <a:ahLst/>
              <a:cxnLst/>
              <a:rect l="l" t="t" r="r" b="b"/>
              <a:pathLst>
                <a:path w="1643" h="2657" extrusionOk="0">
                  <a:moveTo>
                    <a:pt x="825" y="0"/>
                  </a:moveTo>
                  <a:cubicBezTo>
                    <a:pt x="552" y="0"/>
                    <a:pt x="273" y="5"/>
                    <a:pt x="0" y="15"/>
                  </a:cubicBezTo>
                  <a:lnTo>
                    <a:pt x="0" y="2657"/>
                  </a:lnTo>
                  <a:lnTo>
                    <a:pt x="1643" y="2657"/>
                  </a:lnTo>
                  <a:lnTo>
                    <a:pt x="1643" y="15"/>
                  </a:lnTo>
                  <a:cubicBezTo>
                    <a:pt x="1369" y="5"/>
                    <a:pt x="1103" y="0"/>
                    <a:pt x="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9"/>
            <p:cNvSpPr/>
            <p:nvPr/>
          </p:nvSpPr>
          <p:spPr>
            <a:xfrm flipH="1">
              <a:off x="7167796" y="3433421"/>
              <a:ext cx="94719" cy="493888"/>
            </a:xfrm>
            <a:custGeom>
              <a:avLst/>
              <a:gdLst/>
              <a:ahLst/>
              <a:cxnLst/>
              <a:rect l="l" t="t" r="r" b="b"/>
              <a:pathLst>
                <a:path w="1643" h="8567" extrusionOk="0">
                  <a:moveTo>
                    <a:pt x="0" y="1"/>
                  </a:moveTo>
                  <a:lnTo>
                    <a:pt x="0" y="8567"/>
                  </a:lnTo>
                  <a:cubicBezTo>
                    <a:pt x="273" y="8557"/>
                    <a:pt x="552" y="8552"/>
                    <a:pt x="825" y="8552"/>
                  </a:cubicBezTo>
                  <a:cubicBezTo>
                    <a:pt x="1103" y="8552"/>
                    <a:pt x="1369" y="8557"/>
                    <a:pt x="1643" y="8567"/>
                  </a:cubicBezTo>
                  <a:lnTo>
                    <a:pt x="1643" y="103"/>
                  </a:lnTo>
                  <a:cubicBezTo>
                    <a:pt x="1426" y="186"/>
                    <a:pt x="1189" y="227"/>
                    <a:pt x="942" y="227"/>
                  </a:cubicBezTo>
                  <a:cubicBezTo>
                    <a:pt x="608" y="227"/>
                    <a:pt x="283" y="1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9"/>
            <p:cNvSpPr/>
            <p:nvPr/>
          </p:nvSpPr>
          <p:spPr>
            <a:xfrm flipH="1">
              <a:off x="7167796" y="3205474"/>
              <a:ext cx="94719" cy="241035"/>
            </a:xfrm>
            <a:custGeom>
              <a:avLst/>
              <a:gdLst/>
              <a:ahLst/>
              <a:cxnLst/>
              <a:rect l="l" t="t" r="r" b="b"/>
              <a:pathLst>
                <a:path w="1643" h="4181" extrusionOk="0">
                  <a:moveTo>
                    <a:pt x="942" y="1"/>
                  </a:moveTo>
                  <a:cubicBezTo>
                    <a:pt x="608" y="1"/>
                    <a:pt x="283" y="82"/>
                    <a:pt x="0" y="227"/>
                  </a:cubicBezTo>
                  <a:lnTo>
                    <a:pt x="0" y="3955"/>
                  </a:lnTo>
                  <a:cubicBezTo>
                    <a:pt x="283" y="4098"/>
                    <a:pt x="608" y="4181"/>
                    <a:pt x="942" y="4181"/>
                  </a:cubicBezTo>
                  <a:cubicBezTo>
                    <a:pt x="1189" y="4181"/>
                    <a:pt x="1426" y="4140"/>
                    <a:pt x="1643" y="4057"/>
                  </a:cubicBezTo>
                  <a:lnTo>
                    <a:pt x="1643" y="2569"/>
                  </a:lnTo>
                  <a:lnTo>
                    <a:pt x="577" y="2569"/>
                  </a:lnTo>
                  <a:lnTo>
                    <a:pt x="577" y="1612"/>
                  </a:lnTo>
                  <a:lnTo>
                    <a:pt x="1643" y="1612"/>
                  </a:lnTo>
                  <a:lnTo>
                    <a:pt x="1643" y="124"/>
                  </a:lnTo>
                  <a:cubicBezTo>
                    <a:pt x="1426" y="41"/>
                    <a:pt x="1189" y="1"/>
                    <a:pt x="942" y="1"/>
                  </a:cubicBezTo>
                  <a:close/>
                </a:path>
              </a:pathLst>
            </a:custGeom>
            <a:solidFill>
              <a:srgbClr val="856C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9"/>
            <p:cNvSpPr/>
            <p:nvPr/>
          </p:nvSpPr>
          <p:spPr>
            <a:xfrm flipH="1">
              <a:off x="7167796" y="3298348"/>
              <a:ext cx="61455" cy="55286"/>
            </a:xfrm>
            <a:custGeom>
              <a:avLst/>
              <a:gdLst/>
              <a:ahLst/>
              <a:cxnLst/>
              <a:rect l="l" t="t" r="r" b="b"/>
              <a:pathLst>
                <a:path w="1066" h="959" extrusionOk="0">
                  <a:moveTo>
                    <a:pt x="0" y="1"/>
                  </a:moveTo>
                  <a:lnTo>
                    <a:pt x="0" y="958"/>
                  </a:lnTo>
                  <a:lnTo>
                    <a:pt x="1066" y="958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9"/>
            <p:cNvSpPr/>
            <p:nvPr/>
          </p:nvSpPr>
          <p:spPr>
            <a:xfrm flipH="1">
              <a:off x="7167796" y="1839001"/>
              <a:ext cx="94719" cy="1379565"/>
            </a:xfrm>
            <a:custGeom>
              <a:avLst/>
              <a:gdLst/>
              <a:ahLst/>
              <a:cxnLst/>
              <a:rect l="l" t="t" r="r" b="b"/>
              <a:pathLst>
                <a:path w="1643" h="23930" extrusionOk="0">
                  <a:moveTo>
                    <a:pt x="0" y="0"/>
                  </a:moveTo>
                  <a:lnTo>
                    <a:pt x="0" y="23930"/>
                  </a:lnTo>
                  <a:cubicBezTo>
                    <a:pt x="283" y="23785"/>
                    <a:pt x="608" y="23704"/>
                    <a:pt x="942" y="23704"/>
                  </a:cubicBezTo>
                  <a:cubicBezTo>
                    <a:pt x="1189" y="23704"/>
                    <a:pt x="1426" y="23744"/>
                    <a:pt x="1643" y="23827"/>
                  </a:cubicBezTo>
                  <a:lnTo>
                    <a:pt x="1643" y="47"/>
                  </a:lnTo>
                  <a:cubicBezTo>
                    <a:pt x="1405" y="145"/>
                    <a:pt x="1143" y="201"/>
                    <a:pt x="870" y="201"/>
                  </a:cubicBezTo>
                  <a:cubicBezTo>
                    <a:pt x="556" y="201"/>
                    <a:pt x="262" y="13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9"/>
            <p:cNvSpPr/>
            <p:nvPr/>
          </p:nvSpPr>
          <p:spPr>
            <a:xfrm flipH="1">
              <a:off x="7167796" y="1709635"/>
              <a:ext cx="58226" cy="55517"/>
            </a:xfrm>
            <a:custGeom>
              <a:avLst/>
              <a:gdLst/>
              <a:ahLst/>
              <a:cxnLst/>
              <a:rect l="l" t="t" r="r" b="b"/>
              <a:pathLst>
                <a:path w="1010" h="963" extrusionOk="0">
                  <a:moveTo>
                    <a:pt x="0" y="0"/>
                  </a:moveTo>
                  <a:lnTo>
                    <a:pt x="0" y="963"/>
                  </a:lnTo>
                  <a:lnTo>
                    <a:pt x="1010" y="963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9"/>
            <p:cNvSpPr/>
            <p:nvPr/>
          </p:nvSpPr>
          <p:spPr>
            <a:xfrm flipH="1">
              <a:off x="7167796" y="1001984"/>
              <a:ext cx="94719" cy="634035"/>
            </a:xfrm>
            <a:custGeom>
              <a:avLst/>
              <a:gdLst/>
              <a:ahLst/>
              <a:cxnLst/>
              <a:rect l="l" t="t" r="r" b="b"/>
              <a:pathLst>
                <a:path w="1643" h="10998" extrusionOk="0">
                  <a:moveTo>
                    <a:pt x="0" y="1"/>
                  </a:moveTo>
                  <a:lnTo>
                    <a:pt x="0" y="10998"/>
                  </a:lnTo>
                  <a:cubicBezTo>
                    <a:pt x="262" y="10869"/>
                    <a:pt x="556" y="10797"/>
                    <a:pt x="870" y="10797"/>
                  </a:cubicBezTo>
                  <a:cubicBezTo>
                    <a:pt x="1143" y="10797"/>
                    <a:pt x="1405" y="10854"/>
                    <a:pt x="1643" y="10952"/>
                  </a:cubicBezTo>
                  <a:lnTo>
                    <a:pt x="1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9"/>
            <p:cNvSpPr/>
            <p:nvPr/>
          </p:nvSpPr>
          <p:spPr>
            <a:xfrm flipH="1">
              <a:off x="6325761" y="1320211"/>
              <a:ext cx="731982" cy="1346589"/>
            </a:xfrm>
            <a:custGeom>
              <a:avLst/>
              <a:gdLst/>
              <a:ahLst/>
              <a:cxnLst/>
              <a:rect l="l" t="t" r="r" b="b"/>
              <a:pathLst>
                <a:path w="12697" h="23358" extrusionOk="0">
                  <a:moveTo>
                    <a:pt x="8764" y="412"/>
                  </a:moveTo>
                  <a:cubicBezTo>
                    <a:pt x="8856" y="412"/>
                    <a:pt x="8933" y="489"/>
                    <a:pt x="8933" y="582"/>
                  </a:cubicBezTo>
                  <a:cubicBezTo>
                    <a:pt x="8933" y="675"/>
                    <a:pt x="8856" y="751"/>
                    <a:pt x="8764" y="751"/>
                  </a:cubicBezTo>
                  <a:lnTo>
                    <a:pt x="8444" y="751"/>
                  </a:lnTo>
                  <a:cubicBezTo>
                    <a:pt x="8331" y="751"/>
                    <a:pt x="8238" y="844"/>
                    <a:pt x="8238" y="958"/>
                  </a:cubicBezTo>
                  <a:lnTo>
                    <a:pt x="8238" y="11234"/>
                  </a:lnTo>
                  <a:cubicBezTo>
                    <a:pt x="8238" y="11322"/>
                    <a:pt x="8294" y="11399"/>
                    <a:pt x="8377" y="11429"/>
                  </a:cubicBezTo>
                  <a:cubicBezTo>
                    <a:pt x="9767" y="11934"/>
                    <a:pt x="10915" y="12933"/>
                    <a:pt x="11605" y="14245"/>
                  </a:cubicBezTo>
                  <a:cubicBezTo>
                    <a:pt x="12053" y="15095"/>
                    <a:pt x="12285" y="16053"/>
                    <a:pt x="12285" y="17011"/>
                  </a:cubicBezTo>
                  <a:cubicBezTo>
                    <a:pt x="12285" y="20285"/>
                    <a:pt x="9622" y="22946"/>
                    <a:pt x="6348" y="22946"/>
                  </a:cubicBezTo>
                  <a:cubicBezTo>
                    <a:pt x="3074" y="22946"/>
                    <a:pt x="412" y="20285"/>
                    <a:pt x="412" y="17011"/>
                  </a:cubicBezTo>
                  <a:cubicBezTo>
                    <a:pt x="412" y="16053"/>
                    <a:pt x="633" y="15131"/>
                    <a:pt x="1072" y="14276"/>
                  </a:cubicBezTo>
                  <a:cubicBezTo>
                    <a:pt x="1082" y="14271"/>
                    <a:pt x="1087" y="14256"/>
                    <a:pt x="1092" y="14245"/>
                  </a:cubicBezTo>
                  <a:cubicBezTo>
                    <a:pt x="1813" y="12881"/>
                    <a:pt x="3059" y="11831"/>
                    <a:pt x="4521" y="11363"/>
                  </a:cubicBezTo>
                  <a:cubicBezTo>
                    <a:pt x="4603" y="11332"/>
                    <a:pt x="4660" y="11254"/>
                    <a:pt x="4660" y="11167"/>
                  </a:cubicBezTo>
                  <a:lnTo>
                    <a:pt x="4660" y="958"/>
                  </a:lnTo>
                  <a:cubicBezTo>
                    <a:pt x="4660" y="844"/>
                    <a:pt x="4572" y="751"/>
                    <a:pt x="4454" y="751"/>
                  </a:cubicBezTo>
                  <a:lnTo>
                    <a:pt x="4104" y="751"/>
                  </a:lnTo>
                  <a:cubicBezTo>
                    <a:pt x="4012" y="751"/>
                    <a:pt x="3929" y="675"/>
                    <a:pt x="3929" y="582"/>
                  </a:cubicBezTo>
                  <a:cubicBezTo>
                    <a:pt x="3929" y="489"/>
                    <a:pt x="4007" y="412"/>
                    <a:pt x="4104" y="412"/>
                  </a:cubicBezTo>
                  <a:close/>
                  <a:moveTo>
                    <a:pt x="4104" y="0"/>
                  </a:moveTo>
                  <a:cubicBezTo>
                    <a:pt x="3779" y="0"/>
                    <a:pt x="3517" y="263"/>
                    <a:pt x="3517" y="582"/>
                  </a:cubicBezTo>
                  <a:cubicBezTo>
                    <a:pt x="3517" y="901"/>
                    <a:pt x="3779" y="1164"/>
                    <a:pt x="4104" y="1164"/>
                  </a:cubicBezTo>
                  <a:lnTo>
                    <a:pt x="4254" y="1164"/>
                  </a:lnTo>
                  <a:lnTo>
                    <a:pt x="4254" y="11018"/>
                  </a:lnTo>
                  <a:cubicBezTo>
                    <a:pt x="2765" y="11538"/>
                    <a:pt x="1493" y="12624"/>
                    <a:pt x="747" y="14019"/>
                  </a:cubicBezTo>
                  <a:cubicBezTo>
                    <a:pt x="737" y="14029"/>
                    <a:pt x="732" y="14045"/>
                    <a:pt x="726" y="14055"/>
                  </a:cubicBezTo>
                  <a:cubicBezTo>
                    <a:pt x="243" y="14977"/>
                    <a:pt x="1" y="15970"/>
                    <a:pt x="1" y="17011"/>
                  </a:cubicBezTo>
                  <a:cubicBezTo>
                    <a:pt x="1" y="20511"/>
                    <a:pt x="2848" y="23358"/>
                    <a:pt x="6348" y="23358"/>
                  </a:cubicBezTo>
                  <a:cubicBezTo>
                    <a:pt x="9850" y="23358"/>
                    <a:pt x="12697" y="20511"/>
                    <a:pt x="12697" y="17011"/>
                  </a:cubicBezTo>
                  <a:cubicBezTo>
                    <a:pt x="12697" y="15986"/>
                    <a:pt x="12444" y="14961"/>
                    <a:pt x="11970" y="14055"/>
                  </a:cubicBezTo>
                  <a:cubicBezTo>
                    <a:pt x="11255" y="12696"/>
                    <a:pt x="10081" y="11646"/>
                    <a:pt x="8650" y="11095"/>
                  </a:cubicBezTo>
                  <a:lnTo>
                    <a:pt x="8650" y="1164"/>
                  </a:lnTo>
                  <a:lnTo>
                    <a:pt x="8764" y="1164"/>
                  </a:lnTo>
                  <a:cubicBezTo>
                    <a:pt x="9077" y="1164"/>
                    <a:pt x="9344" y="896"/>
                    <a:pt x="9344" y="582"/>
                  </a:cubicBezTo>
                  <a:cubicBezTo>
                    <a:pt x="9344" y="263"/>
                    <a:pt x="9082" y="0"/>
                    <a:pt x="8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9"/>
            <p:cNvSpPr/>
            <p:nvPr/>
          </p:nvSpPr>
          <p:spPr>
            <a:xfrm flipH="1">
              <a:off x="6366173" y="2124252"/>
              <a:ext cx="650868" cy="23752"/>
            </a:xfrm>
            <a:custGeom>
              <a:avLst/>
              <a:gdLst/>
              <a:ahLst/>
              <a:cxnLst/>
              <a:rect l="l" t="t" r="r" b="b"/>
              <a:pathLst>
                <a:path w="11290" h="412" extrusionOk="0">
                  <a:moveTo>
                    <a:pt x="200" y="1"/>
                  </a:moveTo>
                  <a:cubicBezTo>
                    <a:pt x="88" y="1"/>
                    <a:pt x="0" y="87"/>
                    <a:pt x="0" y="206"/>
                  </a:cubicBezTo>
                  <a:cubicBezTo>
                    <a:pt x="0" y="319"/>
                    <a:pt x="93" y="412"/>
                    <a:pt x="205" y="412"/>
                  </a:cubicBezTo>
                  <a:lnTo>
                    <a:pt x="11085" y="412"/>
                  </a:lnTo>
                  <a:cubicBezTo>
                    <a:pt x="11197" y="412"/>
                    <a:pt x="11290" y="319"/>
                    <a:pt x="11290" y="206"/>
                  </a:cubicBezTo>
                  <a:cubicBezTo>
                    <a:pt x="11290" y="87"/>
                    <a:pt x="11197" y="1"/>
                    <a:pt x="11085" y="1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9"/>
            <p:cNvSpPr/>
            <p:nvPr/>
          </p:nvSpPr>
          <p:spPr>
            <a:xfrm flipH="1">
              <a:off x="7155920" y="990166"/>
              <a:ext cx="118471" cy="3101282"/>
            </a:xfrm>
            <a:custGeom>
              <a:avLst/>
              <a:gdLst/>
              <a:ahLst/>
              <a:cxnLst/>
              <a:rect l="l" t="t" r="r" b="b"/>
              <a:pathLst>
                <a:path w="2055" h="53795" extrusionOk="0">
                  <a:moveTo>
                    <a:pt x="1642" y="407"/>
                  </a:moveTo>
                  <a:lnTo>
                    <a:pt x="1642" y="53383"/>
                  </a:lnTo>
                  <a:lnTo>
                    <a:pt x="413" y="53383"/>
                  </a:lnTo>
                  <a:lnTo>
                    <a:pt x="413" y="407"/>
                  </a:lnTo>
                  <a:close/>
                  <a:moveTo>
                    <a:pt x="0" y="1"/>
                  </a:moveTo>
                  <a:lnTo>
                    <a:pt x="0" y="53795"/>
                  </a:lnTo>
                  <a:lnTo>
                    <a:pt x="2055" y="53795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9"/>
            <p:cNvSpPr/>
            <p:nvPr/>
          </p:nvSpPr>
          <p:spPr>
            <a:xfrm flipH="1">
              <a:off x="7099193" y="1624429"/>
              <a:ext cx="225930" cy="226219"/>
            </a:xfrm>
            <a:custGeom>
              <a:avLst/>
              <a:gdLst/>
              <a:ahLst/>
              <a:cxnLst/>
              <a:rect l="l" t="t" r="r" b="b"/>
              <a:pathLst>
                <a:path w="3919" h="3924" extrusionOk="0">
                  <a:moveTo>
                    <a:pt x="1956" y="0"/>
                  </a:moveTo>
                  <a:cubicBezTo>
                    <a:pt x="1642" y="0"/>
                    <a:pt x="1348" y="72"/>
                    <a:pt x="1086" y="201"/>
                  </a:cubicBezTo>
                  <a:cubicBezTo>
                    <a:pt x="443" y="526"/>
                    <a:pt x="0" y="1195"/>
                    <a:pt x="0" y="1961"/>
                  </a:cubicBezTo>
                  <a:lnTo>
                    <a:pt x="0" y="2003"/>
                  </a:lnTo>
                  <a:cubicBezTo>
                    <a:pt x="15" y="2759"/>
                    <a:pt x="453" y="3403"/>
                    <a:pt x="1086" y="3722"/>
                  </a:cubicBezTo>
                  <a:cubicBezTo>
                    <a:pt x="1348" y="3852"/>
                    <a:pt x="1642" y="3923"/>
                    <a:pt x="1956" y="3923"/>
                  </a:cubicBezTo>
                  <a:cubicBezTo>
                    <a:pt x="2229" y="3923"/>
                    <a:pt x="2491" y="3867"/>
                    <a:pt x="2729" y="3769"/>
                  </a:cubicBezTo>
                  <a:cubicBezTo>
                    <a:pt x="3285" y="3527"/>
                    <a:pt x="3707" y="3042"/>
                    <a:pt x="3857" y="2441"/>
                  </a:cubicBezTo>
                  <a:cubicBezTo>
                    <a:pt x="3897" y="2291"/>
                    <a:pt x="3918" y="2132"/>
                    <a:pt x="3918" y="1961"/>
                  </a:cubicBezTo>
                  <a:cubicBezTo>
                    <a:pt x="3918" y="1792"/>
                    <a:pt x="3897" y="1633"/>
                    <a:pt x="3857" y="1478"/>
                  </a:cubicBezTo>
                  <a:cubicBezTo>
                    <a:pt x="3707" y="886"/>
                    <a:pt x="3285" y="397"/>
                    <a:pt x="2729" y="155"/>
                  </a:cubicBezTo>
                  <a:cubicBezTo>
                    <a:pt x="2491" y="57"/>
                    <a:pt x="2229" y="0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9"/>
            <p:cNvSpPr/>
            <p:nvPr/>
          </p:nvSpPr>
          <p:spPr>
            <a:xfrm flipH="1">
              <a:off x="6450400" y="1697990"/>
              <a:ext cx="787499" cy="79096"/>
            </a:xfrm>
            <a:custGeom>
              <a:avLst/>
              <a:gdLst/>
              <a:ahLst/>
              <a:cxnLst/>
              <a:rect l="l" t="t" r="r" b="b"/>
              <a:pathLst>
                <a:path w="13660" h="1372" extrusionOk="0">
                  <a:moveTo>
                    <a:pt x="13248" y="407"/>
                  </a:moveTo>
                  <a:lnTo>
                    <a:pt x="13248" y="958"/>
                  </a:lnTo>
                  <a:lnTo>
                    <a:pt x="412" y="958"/>
                  </a:lnTo>
                  <a:lnTo>
                    <a:pt x="412" y="407"/>
                  </a:lnTo>
                  <a:close/>
                  <a:moveTo>
                    <a:pt x="1" y="1"/>
                  </a:moveTo>
                  <a:lnTo>
                    <a:pt x="1" y="1371"/>
                  </a:lnTo>
                  <a:lnTo>
                    <a:pt x="13659" y="1371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9"/>
            <p:cNvSpPr/>
            <p:nvPr/>
          </p:nvSpPr>
          <p:spPr>
            <a:xfrm flipH="1">
              <a:off x="7087663" y="3205474"/>
              <a:ext cx="240746" cy="241035"/>
            </a:xfrm>
            <a:custGeom>
              <a:avLst/>
              <a:gdLst/>
              <a:ahLst/>
              <a:cxnLst/>
              <a:rect l="l" t="t" r="r" b="b"/>
              <a:pathLst>
                <a:path w="4176" h="4181" extrusionOk="0">
                  <a:moveTo>
                    <a:pt x="2085" y="1"/>
                  </a:moveTo>
                  <a:cubicBezTo>
                    <a:pt x="1751" y="1"/>
                    <a:pt x="1426" y="82"/>
                    <a:pt x="1143" y="227"/>
                  </a:cubicBezTo>
                  <a:cubicBezTo>
                    <a:pt x="464" y="571"/>
                    <a:pt x="1" y="1277"/>
                    <a:pt x="1" y="2090"/>
                  </a:cubicBezTo>
                  <a:cubicBezTo>
                    <a:pt x="1" y="2904"/>
                    <a:pt x="464" y="3610"/>
                    <a:pt x="1143" y="3955"/>
                  </a:cubicBezTo>
                  <a:cubicBezTo>
                    <a:pt x="1426" y="4098"/>
                    <a:pt x="1751" y="4181"/>
                    <a:pt x="2085" y="4181"/>
                  </a:cubicBezTo>
                  <a:cubicBezTo>
                    <a:pt x="2332" y="4181"/>
                    <a:pt x="2569" y="4140"/>
                    <a:pt x="2786" y="4057"/>
                  </a:cubicBezTo>
                  <a:cubicBezTo>
                    <a:pt x="3450" y="3820"/>
                    <a:pt x="3954" y="3264"/>
                    <a:pt x="4119" y="2569"/>
                  </a:cubicBezTo>
                  <a:cubicBezTo>
                    <a:pt x="4155" y="2420"/>
                    <a:pt x="4176" y="2256"/>
                    <a:pt x="4176" y="2090"/>
                  </a:cubicBezTo>
                  <a:cubicBezTo>
                    <a:pt x="4176" y="1926"/>
                    <a:pt x="4155" y="1761"/>
                    <a:pt x="4119" y="1612"/>
                  </a:cubicBezTo>
                  <a:cubicBezTo>
                    <a:pt x="3959" y="916"/>
                    <a:pt x="3450" y="355"/>
                    <a:pt x="2786" y="124"/>
                  </a:cubicBezTo>
                  <a:cubicBezTo>
                    <a:pt x="2569" y="41"/>
                    <a:pt x="2332" y="1"/>
                    <a:pt x="2085" y="1"/>
                  </a:cubicBezTo>
                  <a:close/>
                </a:path>
              </a:pathLst>
            </a:custGeom>
            <a:solidFill>
              <a:srgbClr val="FFF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9"/>
            <p:cNvSpPr/>
            <p:nvPr/>
          </p:nvSpPr>
          <p:spPr>
            <a:xfrm flipH="1">
              <a:off x="6653731" y="3286472"/>
              <a:ext cx="587396" cy="79038"/>
            </a:xfrm>
            <a:custGeom>
              <a:avLst/>
              <a:gdLst/>
              <a:ahLst/>
              <a:cxnLst/>
              <a:rect l="l" t="t" r="r" b="b"/>
              <a:pathLst>
                <a:path w="10189" h="1371" extrusionOk="0">
                  <a:moveTo>
                    <a:pt x="9782" y="407"/>
                  </a:moveTo>
                  <a:lnTo>
                    <a:pt x="9782" y="963"/>
                  </a:lnTo>
                  <a:lnTo>
                    <a:pt x="412" y="963"/>
                  </a:lnTo>
                  <a:lnTo>
                    <a:pt x="412" y="407"/>
                  </a:lnTo>
                  <a:close/>
                  <a:moveTo>
                    <a:pt x="0" y="1"/>
                  </a:moveTo>
                  <a:lnTo>
                    <a:pt x="0" y="1371"/>
                  </a:lnTo>
                  <a:lnTo>
                    <a:pt x="10189" y="1371"/>
                  </a:lnTo>
                  <a:lnTo>
                    <a:pt x="10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9"/>
            <p:cNvSpPr/>
            <p:nvPr/>
          </p:nvSpPr>
          <p:spPr>
            <a:xfrm flipH="1">
              <a:off x="7412981" y="3193598"/>
              <a:ext cx="102675" cy="265075"/>
            </a:xfrm>
            <a:custGeom>
              <a:avLst/>
              <a:gdLst/>
              <a:ahLst/>
              <a:cxnLst/>
              <a:rect l="l" t="t" r="r" b="b"/>
              <a:pathLst>
                <a:path w="1781" h="4598" extrusionOk="0">
                  <a:moveTo>
                    <a:pt x="896" y="407"/>
                  </a:moveTo>
                  <a:cubicBezTo>
                    <a:pt x="1158" y="407"/>
                    <a:pt x="1369" y="623"/>
                    <a:pt x="1369" y="886"/>
                  </a:cubicBezTo>
                  <a:lnTo>
                    <a:pt x="1369" y="3707"/>
                  </a:lnTo>
                  <a:cubicBezTo>
                    <a:pt x="1369" y="3964"/>
                    <a:pt x="1153" y="4186"/>
                    <a:pt x="896" y="4186"/>
                  </a:cubicBezTo>
                  <a:cubicBezTo>
                    <a:pt x="628" y="4186"/>
                    <a:pt x="412" y="3970"/>
                    <a:pt x="412" y="3707"/>
                  </a:cubicBezTo>
                  <a:lnTo>
                    <a:pt x="412" y="886"/>
                  </a:lnTo>
                  <a:cubicBezTo>
                    <a:pt x="412" y="623"/>
                    <a:pt x="628" y="407"/>
                    <a:pt x="896" y="407"/>
                  </a:cubicBezTo>
                  <a:close/>
                  <a:moveTo>
                    <a:pt x="896" y="0"/>
                  </a:moveTo>
                  <a:cubicBezTo>
                    <a:pt x="402" y="0"/>
                    <a:pt x="0" y="397"/>
                    <a:pt x="0" y="886"/>
                  </a:cubicBezTo>
                  <a:lnTo>
                    <a:pt x="0" y="3707"/>
                  </a:lnTo>
                  <a:cubicBezTo>
                    <a:pt x="0" y="4196"/>
                    <a:pt x="402" y="4598"/>
                    <a:pt x="896" y="4598"/>
                  </a:cubicBezTo>
                  <a:cubicBezTo>
                    <a:pt x="1385" y="4598"/>
                    <a:pt x="1781" y="4196"/>
                    <a:pt x="1781" y="3707"/>
                  </a:cubicBezTo>
                  <a:lnTo>
                    <a:pt x="1781" y="886"/>
                  </a:lnTo>
                  <a:cubicBezTo>
                    <a:pt x="1781" y="397"/>
                    <a:pt x="1385" y="0"/>
                    <a:pt x="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9"/>
            <p:cNvSpPr/>
            <p:nvPr/>
          </p:nvSpPr>
          <p:spPr>
            <a:xfrm flipH="1">
              <a:off x="7328351" y="3314086"/>
              <a:ext cx="135708" cy="23809"/>
            </a:xfrm>
            <a:custGeom>
              <a:avLst/>
              <a:gdLst/>
              <a:ahLst/>
              <a:cxnLst/>
              <a:rect l="l" t="t" r="r" b="b"/>
              <a:pathLst>
                <a:path w="2354" h="413" extrusionOk="0">
                  <a:moveTo>
                    <a:pt x="1" y="1"/>
                  </a:moveTo>
                  <a:lnTo>
                    <a:pt x="1" y="412"/>
                  </a:lnTo>
                  <a:lnTo>
                    <a:pt x="2354" y="412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9"/>
            <p:cNvSpPr/>
            <p:nvPr/>
          </p:nvSpPr>
          <p:spPr>
            <a:xfrm flipH="1">
              <a:off x="7402547" y="1607191"/>
              <a:ext cx="102444" cy="265132"/>
            </a:xfrm>
            <a:custGeom>
              <a:avLst/>
              <a:gdLst/>
              <a:ahLst/>
              <a:cxnLst/>
              <a:rect l="l" t="t" r="r" b="b"/>
              <a:pathLst>
                <a:path w="1777" h="4599" extrusionOk="0">
                  <a:moveTo>
                    <a:pt x="891" y="413"/>
                  </a:moveTo>
                  <a:cubicBezTo>
                    <a:pt x="1148" y="413"/>
                    <a:pt x="1365" y="634"/>
                    <a:pt x="1365" y="891"/>
                  </a:cubicBezTo>
                  <a:lnTo>
                    <a:pt x="1365" y="3712"/>
                  </a:lnTo>
                  <a:cubicBezTo>
                    <a:pt x="1365" y="3970"/>
                    <a:pt x="1148" y="4192"/>
                    <a:pt x="891" y="4192"/>
                  </a:cubicBezTo>
                  <a:cubicBezTo>
                    <a:pt x="623" y="4192"/>
                    <a:pt x="407" y="3975"/>
                    <a:pt x="407" y="3712"/>
                  </a:cubicBezTo>
                  <a:lnTo>
                    <a:pt x="407" y="891"/>
                  </a:lnTo>
                  <a:cubicBezTo>
                    <a:pt x="407" y="629"/>
                    <a:pt x="623" y="413"/>
                    <a:pt x="891" y="413"/>
                  </a:cubicBezTo>
                  <a:close/>
                  <a:moveTo>
                    <a:pt x="891" y="0"/>
                  </a:moveTo>
                  <a:cubicBezTo>
                    <a:pt x="397" y="0"/>
                    <a:pt x="0" y="402"/>
                    <a:pt x="0" y="891"/>
                  </a:cubicBezTo>
                  <a:lnTo>
                    <a:pt x="0" y="3712"/>
                  </a:lnTo>
                  <a:cubicBezTo>
                    <a:pt x="0" y="4201"/>
                    <a:pt x="397" y="4598"/>
                    <a:pt x="891" y="4598"/>
                  </a:cubicBezTo>
                  <a:cubicBezTo>
                    <a:pt x="1379" y="4598"/>
                    <a:pt x="1776" y="4201"/>
                    <a:pt x="1776" y="3712"/>
                  </a:cubicBezTo>
                  <a:lnTo>
                    <a:pt x="1776" y="891"/>
                  </a:lnTo>
                  <a:cubicBezTo>
                    <a:pt x="1776" y="402"/>
                    <a:pt x="1379" y="0"/>
                    <a:pt x="891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9"/>
            <p:cNvSpPr/>
            <p:nvPr/>
          </p:nvSpPr>
          <p:spPr>
            <a:xfrm flipH="1">
              <a:off x="7317974" y="1727968"/>
              <a:ext cx="135650" cy="23809"/>
            </a:xfrm>
            <a:custGeom>
              <a:avLst/>
              <a:gdLst/>
              <a:ahLst/>
              <a:cxnLst/>
              <a:rect l="l" t="t" r="r" b="b"/>
              <a:pathLst>
                <a:path w="235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2353" y="412"/>
                  </a:lnTo>
                  <a:lnTo>
                    <a:pt x="2353" y="1"/>
                  </a:ln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9"/>
            <p:cNvSpPr/>
            <p:nvPr/>
          </p:nvSpPr>
          <p:spPr>
            <a:xfrm flipH="1">
              <a:off x="7052611" y="688600"/>
              <a:ext cx="325088" cy="325088"/>
            </a:xfrm>
            <a:custGeom>
              <a:avLst/>
              <a:gdLst/>
              <a:ahLst/>
              <a:cxnLst/>
              <a:rect l="l" t="t" r="r" b="b"/>
              <a:pathLst>
                <a:path w="5639" h="5639" extrusionOk="0">
                  <a:moveTo>
                    <a:pt x="2823" y="413"/>
                  </a:moveTo>
                  <a:cubicBezTo>
                    <a:pt x="4151" y="413"/>
                    <a:pt x="5226" y="1489"/>
                    <a:pt x="5226" y="2822"/>
                  </a:cubicBezTo>
                  <a:cubicBezTo>
                    <a:pt x="5226" y="4151"/>
                    <a:pt x="4151" y="5232"/>
                    <a:pt x="2823" y="5232"/>
                  </a:cubicBezTo>
                  <a:cubicBezTo>
                    <a:pt x="1494" y="5232"/>
                    <a:pt x="413" y="4151"/>
                    <a:pt x="413" y="2822"/>
                  </a:cubicBezTo>
                  <a:cubicBezTo>
                    <a:pt x="413" y="1489"/>
                    <a:pt x="1494" y="413"/>
                    <a:pt x="2823" y="413"/>
                  </a:cubicBezTo>
                  <a:close/>
                  <a:moveTo>
                    <a:pt x="2823" y="0"/>
                  </a:moveTo>
                  <a:cubicBezTo>
                    <a:pt x="1267" y="0"/>
                    <a:pt x="0" y="1262"/>
                    <a:pt x="0" y="2822"/>
                  </a:cubicBezTo>
                  <a:cubicBezTo>
                    <a:pt x="0" y="4377"/>
                    <a:pt x="1267" y="5638"/>
                    <a:pt x="2823" y="5638"/>
                  </a:cubicBezTo>
                  <a:cubicBezTo>
                    <a:pt x="4377" y="5638"/>
                    <a:pt x="5638" y="4377"/>
                    <a:pt x="5638" y="2822"/>
                  </a:cubicBezTo>
                  <a:cubicBezTo>
                    <a:pt x="5638" y="1262"/>
                    <a:pt x="4377" y="0"/>
                    <a:pt x="2823" y="0"/>
                  </a:cubicBezTo>
                  <a:close/>
                </a:path>
              </a:pathLst>
            </a:custGeom>
            <a:solidFill>
              <a:srgbClr val="4C3D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9"/>
            <p:cNvSpPr/>
            <p:nvPr/>
          </p:nvSpPr>
          <p:spPr>
            <a:xfrm flipH="1">
              <a:off x="6622601" y="2207960"/>
              <a:ext cx="152254" cy="151965"/>
            </a:xfrm>
            <a:custGeom>
              <a:avLst/>
              <a:gdLst/>
              <a:ahLst/>
              <a:cxnLst/>
              <a:rect l="l" t="t" r="r" b="b"/>
              <a:pathLst>
                <a:path w="2641" h="2636" extrusionOk="0">
                  <a:moveTo>
                    <a:pt x="1324" y="0"/>
                  </a:moveTo>
                  <a:cubicBezTo>
                    <a:pt x="592" y="0"/>
                    <a:pt x="0" y="592"/>
                    <a:pt x="0" y="1318"/>
                  </a:cubicBezTo>
                  <a:cubicBezTo>
                    <a:pt x="0" y="2049"/>
                    <a:pt x="592" y="2636"/>
                    <a:pt x="1324" y="2636"/>
                  </a:cubicBezTo>
                  <a:cubicBezTo>
                    <a:pt x="2049" y="2636"/>
                    <a:pt x="2641" y="2049"/>
                    <a:pt x="2641" y="1318"/>
                  </a:cubicBezTo>
                  <a:cubicBezTo>
                    <a:pt x="2641" y="592"/>
                    <a:pt x="2049" y="0"/>
                    <a:pt x="1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cience Subject for High School - 9th Grade: Chemistry by Slidesgo">
  <a:themeElements>
    <a:clrScheme name="Simple Light">
      <a:dk1>
        <a:srgbClr val="4C3D4F"/>
      </a:dk1>
      <a:lt1>
        <a:srgbClr val="494848"/>
      </a:lt1>
      <a:dk2>
        <a:srgbClr val="191919"/>
      </a:dk2>
      <a:lt2>
        <a:srgbClr val="856C8B"/>
      </a:lt2>
      <a:accent1>
        <a:srgbClr val="A5BFC2"/>
      </a:accent1>
      <a:accent2>
        <a:srgbClr val="FFF3C2"/>
      </a:accent2>
      <a:accent3>
        <a:srgbClr val="78909C"/>
      </a:accent3>
      <a:accent4>
        <a:srgbClr val="D4EBD0"/>
      </a:accent4>
      <a:accent5>
        <a:srgbClr val="A4C5C6"/>
      </a:accent5>
      <a:accent6>
        <a:srgbClr val="FFFFFF"/>
      </a:accent6>
      <a:hlink>
        <a:srgbClr val="4C3D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531</Words>
  <Application>Microsoft Office PowerPoint</Application>
  <PresentationFormat>On-screen Show (16:9)</PresentationFormat>
  <Paragraphs>136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Times New Roman</vt:lpstr>
      <vt:lpstr>Assistant</vt:lpstr>
      <vt:lpstr>Roboto Condensed Light</vt:lpstr>
      <vt:lpstr>Bebas Neue</vt:lpstr>
      <vt:lpstr>PT Sans</vt:lpstr>
      <vt:lpstr>Encode Sans</vt:lpstr>
      <vt:lpstr>Arial</vt:lpstr>
      <vt:lpstr>Cambria</vt:lpstr>
      <vt:lpstr>Delius Unicase</vt:lpstr>
      <vt:lpstr>Encode Sans Black</vt:lpstr>
      <vt:lpstr>Science Subject for High School - 9th Grade: Chemistry by Slidesgo</vt:lpstr>
      <vt:lpstr>Sản phẩm cuối khóa  Website hóa học</vt:lpstr>
      <vt:lpstr>Giới thiệu bản thân</vt:lpstr>
      <vt:lpstr>Nội dung chính </vt:lpstr>
      <vt:lpstr>Nhìn lại</vt:lpstr>
      <vt:lpstr>Nhìn lại</vt:lpstr>
      <vt:lpstr>Sản phẩm hôm nay</vt:lpstr>
      <vt:lpstr>Phát triển</vt:lpstr>
      <vt:lpstr>Thời gian: 4 tuần</vt:lpstr>
      <vt:lpstr>Trang web </vt:lpstr>
      <vt:lpstr>Tổng quan</vt:lpstr>
      <vt:lpstr>Màn hình chính</vt:lpstr>
      <vt:lpstr>Đăng ký đăng nhập</vt:lpstr>
      <vt:lpstr>Blogs</vt:lpstr>
      <vt:lpstr>Đánh giá từ người đọc </vt:lpstr>
      <vt:lpstr>Footer</vt:lpstr>
      <vt:lpstr>Trang giới thiệu về những nhà sáng lập</vt:lpstr>
      <vt:lpstr>Đóng góp</vt:lpstr>
      <vt:lpstr>Một bài viết chi tiết</vt:lpstr>
      <vt:lpstr>Điểm đặc biệt</vt:lpstr>
      <vt:lpstr>Điểm đặc biệt</vt:lpstr>
      <vt:lpstr>Siêu đặc biệt</vt:lpstr>
      <vt:lpstr>Lần đầu tiên thanh tìm kiếm có thể “tìm kiếm”</vt:lpstr>
      <vt:lpstr>Lần đầu tiên thanh tìm kiếm có thể “tìm kiếm”</vt:lpstr>
      <vt:lpstr>Dự định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Sản phẩm cuối khóa  Website hóa học</dc:title>
  <dc:creator>Nguyễn Thế Minh</dc:creator>
  <cp:lastModifiedBy>Thế Minh Nguyễn</cp:lastModifiedBy>
  <cp:revision>8</cp:revision>
  <dcterms:modified xsi:type="dcterms:W3CDTF">2024-03-09T17:58:53Z</dcterms:modified>
</cp:coreProperties>
</file>