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5" r:id="rId6"/>
    <p:sldId id="262" r:id="rId7"/>
    <p:sldId id="266" r:id="rId8"/>
    <p:sldId id="263" r:id="rId9"/>
    <p:sldId id="267" r:id="rId10"/>
    <p:sldId id="268" r:id="rId11"/>
    <p:sldId id="270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294F7-29B6-FA4E-87A3-D4B410442FDA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D4FC9-2093-9945-937C-BF3BA83DAF8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uncal</a:t>
          </a:r>
          <a:endParaRPr lang="en-US" dirty="0"/>
        </a:p>
      </dgm:t>
    </dgm:pt>
    <dgm:pt modelId="{8558B6DD-6A2B-C047-8B73-ADBF85AB47DB}" type="parTrans" cxnId="{D938085E-56CA-CB44-A698-0DDD4A9FA5BD}">
      <dgm:prSet/>
      <dgm:spPr/>
      <dgm:t>
        <a:bodyPr/>
        <a:lstStyle/>
        <a:p>
          <a:endParaRPr lang="en-US"/>
        </a:p>
      </dgm:t>
    </dgm:pt>
    <dgm:pt modelId="{E28A8F82-2CBE-1745-8CFD-BF42C86EE291}" type="sibTrans" cxnId="{D938085E-56CA-CB44-A698-0DDD4A9FA5BD}">
      <dgm:prSet/>
      <dgm:spPr/>
      <dgm:t>
        <a:bodyPr/>
        <a:lstStyle/>
        <a:p>
          <a:endParaRPr lang="en-US"/>
        </a:p>
      </dgm:t>
    </dgm:pt>
    <dgm:pt modelId="{1157238F-B7A2-4D4C-B155-91E9607512FE}">
      <dgm:prSet phldrT="[Text]"/>
      <dgm:spPr/>
      <dgm:t>
        <a:bodyPr/>
        <a:lstStyle/>
        <a:p>
          <a:r>
            <a:rPr lang="en-US" dirty="0" err="1"/>
            <a:t>rateints</a:t>
          </a:r>
          <a:endParaRPr lang="en-US" dirty="0"/>
        </a:p>
      </dgm:t>
    </dgm:pt>
    <dgm:pt modelId="{DBE2B612-469B-6649-8FA0-F8BB9CAD7208}" type="parTrans" cxnId="{BAD6BD61-A390-D542-8A7E-6DCB377B0750}">
      <dgm:prSet/>
      <dgm:spPr/>
      <dgm:t>
        <a:bodyPr/>
        <a:lstStyle/>
        <a:p>
          <a:endParaRPr lang="en-US"/>
        </a:p>
      </dgm:t>
    </dgm:pt>
    <dgm:pt modelId="{E2F85FD0-6ADD-BB45-B5C1-382376D01BEA}" type="sibTrans" cxnId="{BAD6BD61-A390-D542-8A7E-6DCB377B0750}">
      <dgm:prSet/>
      <dgm:spPr/>
      <dgm:t>
        <a:bodyPr/>
        <a:lstStyle/>
        <a:p>
          <a:endParaRPr lang="en-US"/>
        </a:p>
      </dgm:t>
    </dgm:pt>
    <dgm:pt modelId="{044CDA01-0EE7-264C-A368-4FE8519338F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rate</a:t>
          </a:r>
        </a:p>
      </dgm:t>
    </dgm:pt>
    <dgm:pt modelId="{956DE328-C181-9C49-B9FD-B30A49F8F05F}" type="parTrans" cxnId="{45D08A08-6F0F-B14F-86B7-AA72640CB3BE}">
      <dgm:prSet/>
      <dgm:spPr/>
      <dgm:t>
        <a:bodyPr/>
        <a:lstStyle/>
        <a:p>
          <a:endParaRPr lang="en-US"/>
        </a:p>
      </dgm:t>
    </dgm:pt>
    <dgm:pt modelId="{56977BEB-B7C3-784C-9003-BD11AB0CFA80}" type="sibTrans" cxnId="{45D08A08-6F0F-B14F-86B7-AA72640CB3BE}">
      <dgm:prSet/>
      <dgm:spPr/>
      <dgm:t>
        <a:bodyPr/>
        <a:lstStyle/>
        <a:p>
          <a:endParaRPr lang="en-US"/>
        </a:p>
      </dgm:t>
    </dgm:pt>
    <dgm:pt modelId="{CC009C9F-21D9-BA45-917E-BFDFFF8A277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cal</a:t>
          </a:r>
          <a:endParaRPr lang="en-US" dirty="0"/>
        </a:p>
      </dgm:t>
    </dgm:pt>
    <dgm:pt modelId="{ED836847-F42B-4B48-948F-4846575FF4B6}" type="parTrans" cxnId="{F9EB050A-339F-E246-A0D5-B5BB55B61839}">
      <dgm:prSet/>
      <dgm:spPr/>
      <dgm:t>
        <a:bodyPr/>
        <a:lstStyle/>
        <a:p>
          <a:endParaRPr lang="en-US"/>
        </a:p>
      </dgm:t>
    </dgm:pt>
    <dgm:pt modelId="{1C6F7E10-5223-514F-BC4B-7D13891A42E5}" type="sibTrans" cxnId="{F9EB050A-339F-E246-A0D5-B5BB55B61839}">
      <dgm:prSet/>
      <dgm:spPr/>
      <dgm:t>
        <a:bodyPr/>
        <a:lstStyle/>
        <a:p>
          <a:endParaRPr lang="en-US"/>
        </a:p>
      </dgm:t>
    </dgm:pt>
    <dgm:pt modelId="{3560D9BB-4104-A040-ABFC-F17765421E50}">
      <dgm:prSet/>
      <dgm:spPr/>
      <dgm:t>
        <a:bodyPr/>
        <a:lstStyle/>
        <a:p>
          <a:r>
            <a:rPr lang="en-US" dirty="0"/>
            <a:t>i2d</a:t>
          </a:r>
        </a:p>
      </dgm:t>
    </dgm:pt>
    <dgm:pt modelId="{025B3876-7736-BF4D-AB5A-EDD395DB920F}" type="parTrans" cxnId="{B2E74E4F-673E-D641-A5BB-45B898A6854B}">
      <dgm:prSet/>
      <dgm:spPr/>
      <dgm:t>
        <a:bodyPr/>
        <a:lstStyle/>
        <a:p>
          <a:endParaRPr lang="en-US"/>
        </a:p>
      </dgm:t>
    </dgm:pt>
    <dgm:pt modelId="{1FEAD473-12A8-0A4A-B5DA-BB8E176AC272}" type="sibTrans" cxnId="{B2E74E4F-673E-D641-A5BB-45B898A6854B}">
      <dgm:prSet/>
      <dgm:spPr/>
      <dgm:t>
        <a:bodyPr/>
        <a:lstStyle/>
        <a:p>
          <a:endParaRPr lang="en-US"/>
        </a:p>
      </dgm:t>
    </dgm:pt>
    <dgm:pt modelId="{C6626753-6AC4-194A-A7B1-F0F98D45B0C5}">
      <dgm:prSet/>
      <dgm:spPr/>
      <dgm:t>
        <a:bodyPr/>
        <a:lstStyle/>
        <a:p>
          <a:r>
            <a:rPr lang="en-US" dirty="0"/>
            <a:t>i2d</a:t>
          </a:r>
        </a:p>
      </dgm:t>
    </dgm:pt>
    <dgm:pt modelId="{BE8B1ED9-3269-8E45-8B0D-080844AE23B5}" type="parTrans" cxnId="{5529B34A-7A7C-4A46-9DAB-186A21F1BC90}">
      <dgm:prSet/>
      <dgm:spPr/>
      <dgm:t>
        <a:bodyPr/>
        <a:lstStyle/>
        <a:p>
          <a:endParaRPr lang="en-US"/>
        </a:p>
      </dgm:t>
    </dgm:pt>
    <dgm:pt modelId="{88D95B60-2257-D84B-BB56-A5F4BD1E6F61}" type="sibTrans" cxnId="{5529B34A-7A7C-4A46-9DAB-186A21F1BC90}">
      <dgm:prSet/>
      <dgm:spPr/>
      <dgm:t>
        <a:bodyPr/>
        <a:lstStyle/>
        <a:p>
          <a:endParaRPr lang="en-US"/>
        </a:p>
      </dgm:t>
    </dgm:pt>
    <dgm:pt modelId="{5DE1437E-5BAB-7244-B5BB-C9CF20D2E8A0}" type="pres">
      <dgm:prSet presAssocID="{AC4294F7-29B6-FA4E-87A3-D4B410442F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95FA76-FD20-C74D-A5C8-374F67006BE8}" type="pres">
      <dgm:prSet presAssocID="{2FED4FC9-2093-9945-937C-BF3BA83DAF8F}" presName="root1" presStyleCnt="0"/>
      <dgm:spPr/>
    </dgm:pt>
    <dgm:pt modelId="{4CBA27AC-455B-F84C-8F34-D4CFFB2A1DE3}" type="pres">
      <dgm:prSet presAssocID="{2FED4FC9-2093-9945-937C-BF3BA83DAF8F}" presName="LevelOneTextNode" presStyleLbl="node0" presStyleIdx="0" presStyleCnt="1">
        <dgm:presLayoutVars>
          <dgm:chPref val="3"/>
        </dgm:presLayoutVars>
      </dgm:prSet>
      <dgm:spPr/>
    </dgm:pt>
    <dgm:pt modelId="{30D2F002-C868-A84A-B948-6BF4C4E676DD}" type="pres">
      <dgm:prSet presAssocID="{2FED4FC9-2093-9945-937C-BF3BA83DAF8F}" presName="level2hierChild" presStyleCnt="0"/>
      <dgm:spPr/>
    </dgm:pt>
    <dgm:pt modelId="{76B86F9D-AADA-6A43-84B2-900190AB2007}" type="pres">
      <dgm:prSet presAssocID="{DBE2B612-469B-6649-8FA0-F8BB9CAD7208}" presName="conn2-1" presStyleLbl="parChTrans1D2" presStyleIdx="0" presStyleCnt="2"/>
      <dgm:spPr/>
    </dgm:pt>
    <dgm:pt modelId="{FB937EAF-83F8-364B-B261-8B8E49115D5B}" type="pres">
      <dgm:prSet presAssocID="{DBE2B612-469B-6649-8FA0-F8BB9CAD7208}" presName="connTx" presStyleLbl="parChTrans1D2" presStyleIdx="0" presStyleCnt="2"/>
      <dgm:spPr/>
    </dgm:pt>
    <dgm:pt modelId="{C4346BD6-5099-0F41-BC5D-27D864985216}" type="pres">
      <dgm:prSet presAssocID="{1157238F-B7A2-4D4C-B155-91E9607512FE}" presName="root2" presStyleCnt="0"/>
      <dgm:spPr/>
    </dgm:pt>
    <dgm:pt modelId="{23344E19-E376-8F43-AC8C-752AC0ED4852}" type="pres">
      <dgm:prSet presAssocID="{1157238F-B7A2-4D4C-B155-91E9607512FE}" presName="LevelTwoTextNode" presStyleLbl="node2" presStyleIdx="0" presStyleCnt="2">
        <dgm:presLayoutVars>
          <dgm:chPref val="3"/>
        </dgm:presLayoutVars>
      </dgm:prSet>
      <dgm:spPr/>
    </dgm:pt>
    <dgm:pt modelId="{104EE83D-07B0-BA4A-A766-7CFF9865B711}" type="pres">
      <dgm:prSet presAssocID="{1157238F-B7A2-4D4C-B155-91E9607512FE}" presName="level3hierChild" presStyleCnt="0"/>
      <dgm:spPr/>
    </dgm:pt>
    <dgm:pt modelId="{B3804EAB-1307-B740-9930-13C43769B77F}" type="pres">
      <dgm:prSet presAssocID="{956DE328-C181-9C49-B9FD-B30A49F8F05F}" presName="conn2-1" presStyleLbl="parChTrans1D2" presStyleIdx="1" presStyleCnt="2"/>
      <dgm:spPr/>
    </dgm:pt>
    <dgm:pt modelId="{5C15D16B-B3B3-CF41-957F-720D3AC5DEA0}" type="pres">
      <dgm:prSet presAssocID="{956DE328-C181-9C49-B9FD-B30A49F8F05F}" presName="connTx" presStyleLbl="parChTrans1D2" presStyleIdx="1" presStyleCnt="2"/>
      <dgm:spPr/>
    </dgm:pt>
    <dgm:pt modelId="{514171A4-3460-8146-AE29-753C13A6E8A2}" type="pres">
      <dgm:prSet presAssocID="{044CDA01-0EE7-264C-A368-4FE8519338FE}" presName="root2" presStyleCnt="0"/>
      <dgm:spPr/>
    </dgm:pt>
    <dgm:pt modelId="{CCC14A1D-2F5B-E04B-8CC2-8C278A09855C}" type="pres">
      <dgm:prSet presAssocID="{044CDA01-0EE7-264C-A368-4FE8519338FE}" presName="LevelTwoTextNode" presStyleLbl="node2" presStyleIdx="1" presStyleCnt="2">
        <dgm:presLayoutVars>
          <dgm:chPref val="3"/>
        </dgm:presLayoutVars>
      </dgm:prSet>
      <dgm:spPr/>
    </dgm:pt>
    <dgm:pt modelId="{A5DE5494-E58F-BC47-8845-D1B25782C1C2}" type="pres">
      <dgm:prSet presAssocID="{044CDA01-0EE7-264C-A368-4FE8519338FE}" presName="level3hierChild" presStyleCnt="0"/>
      <dgm:spPr/>
    </dgm:pt>
    <dgm:pt modelId="{B7AE7193-9955-BC4D-9637-47CEE3ACEBDE}" type="pres">
      <dgm:prSet presAssocID="{ED836847-F42B-4B48-948F-4846575FF4B6}" presName="conn2-1" presStyleLbl="parChTrans1D3" presStyleIdx="0" presStyleCnt="2"/>
      <dgm:spPr/>
    </dgm:pt>
    <dgm:pt modelId="{BBCED914-D7CB-2D4A-8F2D-8AF40DB7C487}" type="pres">
      <dgm:prSet presAssocID="{ED836847-F42B-4B48-948F-4846575FF4B6}" presName="connTx" presStyleLbl="parChTrans1D3" presStyleIdx="0" presStyleCnt="2"/>
      <dgm:spPr/>
    </dgm:pt>
    <dgm:pt modelId="{349D024A-F669-8E48-A5F7-2E6182D7E457}" type="pres">
      <dgm:prSet presAssocID="{CC009C9F-21D9-BA45-917E-BFDFFF8A2778}" presName="root2" presStyleCnt="0"/>
      <dgm:spPr/>
    </dgm:pt>
    <dgm:pt modelId="{9FB3D612-865D-6D46-98EE-28FB9A78CF6E}" type="pres">
      <dgm:prSet presAssocID="{CC009C9F-21D9-BA45-917E-BFDFFF8A2778}" presName="LevelTwoTextNode" presStyleLbl="node3" presStyleIdx="0" presStyleCnt="2">
        <dgm:presLayoutVars>
          <dgm:chPref val="3"/>
        </dgm:presLayoutVars>
      </dgm:prSet>
      <dgm:spPr/>
    </dgm:pt>
    <dgm:pt modelId="{798F5AE5-D841-C54D-87D1-F53F9E524A1A}" type="pres">
      <dgm:prSet presAssocID="{CC009C9F-21D9-BA45-917E-BFDFFF8A2778}" presName="level3hierChild" presStyleCnt="0"/>
      <dgm:spPr/>
    </dgm:pt>
    <dgm:pt modelId="{1D3AD350-9C72-3C40-8A23-C35FD2989F55}" type="pres">
      <dgm:prSet presAssocID="{BE8B1ED9-3269-8E45-8B0D-080844AE23B5}" presName="conn2-1" presStyleLbl="parChTrans1D4" presStyleIdx="0" presStyleCnt="1"/>
      <dgm:spPr/>
    </dgm:pt>
    <dgm:pt modelId="{7926B186-C949-8F43-AEEE-C03B48D1E45A}" type="pres">
      <dgm:prSet presAssocID="{BE8B1ED9-3269-8E45-8B0D-080844AE23B5}" presName="connTx" presStyleLbl="parChTrans1D4" presStyleIdx="0" presStyleCnt="1"/>
      <dgm:spPr/>
    </dgm:pt>
    <dgm:pt modelId="{33E9A811-4018-BE47-9A19-758C264E1AE8}" type="pres">
      <dgm:prSet presAssocID="{C6626753-6AC4-194A-A7B1-F0F98D45B0C5}" presName="root2" presStyleCnt="0"/>
      <dgm:spPr/>
    </dgm:pt>
    <dgm:pt modelId="{63C638C7-F2B2-2D49-807B-DEED9940F946}" type="pres">
      <dgm:prSet presAssocID="{C6626753-6AC4-194A-A7B1-F0F98D45B0C5}" presName="LevelTwoTextNode" presStyleLbl="node4" presStyleIdx="0" presStyleCnt="1">
        <dgm:presLayoutVars>
          <dgm:chPref val="3"/>
        </dgm:presLayoutVars>
      </dgm:prSet>
      <dgm:spPr/>
    </dgm:pt>
    <dgm:pt modelId="{429ECADA-7270-4F48-9BB2-D1E3EDA99325}" type="pres">
      <dgm:prSet presAssocID="{C6626753-6AC4-194A-A7B1-F0F98D45B0C5}" presName="level3hierChild" presStyleCnt="0"/>
      <dgm:spPr/>
    </dgm:pt>
    <dgm:pt modelId="{E8780FC7-D864-A147-BF13-9176E5956B66}" type="pres">
      <dgm:prSet presAssocID="{025B3876-7736-BF4D-AB5A-EDD395DB920F}" presName="conn2-1" presStyleLbl="parChTrans1D3" presStyleIdx="1" presStyleCnt="2"/>
      <dgm:spPr/>
    </dgm:pt>
    <dgm:pt modelId="{2D8F6DC0-2F7A-234C-995C-E4076EA77623}" type="pres">
      <dgm:prSet presAssocID="{025B3876-7736-BF4D-AB5A-EDD395DB920F}" presName="connTx" presStyleLbl="parChTrans1D3" presStyleIdx="1" presStyleCnt="2"/>
      <dgm:spPr/>
    </dgm:pt>
    <dgm:pt modelId="{47CA77DD-83D9-1A44-824A-ED133E49184D}" type="pres">
      <dgm:prSet presAssocID="{3560D9BB-4104-A040-ABFC-F17765421E50}" presName="root2" presStyleCnt="0"/>
      <dgm:spPr/>
    </dgm:pt>
    <dgm:pt modelId="{C91FC6FC-5D31-6646-A95A-ED07CF904196}" type="pres">
      <dgm:prSet presAssocID="{3560D9BB-4104-A040-ABFC-F17765421E50}" presName="LevelTwoTextNode" presStyleLbl="node3" presStyleIdx="1" presStyleCnt="2">
        <dgm:presLayoutVars>
          <dgm:chPref val="3"/>
        </dgm:presLayoutVars>
      </dgm:prSet>
      <dgm:spPr/>
    </dgm:pt>
    <dgm:pt modelId="{69A5BFEF-2F65-3C42-818B-AE5F83FD4D22}" type="pres">
      <dgm:prSet presAssocID="{3560D9BB-4104-A040-ABFC-F17765421E50}" presName="level3hierChild" presStyleCnt="0"/>
      <dgm:spPr/>
    </dgm:pt>
  </dgm:ptLst>
  <dgm:cxnLst>
    <dgm:cxn modelId="{45D08A08-6F0F-B14F-86B7-AA72640CB3BE}" srcId="{2FED4FC9-2093-9945-937C-BF3BA83DAF8F}" destId="{044CDA01-0EE7-264C-A368-4FE8519338FE}" srcOrd="1" destOrd="0" parTransId="{956DE328-C181-9C49-B9FD-B30A49F8F05F}" sibTransId="{56977BEB-B7C3-784C-9003-BD11AB0CFA80}"/>
    <dgm:cxn modelId="{F9EB050A-339F-E246-A0D5-B5BB55B61839}" srcId="{044CDA01-0EE7-264C-A368-4FE8519338FE}" destId="{CC009C9F-21D9-BA45-917E-BFDFFF8A2778}" srcOrd="0" destOrd="0" parTransId="{ED836847-F42B-4B48-948F-4846575FF4B6}" sibTransId="{1C6F7E10-5223-514F-BC4B-7D13891A42E5}"/>
    <dgm:cxn modelId="{12845B11-F012-7D41-B778-AC3663AB4F14}" type="presOf" srcId="{DBE2B612-469B-6649-8FA0-F8BB9CAD7208}" destId="{FB937EAF-83F8-364B-B261-8B8E49115D5B}" srcOrd="1" destOrd="0" presId="urn:microsoft.com/office/officeart/2005/8/layout/hierarchy2"/>
    <dgm:cxn modelId="{BA57E626-E5C6-5145-BEB9-724B2199676E}" type="presOf" srcId="{044CDA01-0EE7-264C-A368-4FE8519338FE}" destId="{CCC14A1D-2F5B-E04B-8CC2-8C278A09855C}" srcOrd="0" destOrd="0" presId="urn:microsoft.com/office/officeart/2005/8/layout/hierarchy2"/>
    <dgm:cxn modelId="{3C9E9C36-B5C2-6742-A26E-44A8A7209A8B}" type="presOf" srcId="{DBE2B612-469B-6649-8FA0-F8BB9CAD7208}" destId="{76B86F9D-AADA-6A43-84B2-900190AB2007}" srcOrd="0" destOrd="0" presId="urn:microsoft.com/office/officeart/2005/8/layout/hierarchy2"/>
    <dgm:cxn modelId="{71D49438-B27D-B545-BC43-9D49D8E720E5}" type="presOf" srcId="{956DE328-C181-9C49-B9FD-B30A49F8F05F}" destId="{5C15D16B-B3B3-CF41-957F-720D3AC5DEA0}" srcOrd="1" destOrd="0" presId="urn:microsoft.com/office/officeart/2005/8/layout/hierarchy2"/>
    <dgm:cxn modelId="{5529B34A-7A7C-4A46-9DAB-186A21F1BC90}" srcId="{CC009C9F-21D9-BA45-917E-BFDFFF8A2778}" destId="{C6626753-6AC4-194A-A7B1-F0F98D45B0C5}" srcOrd="0" destOrd="0" parTransId="{BE8B1ED9-3269-8E45-8B0D-080844AE23B5}" sibTransId="{88D95B60-2257-D84B-BB56-A5F4BD1E6F61}"/>
    <dgm:cxn modelId="{B2E74E4F-673E-D641-A5BB-45B898A6854B}" srcId="{044CDA01-0EE7-264C-A368-4FE8519338FE}" destId="{3560D9BB-4104-A040-ABFC-F17765421E50}" srcOrd="1" destOrd="0" parTransId="{025B3876-7736-BF4D-AB5A-EDD395DB920F}" sibTransId="{1FEAD473-12A8-0A4A-B5DA-BB8E176AC272}"/>
    <dgm:cxn modelId="{B0A81459-A907-A147-A9C4-73203F263C08}" type="presOf" srcId="{AC4294F7-29B6-FA4E-87A3-D4B410442FDA}" destId="{5DE1437E-5BAB-7244-B5BB-C9CF20D2E8A0}" srcOrd="0" destOrd="0" presId="urn:microsoft.com/office/officeart/2005/8/layout/hierarchy2"/>
    <dgm:cxn modelId="{D938085E-56CA-CB44-A698-0DDD4A9FA5BD}" srcId="{AC4294F7-29B6-FA4E-87A3-D4B410442FDA}" destId="{2FED4FC9-2093-9945-937C-BF3BA83DAF8F}" srcOrd="0" destOrd="0" parTransId="{8558B6DD-6A2B-C047-8B73-ADBF85AB47DB}" sibTransId="{E28A8F82-2CBE-1745-8CFD-BF42C86EE291}"/>
    <dgm:cxn modelId="{BAD6BD61-A390-D542-8A7E-6DCB377B0750}" srcId="{2FED4FC9-2093-9945-937C-BF3BA83DAF8F}" destId="{1157238F-B7A2-4D4C-B155-91E9607512FE}" srcOrd="0" destOrd="0" parTransId="{DBE2B612-469B-6649-8FA0-F8BB9CAD7208}" sibTransId="{E2F85FD0-6ADD-BB45-B5C1-382376D01BEA}"/>
    <dgm:cxn modelId="{0C29A263-E683-A64A-A425-FFFD4B04BFED}" type="presOf" srcId="{BE8B1ED9-3269-8E45-8B0D-080844AE23B5}" destId="{1D3AD350-9C72-3C40-8A23-C35FD2989F55}" srcOrd="0" destOrd="0" presId="urn:microsoft.com/office/officeart/2005/8/layout/hierarchy2"/>
    <dgm:cxn modelId="{55FA976B-6E9D-2843-A0FC-A750DD2F1FE3}" type="presOf" srcId="{1157238F-B7A2-4D4C-B155-91E9607512FE}" destId="{23344E19-E376-8F43-AC8C-752AC0ED4852}" srcOrd="0" destOrd="0" presId="urn:microsoft.com/office/officeart/2005/8/layout/hierarchy2"/>
    <dgm:cxn modelId="{BEE8F271-5EEE-304F-9152-364EE4735CD3}" type="presOf" srcId="{025B3876-7736-BF4D-AB5A-EDD395DB920F}" destId="{E8780FC7-D864-A147-BF13-9176E5956B66}" srcOrd="0" destOrd="0" presId="urn:microsoft.com/office/officeart/2005/8/layout/hierarchy2"/>
    <dgm:cxn modelId="{B2012987-04BA-854E-8770-D4697493AA50}" type="presOf" srcId="{025B3876-7736-BF4D-AB5A-EDD395DB920F}" destId="{2D8F6DC0-2F7A-234C-995C-E4076EA77623}" srcOrd="1" destOrd="0" presId="urn:microsoft.com/office/officeart/2005/8/layout/hierarchy2"/>
    <dgm:cxn modelId="{8BA16F8D-88B6-B247-9933-4B1D23E0913A}" type="presOf" srcId="{BE8B1ED9-3269-8E45-8B0D-080844AE23B5}" destId="{7926B186-C949-8F43-AEEE-C03B48D1E45A}" srcOrd="1" destOrd="0" presId="urn:microsoft.com/office/officeart/2005/8/layout/hierarchy2"/>
    <dgm:cxn modelId="{D527A190-9979-1C40-B2DA-B80711F9D53C}" type="presOf" srcId="{ED836847-F42B-4B48-948F-4846575FF4B6}" destId="{B7AE7193-9955-BC4D-9637-47CEE3ACEBDE}" srcOrd="0" destOrd="0" presId="urn:microsoft.com/office/officeart/2005/8/layout/hierarchy2"/>
    <dgm:cxn modelId="{50BFFF91-D910-1546-ADEC-39E872357BE3}" type="presOf" srcId="{CC009C9F-21D9-BA45-917E-BFDFFF8A2778}" destId="{9FB3D612-865D-6D46-98EE-28FB9A78CF6E}" srcOrd="0" destOrd="0" presId="urn:microsoft.com/office/officeart/2005/8/layout/hierarchy2"/>
    <dgm:cxn modelId="{331D9E97-DD46-4E4B-8006-0825B6F6743D}" type="presOf" srcId="{ED836847-F42B-4B48-948F-4846575FF4B6}" destId="{BBCED914-D7CB-2D4A-8F2D-8AF40DB7C487}" srcOrd="1" destOrd="0" presId="urn:microsoft.com/office/officeart/2005/8/layout/hierarchy2"/>
    <dgm:cxn modelId="{232762BB-C2EC-D945-BDD8-56A32E90643B}" type="presOf" srcId="{956DE328-C181-9C49-B9FD-B30A49F8F05F}" destId="{B3804EAB-1307-B740-9930-13C43769B77F}" srcOrd="0" destOrd="0" presId="urn:microsoft.com/office/officeart/2005/8/layout/hierarchy2"/>
    <dgm:cxn modelId="{7AB6F1CA-DA90-204B-8351-77DCAD1343C9}" type="presOf" srcId="{C6626753-6AC4-194A-A7B1-F0F98D45B0C5}" destId="{63C638C7-F2B2-2D49-807B-DEED9940F946}" srcOrd="0" destOrd="0" presId="urn:microsoft.com/office/officeart/2005/8/layout/hierarchy2"/>
    <dgm:cxn modelId="{FE845AD3-EAA3-564C-90E5-61BC358970DE}" type="presOf" srcId="{3560D9BB-4104-A040-ABFC-F17765421E50}" destId="{C91FC6FC-5D31-6646-A95A-ED07CF904196}" srcOrd="0" destOrd="0" presId="urn:microsoft.com/office/officeart/2005/8/layout/hierarchy2"/>
    <dgm:cxn modelId="{735D0BE3-E822-6640-B67D-9AF27B9E8A1A}" type="presOf" srcId="{2FED4FC9-2093-9945-937C-BF3BA83DAF8F}" destId="{4CBA27AC-455B-F84C-8F34-D4CFFB2A1DE3}" srcOrd="0" destOrd="0" presId="urn:microsoft.com/office/officeart/2005/8/layout/hierarchy2"/>
    <dgm:cxn modelId="{43114963-56D5-8E48-876B-916B066E7D59}" type="presParOf" srcId="{5DE1437E-5BAB-7244-B5BB-C9CF20D2E8A0}" destId="{D495FA76-FD20-C74D-A5C8-374F67006BE8}" srcOrd="0" destOrd="0" presId="urn:microsoft.com/office/officeart/2005/8/layout/hierarchy2"/>
    <dgm:cxn modelId="{F19AD597-6C7B-9847-8B60-6C1097874DE7}" type="presParOf" srcId="{D495FA76-FD20-C74D-A5C8-374F67006BE8}" destId="{4CBA27AC-455B-F84C-8F34-D4CFFB2A1DE3}" srcOrd="0" destOrd="0" presId="urn:microsoft.com/office/officeart/2005/8/layout/hierarchy2"/>
    <dgm:cxn modelId="{E1F875A4-1326-A542-8357-1A0D1202A5E9}" type="presParOf" srcId="{D495FA76-FD20-C74D-A5C8-374F67006BE8}" destId="{30D2F002-C868-A84A-B948-6BF4C4E676DD}" srcOrd="1" destOrd="0" presId="urn:microsoft.com/office/officeart/2005/8/layout/hierarchy2"/>
    <dgm:cxn modelId="{BBE90D63-1D11-7B4E-B4A9-C92F34A6FF75}" type="presParOf" srcId="{30D2F002-C868-A84A-B948-6BF4C4E676DD}" destId="{76B86F9D-AADA-6A43-84B2-900190AB2007}" srcOrd="0" destOrd="0" presId="urn:microsoft.com/office/officeart/2005/8/layout/hierarchy2"/>
    <dgm:cxn modelId="{E97C7CEF-F01D-D44E-B362-F44516FD7DFC}" type="presParOf" srcId="{76B86F9D-AADA-6A43-84B2-900190AB2007}" destId="{FB937EAF-83F8-364B-B261-8B8E49115D5B}" srcOrd="0" destOrd="0" presId="urn:microsoft.com/office/officeart/2005/8/layout/hierarchy2"/>
    <dgm:cxn modelId="{4488C531-9E9C-5646-8215-56D7C9307377}" type="presParOf" srcId="{30D2F002-C868-A84A-B948-6BF4C4E676DD}" destId="{C4346BD6-5099-0F41-BC5D-27D864985216}" srcOrd="1" destOrd="0" presId="urn:microsoft.com/office/officeart/2005/8/layout/hierarchy2"/>
    <dgm:cxn modelId="{A32675C8-20DF-AD45-9A6D-D2DFF6A83BFB}" type="presParOf" srcId="{C4346BD6-5099-0F41-BC5D-27D864985216}" destId="{23344E19-E376-8F43-AC8C-752AC0ED4852}" srcOrd="0" destOrd="0" presId="urn:microsoft.com/office/officeart/2005/8/layout/hierarchy2"/>
    <dgm:cxn modelId="{B3ED3368-7E4D-8143-8F00-1C469A0D8769}" type="presParOf" srcId="{C4346BD6-5099-0F41-BC5D-27D864985216}" destId="{104EE83D-07B0-BA4A-A766-7CFF9865B711}" srcOrd="1" destOrd="0" presId="urn:microsoft.com/office/officeart/2005/8/layout/hierarchy2"/>
    <dgm:cxn modelId="{8EC05715-2269-914E-900D-8C1F39B4216C}" type="presParOf" srcId="{30D2F002-C868-A84A-B948-6BF4C4E676DD}" destId="{B3804EAB-1307-B740-9930-13C43769B77F}" srcOrd="2" destOrd="0" presId="urn:microsoft.com/office/officeart/2005/8/layout/hierarchy2"/>
    <dgm:cxn modelId="{F268F005-D8EB-414F-9300-D007A489DD5E}" type="presParOf" srcId="{B3804EAB-1307-B740-9930-13C43769B77F}" destId="{5C15D16B-B3B3-CF41-957F-720D3AC5DEA0}" srcOrd="0" destOrd="0" presId="urn:microsoft.com/office/officeart/2005/8/layout/hierarchy2"/>
    <dgm:cxn modelId="{CD6BC4E1-12BD-984D-BE95-06E00CCB7056}" type="presParOf" srcId="{30D2F002-C868-A84A-B948-6BF4C4E676DD}" destId="{514171A4-3460-8146-AE29-753C13A6E8A2}" srcOrd="3" destOrd="0" presId="urn:microsoft.com/office/officeart/2005/8/layout/hierarchy2"/>
    <dgm:cxn modelId="{65EF5AAA-904A-B744-A598-8035AD409286}" type="presParOf" srcId="{514171A4-3460-8146-AE29-753C13A6E8A2}" destId="{CCC14A1D-2F5B-E04B-8CC2-8C278A09855C}" srcOrd="0" destOrd="0" presId="urn:microsoft.com/office/officeart/2005/8/layout/hierarchy2"/>
    <dgm:cxn modelId="{8AC07D18-BD66-2444-B79F-5786D860C6E9}" type="presParOf" srcId="{514171A4-3460-8146-AE29-753C13A6E8A2}" destId="{A5DE5494-E58F-BC47-8845-D1B25782C1C2}" srcOrd="1" destOrd="0" presId="urn:microsoft.com/office/officeart/2005/8/layout/hierarchy2"/>
    <dgm:cxn modelId="{9F2BF10F-8379-3046-9279-A156D55C0EA6}" type="presParOf" srcId="{A5DE5494-E58F-BC47-8845-D1B25782C1C2}" destId="{B7AE7193-9955-BC4D-9637-47CEE3ACEBDE}" srcOrd="0" destOrd="0" presId="urn:microsoft.com/office/officeart/2005/8/layout/hierarchy2"/>
    <dgm:cxn modelId="{BA5A0838-40DD-FA40-A772-D562FDD8A08F}" type="presParOf" srcId="{B7AE7193-9955-BC4D-9637-47CEE3ACEBDE}" destId="{BBCED914-D7CB-2D4A-8F2D-8AF40DB7C487}" srcOrd="0" destOrd="0" presId="urn:microsoft.com/office/officeart/2005/8/layout/hierarchy2"/>
    <dgm:cxn modelId="{80A53868-3A64-1041-8DDC-6A18067AC43C}" type="presParOf" srcId="{A5DE5494-E58F-BC47-8845-D1B25782C1C2}" destId="{349D024A-F669-8E48-A5F7-2E6182D7E457}" srcOrd="1" destOrd="0" presId="urn:microsoft.com/office/officeart/2005/8/layout/hierarchy2"/>
    <dgm:cxn modelId="{2EC36D5A-F413-CD40-9458-31CE7320996B}" type="presParOf" srcId="{349D024A-F669-8E48-A5F7-2E6182D7E457}" destId="{9FB3D612-865D-6D46-98EE-28FB9A78CF6E}" srcOrd="0" destOrd="0" presId="urn:microsoft.com/office/officeart/2005/8/layout/hierarchy2"/>
    <dgm:cxn modelId="{4B20C415-42E7-4E45-85CD-6D25C7D5AF5F}" type="presParOf" srcId="{349D024A-F669-8E48-A5F7-2E6182D7E457}" destId="{798F5AE5-D841-C54D-87D1-F53F9E524A1A}" srcOrd="1" destOrd="0" presId="urn:microsoft.com/office/officeart/2005/8/layout/hierarchy2"/>
    <dgm:cxn modelId="{22C3D973-7258-1044-B6FB-973F06454DB8}" type="presParOf" srcId="{798F5AE5-D841-C54D-87D1-F53F9E524A1A}" destId="{1D3AD350-9C72-3C40-8A23-C35FD2989F55}" srcOrd="0" destOrd="0" presId="urn:microsoft.com/office/officeart/2005/8/layout/hierarchy2"/>
    <dgm:cxn modelId="{B0D7A4A3-BFEB-364E-A71F-E3E70BCE99D4}" type="presParOf" srcId="{1D3AD350-9C72-3C40-8A23-C35FD2989F55}" destId="{7926B186-C949-8F43-AEEE-C03B48D1E45A}" srcOrd="0" destOrd="0" presId="urn:microsoft.com/office/officeart/2005/8/layout/hierarchy2"/>
    <dgm:cxn modelId="{9D43F6EE-C091-384F-BDFE-B042A0BC1115}" type="presParOf" srcId="{798F5AE5-D841-C54D-87D1-F53F9E524A1A}" destId="{33E9A811-4018-BE47-9A19-758C264E1AE8}" srcOrd="1" destOrd="0" presId="urn:microsoft.com/office/officeart/2005/8/layout/hierarchy2"/>
    <dgm:cxn modelId="{D80E4177-C501-2E4F-959F-CFBDB1B6860C}" type="presParOf" srcId="{33E9A811-4018-BE47-9A19-758C264E1AE8}" destId="{63C638C7-F2B2-2D49-807B-DEED9940F946}" srcOrd="0" destOrd="0" presId="urn:microsoft.com/office/officeart/2005/8/layout/hierarchy2"/>
    <dgm:cxn modelId="{767EBE04-B2CD-144F-B349-BA24A3A1437E}" type="presParOf" srcId="{33E9A811-4018-BE47-9A19-758C264E1AE8}" destId="{429ECADA-7270-4F48-9BB2-D1E3EDA99325}" srcOrd="1" destOrd="0" presId="urn:microsoft.com/office/officeart/2005/8/layout/hierarchy2"/>
    <dgm:cxn modelId="{30421390-D25A-CD4D-AA77-3A05E81CDA60}" type="presParOf" srcId="{A5DE5494-E58F-BC47-8845-D1B25782C1C2}" destId="{E8780FC7-D864-A147-BF13-9176E5956B66}" srcOrd="2" destOrd="0" presId="urn:microsoft.com/office/officeart/2005/8/layout/hierarchy2"/>
    <dgm:cxn modelId="{2ADAA6E5-2301-D94D-98F5-11F06BD3DF62}" type="presParOf" srcId="{E8780FC7-D864-A147-BF13-9176E5956B66}" destId="{2D8F6DC0-2F7A-234C-995C-E4076EA77623}" srcOrd="0" destOrd="0" presId="urn:microsoft.com/office/officeart/2005/8/layout/hierarchy2"/>
    <dgm:cxn modelId="{DB6E861F-AA34-E040-899D-33DF12F5A2CC}" type="presParOf" srcId="{A5DE5494-E58F-BC47-8845-D1B25782C1C2}" destId="{47CA77DD-83D9-1A44-824A-ED133E49184D}" srcOrd="3" destOrd="0" presId="urn:microsoft.com/office/officeart/2005/8/layout/hierarchy2"/>
    <dgm:cxn modelId="{F996F5C0-CCAA-8143-98C8-64F17867213B}" type="presParOf" srcId="{47CA77DD-83D9-1A44-824A-ED133E49184D}" destId="{C91FC6FC-5D31-6646-A95A-ED07CF904196}" srcOrd="0" destOrd="0" presId="urn:microsoft.com/office/officeart/2005/8/layout/hierarchy2"/>
    <dgm:cxn modelId="{91DAB6BF-483B-394E-BAC9-76772C695B63}" type="presParOf" srcId="{47CA77DD-83D9-1A44-824A-ED133E49184D}" destId="{69A5BFEF-2F65-3C42-818B-AE5F83FD4D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294F7-29B6-FA4E-87A3-D4B410442FDA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D4FC9-2093-9945-937C-BF3BA83DAF8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uncal</a:t>
          </a:r>
          <a:endParaRPr lang="en-US" dirty="0"/>
        </a:p>
      </dgm:t>
    </dgm:pt>
    <dgm:pt modelId="{8558B6DD-6A2B-C047-8B73-ADBF85AB47DB}" type="parTrans" cxnId="{D938085E-56CA-CB44-A698-0DDD4A9FA5BD}">
      <dgm:prSet/>
      <dgm:spPr/>
      <dgm:t>
        <a:bodyPr/>
        <a:lstStyle/>
        <a:p>
          <a:endParaRPr lang="en-US"/>
        </a:p>
      </dgm:t>
    </dgm:pt>
    <dgm:pt modelId="{E28A8F82-2CBE-1745-8CFD-BF42C86EE291}" type="sibTrans" cxnId="{D938085E-56CA-CB44-A698-0DDD4A9FA5BD}">
      <dgm:prSet/>
      <dgm:spPr/>
      <dgm:t>
        <a:bodyPr/>
        <a:lstStyle/>
        <a:p>
          <a:endParaRPr lang="en-US"/>
        </a:p>
      </dgm:t>
    </dgm:pt>
    <dgm:pt modelId="{1157238F-B7A2-4D4C-B155-91E9607512FE}">
      <dgm:prSet phldrT="[Text]"/>
      <dgm:spPr/>
      <dgm:t>
        <a:bodyPr/>
        <a:lstStyle/>
        <a:p>
          <a:r>
            <a:rPr lang="en-US" dirty="0" err="1"/>
            <a:t>rateints</a:t>
          </a:r>
          <a:endParaRPr lang="en-US" dirty="0"/>
        </a:p>
      </dgm:t>
    </dgm:pt>
    <dgm:pt modelId="{DBE2B612-469B-6649-8FA0-F8BB9CAD7208}" type="parTrans" cxnId="{BAD6BD61-A390-D542-8A7E-6DCB377B0750}">
      <dgm:prSet/>
      <dgm:spPr/>
      <dgm:t>
        <a:bodyPr/>
        <a:lstStyle/>
        <a:p>
          <a:endParaRPr lang="en-US"/>
        </a:p>
      </dgm:t>
    </dgm:pt>
    <dgm:pt modelId="{E2F85FD0-6ADD-BB45-B5C1-382376D01BEA}" type="sibTrans" cxnId="{BAD6BD61-A390-D542-8A7E-6DCB377B0750}">
      <dgm:prSet/>
      <dgm:spPr/>
      <dgm:t>
        <a:bodyPr/>
        <a:lstStyle/>
        <a:p>
          <a:endParaRPr lang="en-US"/>
        </a:p>
      </dgm:t>
    </dgm:pt>
    <dgm:pt modelId="{044CDA01-0EE7-264C-A368-4FE8519338F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rate</a:t>
          </a:r>
        </a:p>
      </dgm:t>
    </dgm:pt>
    <dgm:pt modelId="{956DE328-C181-9C49-B9FD-B30A49F8F05F}" type="parTrans" cxnId="{45D08A08-6F0F-B14F-86B7-AA72640CB3BE}">
      <dgm:prSet/>
      <dgm:spPr/>
      <dgm:t>
        <a:bodyPr/>
        <a:lstStyle/>
        <a:p>
          <a:endParaRPr lang="en-US"/>
        </a:p>
      </dgm:t>
    </dgm:pt>
    <dgm:pt modelId="{56977BEB-B7C3-784C-9003-BD11AB0CFA80}" type="sibTrans" cxnId="{45D08A08-6F0F-B14F-86B7-AA72640CB3BE}">
      <dgm:prSet/>
      <dgm:spPr/>
      <dgm:t>
        <a:bodyPr/>
        <a:lstStyle/>
        <a:p>
          <a:endParaRPr lang="en-US"/>
        </a:p>
      </dgm:t>
    </dgm:pt>
    <dgm:pt modelId="{CC009C9F-21D9-BA45-917E-BFDFFF8A277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cal</a:t>
          </a:r>
          <a:endParaRPr lang="en-US" dirty="0"/>
        </a:p>
      </dgm:t>
    </dgm:pt>
    <dgm:pt modelId="{ED836847-F42B-4B48-948F-4846575FF4B6}" type="parTrans" cxnId="{F9EB050A-339F-E246-A0D5-B5BB55B61839}">
      <dgm:prSet/>
      <dgm:spPr/>
      <dgm:t>
        <a:bodyPr/>
        <a:lstStyle/>
        <a:p>
          <a:endParaRPr lang="en-US"/>
        </a:p>
      </dgm:t>
    </dgm:pt>
    <dgm:pt modelId="{1C6F7E10-5223-514F-BC4B-7D13891A42E5}" type="sibTrans" cxnId="{F9EB050A-339F-E246-A0D5-B5BB55B61839}">
      <dgm:prSet/>
      <dgm:spPr/>
      <dgm:t>
        <a:bodyPr/>
        <a:lstStyle/>
        <a:p>
          <a:endParaRPr lang="en-US"/>
        </a:p>
      </dgm:t>
    </dgm:pt>
    <dgm:pt modelId="{3560D9BB-4104-A040-ABFC-F17765421E50}">
      <dgm:prSet/>
      <dgm:spPr/>
      <dgm:t>
        <a:bodyPr/>
        <a:lstStyle/>
        <a:p>
          <a:r>
            <a:rPr lang="en-US" dirty="0"/>
            <a:t>s2d</a:t>
          </a:r>
        </a:p>
      </dgm:t>
    </dgm:pt>
    <dgm:pt modelId="{025B3876-7736-BF4D-AB5A-EDD395DB920F}" type="parTrans" cxnId="{B2E74E4F-673E-D641-A5BB-45B898A6854B}">
      <dgm:prSet/>
      <dgm:spPr/>
      <dgm:t>
        <a:bodyPr/>
        <a:lstStyle/>
        <a:p>
          <a:endParaRPr lang="en-US"/>
        </a:p>
      </dgm:t>
    </dgm:pt>
    <dgm:pt modelId="{1FEAD473-12A8-0A4A-B5DA-BB8E176AC272}" type="sibTrans" cxnId="{B2E74E4F-673E-D641-A5BB-45B898A6854B}">
      <dgm:prSet/>
      <dgm:spPr/>
      <dgm:t>
        <a:bodyPr/>
        <a:lstStyle/>
        <a:p>
          <a:endParaRPr lang="en-US"/>
        </a:p>
      </dgm:t>
    </dgm:pt>
    <dgm:pt modelId="{C6626753-6AC4-194A-A7B1-F0F98D45B0C5}">
      <dgm:prSet/>
      <dgm:spPr/>
      <dgm:t>
        <a:bodyPr/>
        <a:lstStyle/>
        <a:p>
          <a:r>
            <a:rPr lang="en-US" dirty="0"/>
            <a:t>s2d</a:t>
          </a:r>
        </a:p>
      </dgm:t>
    </dgm:pt>
    <dgm:pt modelId="{BE8B1ED9-3269-8E45-8B0D-080844AE23B5}" type="parTrans" cxnId="{5529B34A-7A7C-4A46-9DAB-186A21F1BC90}">
      <dgm:prSet/>
      <dgm:spPr/>
      <dgm:t>
        <a:bodyPr/>
        <a:lstStyle/>
        <a:p>
          <a:endParaRPr lang="en-US"/>
        </a:p>
      </dgm:t>
    </dgm:pt>
    <dgm:pt modelId="{88D95B60-2257-D84B-BB56-A5F4BD1E6F61}" type="sibTrans" cxnId="{5529B34A-7A7C-4A46-9DAB-186A21F1BC90}">
      <dgm:prSet/>
      <dgm:spPr/>
      <dgm:t>
        <a:bodyPr/>
        <a:lstStyle/>
        <a:p>
          <a:endParaRPr lang="en-US"/>
        </a:p>
      </dgm:t>
    </dgm:pt>
    <dgm:pt modelId="{E42212BB-910E-6B48-8DBB-F5FB7AC7AD74}">
      <dgm:prSet/>
      <dgm:spPr/>
      <dgm:t>
        <a:bodyPr/>
        <a:lstStyle/>
        <a:p>
          <a:r>
            <a:rPr lang="en-US" dirty="0"/>
            <a:t>s3d</a:t>
          </a:r>
        </a:p>
      </dgm:t>
    </dgm:pt>
    <dgm:pt modelId="{D811F896-C675-C54D-84CE-7C86761EBC1B}" type="parTrans" cxnId="{AB44502A-7CCF-DC43-8E0B-E69FCFC5CE05}">
      <dgm:prSet/>
      <dgm:spPr/>
      <dgm:t>
        <a:bodyPr/>
        <a:lstStyle/>
        <a:p>
          <a:endParaRPr lang="en-US"/>
        </a:p>
      </dgm:t>
    </dgm:pt>
    <dgm:pt modelId="{314EB465-35F9-9047-AB92-AF44A1908248}" type="sibTrans" cxnId="{AB44502A-7CCF-DC43-8E0B-E69FCFC5CE05}">
      <dgm:prSet/>
      <dgm:spPr/>
      <dgm:t>
        <a:bodyPr/>
        <a:lstStyle/>
        <a:p>
          <a:endParaRPr lang="en-US"/>
        </a:p>
      </dgm:t>
    </dgm:pt>
    <dgm:pt modelId="{FB55ACCD-847C-AA45-9BAC-F11B5C081807}">
      <dgm:prSet/>
      <dgm:spPr/>
      <dgm:t>
        <a:bodyPr/>
        <a:lstStyle/>
        <a:p>
          <a:r>
            <a:rPr lang="en-US" dirty="0"/>
            <a:t>x1d</a:t>
          </a:r>
        </a:p>
      </dgm:t>
    </dgm:pt>
    <dgm:pt modelId="{74BF1421-0992-B045-A362-150900DCC15D}" type="parTrans" cxnId="{05FA7FAE-04BA-F043-81F4-256726839B32}">
      <dgm:prSet/>
      <dgm:spPr/>
      <dgm:t>
        <a:bodyPr/>
        <a:lstStyle/>
        <a:p>
          <a:endParaRPr lang="en-US"/>
        </a:p>
      </dgm:t>
    </dgm:pt>
    <dgm:pt modelId="{3ABF7A33-9D07-C147-8FB0-4F1122B5BA80}" type="sibTrans" cxnId="{05FA7FAE-04BA-F043-81F4-256726839B32}">
      <dgm:prSet/>
      <dgm:spPr/>
      <dgm:t>
        <a:bodyPr/>
        <a:lstStyle/>
        <a:p>
          <a:endParaRPr lang="en-US"/>
        </a:p>
      </dgm:t>
    </dgm:pt>
    <dgm:pt modelId="{CD88A79A-4C5C-3945-AAFE-D625171D2FC5}">
      <dgm:prSet/>
      <dgm:spPr/>
      <dgm:t>
        <a:bodyPr/>
        <a:lstStyle/>
        <a:p>
          <a:r>
            <a:rPr lang="en-US" dirty="0"/>
            <a:t>s3d</a:t>
          </a:r>
        </a:p>
      </dgm:t>
    </dgm:pt>
    <dgm:pt modelId="{E18EFEA2-E0BC-DD45-861B-D434CFFB764F}" type="parTrans" cxnId="{8FBA384C-E061-4949-98CB-4B0C3EF75AEA}">
      <dgm:prSet/>
      <dgm:spPr/>
      <dgm:t>
        <a:bodyPr/>
        <a:lstStyle/>
        <a:p>
          <a:endParaRPr lang="en-US"/>
        </a:p>
      </dgm:t>
    </dgm:pt>
    <dgm:pt modelId="{AC75B534-8757-4742-81AC-317A00C9D386}" type="sibTrans" cxnId="{8FBA384C-E061-4949-98CB-4B0C3EF75AEA}">
      <dgm:prSet/>
      <dgm:spPr/>
      <dgm:t>
        <a:bodyPr/>
        <a:lstStyle/>
        <a:p>
          <a:endParaRPr lang="en-US"/>
        </a:p>
      </dgm:t>
    </dgm:pt>
    <dgm:pt modelId="{FF1AE6D8-4DDB-5F4B-97B5-7E170033C47D}">
      <dgm:prSet/>
      <dgm:spPr/>
      <dgm:t>
        <a:bodyPr/>
        <a:lstStyle/>
        <a:p>
          <a:r>
            <a:rPr lang="en-US" dirty="0"/>
            <a:t>x1d</a:t>
          </a:r>
        </a:p>
      </dgm:t>
    </dgm:pt>
    <dgm:pt modelId="{37BAEBEB-D6B5-AF49-862D-B9FABCC3949D}" type="parTrans" cxnId="{8A8E3DE4-5A8C-9A41-93FE-C82F486395DE}">
      <dgm:prSet/>
      <dgm:spPr/>
      <dgm:t>
        <a:bodyPr/>
        <a:lstStyle/>
        <a:p>
          <a:endParaRPr lang="en-US"/>
        </a:p>
      </dgm:t>
    </dgm:pt>
    <dgm:pt modelId="{F3F300C3-37D0-F845-9DBF-84097799E2C0}" type="sibTrans" cxnId="{8A8E3DE4-5A8C-9A41-93FE-C82F486395DE}">
      <dgm:prSet/>
      <dgm:spPr/>
      <dgm:t>
        <a:bodyPr/>
        <a:lstStyle/>
        <a:p>
          <a:endParaRPr lang="en-US"/>
        </a:p>
      </dgm:t>
    </dgm:pt>
    <dgm:pt modelId="{5DE1437E-5BAB-7244-B5BB-C9CF20D2E8A0}" type="pres">
      <dgm:prSet presAssocID="{AC4294F7-29B6-FA4E-87A3-D4B410442F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95FA76-FD20-C74D-A5C8-374F67006BE8}" type="pres">
      <dgm:prSet presAssocID="{2FED4FC9-2093-9945-937C-BF3BA83DAF8F}" presName="root1" presStyleCnt="0"/>
      <dgm:spPr/>
    </dgm:pt>
    <dgm:pt modelId="{4CBA27AC-455B-F84C-8F34-D4CFFB2A1DE3}" type="pres">
      <dgm:prSet presAssocID="{2FED4FC9-2093-9945-937C-BF3BA83DAF8F}" presName="LevelOneTextNode" presStyleLbl="node0" presStyleIdx="0" presStyleCnt="1">
        <dgm:presLayoutVars>
          <dgm:chPref val="3"/>
        </dgm:presLayoutVars>
      </dgm:prSet>
      <dgm:spPr/>
    </dgm:pt>
    <dgm:pt modelId="{30D2F002-C868-A84A-B948-6BF4C4E676DD}" type="pres">
      <dgm:prSet presAssocID="{2FED4FC9-2093-9945-937C-BF3BA83DAF8F}" presName="level2hierChild" presStyleCnt="0"/>
      <dgm:spPr/>
    </dgm:pt>
    <dgm:pt modelId="{76B86F9D-AADA-6A43-84B2-900190AB2007}" type="pres">
      <dgm:prSet presAssocID="{DBE2B612-469B-6649-8FA0-F8BB9CAD7208}" presName="conn2-1" presStyleLbl="parChTrans1D2" presStyleIdx="0" presStyleCnt="2"/>
      <dgm:spPr/>
    </dgm:pt>
    <dgm:pt modelId="{FB937EAF-83F8-364B-B261-8B8E49115D5B}" type="pres">
      <dgm:prSet presAssocID="{DBE2B612-469B-6649-8FA0-F8BB9CAD7208}" presName="connTx" presStyleLbl="parChTrans1D2" presStyleIdx="0" presStyleCnt="2"/>
      <dgm:spPr/>
    </dgm:pt>
    <dgm:pt modelId="{C4346BD6-5099-0F41-BC5D-27D864985216}" type="pres">
      <dgm:prSet presAssocID="{1157238F-B7A2-4D4C-B155-91E9607512FE}" presName="root2" presStyleCnt="0"/>
      <dgm:spPr/>
    </dgm:pt>
    <dgm:pt modelId="{23344E19-E376-8F43-AC8C-752AC0ED4852}" type="pres">
      <dgm:prSet presAssocID="{1157238F-B7A2-4D4C-B155-91E9607512FE}" presName="LevelTwoTextNode" presStyleLbl="node2" presStyleIdx="0" presStyleCnt="2">
        <dgm:presLayoutVars>
          <dgm:chPref val="3"/>
        </dgm:presLayoutVars>
      </dgm:prSet>
      <dgm:spPr/>
    </dgm:pt>
    <dgm:pt modelId="{104EE83D-07B0-BA4A-A766-7CFF9865B711}" type="pres">
      <dgm:prSet presAssocID="{1157238F-B7A2-4D4C-B155-91E9607512FE}" presName="level3hierChild" presStyleCnt="0"/>
      <dgm:spPr/>
    </dgm:pt>
    <dgm:pt modelId="{B3804EAB-1307-B740-9930-13C43769B77F}" type="pres">
      <dgm:prSet presAssocID="{956DE328-C181-9C49-B9FD-B30A49F8F05F}" presName="conn2-1" presStyleLbl="parChTrans1D2" presStyleIdx="1" presStyleCnt="2"/>
      <dgm:spPr/>
    </dgm:pt>
    <dgm:pt modelId="{5C15D16B-B3B3-CF41-957F-720D3AC5DEA0}" type="pres">
      <dgm:prSet presAssocID="{956DE328-C181-9C49-B9FD-B30A49F8F05F}" presName="connTx" presStyleLbl="parChTrans1D2" presStyleIdx="1" presStyleCnt="2"/>
      <dgm:spPr/>
    </dgm:pt>
    <dgm:pt modelId="{514171A4-3460-8146-AE29-753C13A6E8A2}" type="pres">
      <dgm:prSet presAssocID="{044CDA01-0EE7-264C-A368-4FE8519338FE}" presName="root2" presStyleCnt="0"/>
      <dgm:spPr/>
    </dgm:pt>
    <dgm:pt modelId="{CCC14A1D-2F5B-E04B-8CC2-8C278A09855C}" type="pres">
      <dgm:prSet presAssocID="{044CDA01-0EE7-264C-A368-4FE8519338FE}" presName="LevelTwoTextNode" presStyleLbl="node2" presStyleIdx="1" presStyleCnt="2">
        <dgm:presLayoutVars>
          <dgm:chPref val="3"/>
        </dgm:presLayoutVars>
      </dgm:prSet>
      <dgm:spPr/>
    </dgm:pt>
    <dgm:pt modelId="{A5DE5494-E58F-BC47-8845-D1B25782C1C2}" type="pres">
      <dgm:prSet presAssocID="{044CDA01-0EE7-264C-A368-4FE8519338FE}" presName="level3hierChild" presStyleCnt="0"/>
      <dgm:spPr/>
    </dgm:pt>
    <dgm:pt modelId="{B7AE7193-9955-BC4D-9637-47CEE3ACEBDE}" type="pres">
      <dgm:prSet presAssocID="{ED836847-F42B-4B48-948F-4846575FF4B6}" presName="conn2-1" presStyleLbl="parChTrans1D3" presStyleIdx="0" presStyleCnt="4"/>
      <dgm:spPr/>
    </dgm:pt>
    <dgm:pt modelId="{BBCED914-D7CB-2D4A-8F2D-8AF40DB7C487}" type="pres">
      <dgm:prSet presAssocID="{ED836847-F42B-4B48-948F-4846575FF4B6}" presName="connTx" presStyleLbl="parChTrans1D3" presStyleIdx="0" presStyleCnt="4"/>
      <dgm:spPr/>
    </dgm:pt>
    <dgm:pt modelId="{349D024A-F669-8E48-A5F7-2E6182D7E457}" type="pres">
      <dgm:prSet presAssocID="{CC009C9F-21D9-BA45-917E-BFDFFF8A2778}" presName="root2" presStyleCnt="0"/>
      <dgm:spPr/>
    </dgm:pt>
    <dgm:pt modelId="{9FB3D612-865D-6D46-98EE-28FB9A78CF6E}" type="pres">
      <dgm:prSet presAssocID="{CC009C9F-21D9-BA45-917E-BFDFFF8A2778}" presName="LevelTwoTextNode" presStyleLbl="node3" presStyleIdx="0" presStyleCnt="4">
        <dgm:presLayoutVars>
          <dgm:chPref val="3"/>
        </dgm:presLayoutVars>
      </dgm:prSet>
      <dgm:spPr/>
    </dgm:pt>
    <dgm:pt modelId="{798F5AE5-D841-C54D-87D1-F53F9E524A1A}" type="pres">
      <dgm:prSet presAssocID="{CC009C9F-21D9-BA45-917E-BFDFFF8A2778}" presName="level3hierChild" presStyleCnt="0"/>
      <dgm:spPr/>
    </dgm:pt>
    <dgm:pt modelId="{1D3AD350-9C72-3C40-8A23-C35FD2989F55}" type="pres">
      <dgm:prSet presAssocID="{BE8B1ED9-3269-8E45-8B0D-080844AE23B5}" presName="conn2-1" presStyleLbl="parChTrans1D4" presStyleIdx="0" presStyleCnt="3"/>
      <dgm:spPr/>
    </dgm:pt>
    <dgm:pt modelId="{7926B186-C949-8F43-AEEE-C03B48D1E45A}" type="pres">
      <dgm:prSet presAssocID="{BE8B1ED9-3269-8E45-8B0D-080844AE23B5}" presName="connTx" presStyleLbl="parChTrans1D4" presStyleIdx="0" presStyleCnt="3"/>
      <dgm:spPr/>
    </dgm:pt>
    <dgm:pt modelId="{33E9A811-4018-BE47-9A19-758C264E1AE8}" type="pres">
      <dgm:prSet presAssocID="{C6626753-6AC4-194A-A7B1-F0F98D45B0C5}" presName="root2" presStyleCnt="0"/>
      <dgm:spPr/>
    </dgm:pt>
    <dgm:pt modelId="{63C638C7-F2B2-2D49-807B-DEED9940F946}" type="pres">
      <dgm:prSet presAssocID="{C6626753-6AC4-194A-A7B1-F0F98D45B0C5}" presName="LevelTwoTextNode" presStyleLbl="node4" presStyleIdx="0" presStyleCnt="3">
        <dgm:presLayoutVars>
          <dgm:chPref val="3"/>
        </dgm:presLayoutVars>
      </dgm:prSet>
      <dgm:spPr/>
    </dgm:pt>
    <dgm:pt modelId="{429ECADA-7270-4F48-9BB2-D1E3EDA99325}" type="pres">
      <dgm:prSet presAssocID="{C6626753-6AC4-194A-A7B1-F0F98D45B0C5}" presName="level3hierChild" presStyleCnt="0"/>
      <dgm:spPr/>
    </dgm:pt>
    <dgm:pt modelId="{E8D5B2A1-AA6E-FC49-AC0F-4296777EB0AE}" type="pres">
      <dgm:prSet presAssocID="{D811F896-C675-C54D-84CE-7C86761EBC1B}" presName="conn2-1" presStyleLbl="parChTrans1D4" presStyleIdx="1" presStyleCnt="3"/>
      <dgm:spPr/>
    </dgm:pt>
    <dgm:pt modelId="{5225306A-BCF8-654B-942C-52CBBD5ED637}" type="pres">
      <dgm:prSet presAssocID="{D811F896-C675-C54D-84CE-7C86761EBC1B}" presName="connTx" presStyleLbl="parChTrans1D4" presStyleIdx="1" presStyleCnt="3"/>
      <dgm:spPr/>
    </dgm:pt>
    <dgm:pt modelId="{C774C90C-9A80-754F-A28B-719BA5280C99}" type="pres">
      <dgm:prSet presAssocID="{E42212BB-910E-6B48-8DBB-F5FB7AC7AD74}" presName="root2" presStyleCnt="0"/>
      <dgm:spPr/>
    </dgm:pt>
    <dgm:pt modelId="{E28780E6-13E2-9D44-9639-918871E2ABE0}" type="pres">
      <dgm:prSet presAssocID="{E42212BB-910E-6B48-8DBB-F5FB7AC7AD74}" presName="LevelTwoTextNode" presStyleLbl="node4" presStyleIdx="1" presStyleCnt="3">
        <dgm:presLayoutVars>
          <dgm:chPref val="3"/>
        </dgm:presLayoutVars>
      </dgm:prSet>
      <dgm:spPr/>
    </dgm:pt>
    <dgm:pt modelId="{B862E0FB-096B-CE41-AE90-53D3F9C584F1}" type="pres">
      <dgm:prSet presAssocID="{E42212BB-910E-6B48-8DBB-F5FB7AC7AD74}" presName="level3hierChild" presStyleCnt="0"/>
      <dgm:spPr/>
    </dgm:pt>
    <dgm:pt modelId="{00B52EA2-196B-3A4C-9D30-C2943B1F3523}" type="pres">
      <dgm:prSet presAssocID="{74BF1421-0992-B045-A362-150900DCC15D}" presName="conn2-1" presStyleLbl="parChTrans1D4" presStyleIdx="2" presStyleCnt="3"/>
      <dgm:spPr/>
    </dgm:pt>
    <dgm:pt modelId="{A3E77D36-87FC-3048-AAF6-7F49AD0C4CB8}" type="pres">
      <dgm:prSet presAssocID="{74BF1421-0992-B045-A362-150900DCC15D}" presName="connTx" presStyleLbl="parChTrans1D4" presStyleIdx="2" presStyleCnt="3"/>
      <dgm:spPr/>
    </dgm:pt>
    <dgm:pt modelId="{6A67A22C-E425-B544-BC16-614AB2FDF3B7}" type="pres">
      <dgm:prSet presAssocID="{FB55ACCD-847C-AA45-9BAC-F11B5C081807}" presName="root2" presStyleCnt="0"/>
      <dgm:spPr/>
    </dgm:pt>
    <dgm:pt modelId="{90E1184C-B1D9-CB4E-9EEE-6B283FB30F4F}" type="pres">
      <dgm:prSet presAssocID="{FB55ACCD-847C-AA45-9BAC-F11B5C081807}" presName="LevelTwoTextNode" presStyleLbl="node4" presStyleIdx="2" presStyleCnt="3">
        <dgm:presLayoutVars>
          <dgm:chPref val="3"/>
        </dgm:presLayoutVars>
      </dgm:prSet>
      <dgm:spPr/>
    </dgm:pt>
    <dgm:pt modelId="{9063D172-F90B-6547-B535-C33C77624E51}" type="pres">
      <dgm:prSet presAssocID="{FB55ACCD-847C-AA45-9BAC-F11B5C081807}" presName="level3hierChild" presStyleCnt="0"/>
      <dgm:spPr/>
    </dgm:pt>
    <dgm:pt modelId="{E8780FC7-D864-A147-BF13-9176E5956B66}" type="pres">
      <dgm:prSet presAssocID="{025B3876-7736-BF4D-AB5A-EDD395DB920F}" presName="conn2-1" presStyleLbl="parChTrans1D3" presStyleIdx="1" presStyleCnt="4"/>
      <dgm:spPr/>
    </dgm:pt>
    <dgm:pt modelId="{2D8F6DC0-2F7A-234C-995C-E4076EA77623}" type="pres">
      <dgm:prSet presAssocID="{025B3876-7736-BF4D-AB5A-EDD395DB920F}" presName="connTx" presStyleLbl="parChTrans1D3" presStyleIdx="1" presStyleCnt="4"/>
      <dgm:spPr/>
    </dgm:pt>
    <dgm:pt modelId="{47CA77DD-83D9-1A44-824A-ED133E49184D}" type="pres">
      <dgm:prSet presAssocID="{3560D9BB-4104-A040-ABFC-F17765421E50}" presName="root2" presStyleCnt="0"/>
      <dgm:spPr/>
    </dgm:pt>
    <dgm:pt modelId="{C91FC6FC-5D31-6646-A95A-ED07CF904196}" type="pres">
      <dgm:prSet presAssocID="{3560D9BB-4104-A040-ABFC-F17765421E50}" presName="LevelTwoTextNode" presStyleLbl="node3" presStyleIdx="1" presStyleCnt="4">
        <dgm:presLayoutVars>
          <dgm:chPref val="3"/>
        </dgm:presLayoutVars>
      </dgm:prSet>
      <dgm:spPr/>
    </dgm:pt>
    <dgm:pt modelId="{69A5BFEF-2F65-3C42-818B-AE5F83FD4D22}" type="pres">
      <dgm:prSet presAssocID="{3560D9BB-4104-A040-ABFC-F17765421E50}" presName="level3hierChild" presStyleCnt="0"/>
      <dgm:spPr/>
    </dgm:pt>
    <dgm:pt modelId="{FEB22E5A-ADC6-6646-B600-0841A24DE8D9}" type="pres">
      <dgm:prSet presAssocID="{E18EFEA2-E0BC-DD45-861B-D434CFFB764F}" presName="conn2-1" presStyleLbl="parChTrans1D3" presStyleIdx="2" presStyleCnt="4"/>
      <dgm:spPr/>
    </dgm:pt>
    <dgm:pt modelId="{230B1F90-290E-B242-81E1-DAB36A3D3008}" type="pres">
      <dgm:prSet presAssocID="{E18EFEA2-E0BC-DD45-861B-D434CFFB764F}" presName="connTx" presStyleLbl="parChTrans1D3" presStyleIdx="2" presStyleCnt="4"/>
      <dgm:spPr/>
    </dgm:pt>
    <dgm:pt modelId="{01E22EE5-F31E-E24A-884B-4D3E82970E47}" type="pres">
      <dgm:prSet presAssocID="{CD88A79A-4C5C-3945-AAFE-D625171D2FC5}" presName="root2" presStyleCnt="0"/>
      <dgm:spPr/>
    </dgm:pt>
    <dgm:pt modelId="{6A3CC1F3-8270-234F-9F1B-B2FFA5AB7F4C}" type="pres">
      <dgm:prSet presAssocID="{CD88A79A-4C5C-3945-AAFE-D625171D2FC5}" presName="LevelTwoTextNode" presStyleLbl="node3" presStyleIdx="2" presStyleCnt="4">
        <dgm:presLayoutVars>
          <dgm:chPref val="3"/>
        </dgm:presLayoutVars>
      </dgm:prSet>
      <dgm:spPr/>
    </dgm:pt>
    <dgm:pt modelId="{6B0038DE-354C-4144-949F-0DE9A0BD6463}" type="pres">
      <dgm:prSet presAssocID="{CD88A79A-4C5C-3945-AAFE-D625171D2FC5}" presName="level3hierChild" presStyleCnt="0"/>
      <dgm:spPr/>
    </dgm:pt>
    <dgm:pt modelId="{BD3F57A6-946F-AB4C-B9FB-09D3DB684921}" type="pres">
      <dgm:prSet presAssocID="{37BAEBEB-D6B5-AF49-862D-B9FABCC3949D}" presName="conn2-1" presStyleLbl="parChTrans1D3" presStyleIdx="3" presStyleCnt="4"/>
      <dgm:spPr/>
    </dgm:pt>
    <dgm:pt modelId="{7EA70615-9C7C-9A46-9124-B0532142F897}" type="pres">
      <dgm:prSet presAssocID="{37BAEBEB-D6B5-AF49-862D-B9FABCC3949D}" presName="connTx" presStyleLbl="parChTrans1D3" presStyleIdx="3" presStyleCnt="4"/>
      <dgm:spPr/>
    </dgm:pt>
    <dgm:pt modelId="{5117D67F-C6D5-2444-8AAD-1017227137AD}" type="pres">
      <dgm:prSet presAssocID="{FF1AE6D8-4DDB-5F4B-97B5-7E170033C47D}" presName="root2" presStyleCnt="0"/>
      <dgm:spPr/>
    </dgm:pt>
    <dgm:pt modelId="{63B87EFC-B820-C64A-AE71-A6BAFC17EC72}" type="pres">
      <dgm:prSet presAssocID="{FF1AE6D8-4DDB-5F4B-97B5-7E170033C47D}" presName="LevelTwoTextNode" presStyleLbl="node3" presStyleIdx="3" presStyleCnt="4">
        <dgm:presLayoutVars>
          <dgm:chPref val="3"/>
        </dgm:presLayoutVars>
      </dgm:prSet>
      <dgm:spPr/>
    </dgm:pt>
    <dgm:pt modelId="{41203725-DFDC-214C-BF60-D15E682ECBCA}" type="pres">
      <dgm:prSet presAssocID="{FF1AE6D8-4DDB-5F4B-97B5-7E170033C47D}" presName="level3hierChild" presStyleCnt="0"/>
      <dgm:spPr/>
    </dgm:pt>
  </dgm:ptLst>
  <dgm:cxnLst>
    <dgm:cxn modelId="{45D08A08-6F0F-B14F-86B7-AA72640CB3BE}" srcId="{2FED4FC9-2093-9945-937C-BF3BA83DAF8F}" destId="{044CDA01-0EE7-264C-A368-4FE8519338FE}" srcOrd="1" destOrd="0" parTransId="{956DE328-C181-9C49-B9FD-B30A49F8F05F}" sibTransId="{56977BEB-B7C3-784C-9003-BD11AB0CFA80}"/>
    <dgm:cxn modelId="{F9EB050A-339F-E246-A0D5-B5BB55B61839}" srcId="{044CDA01-0EE7-264C-A368-4FE8519338FE}" destId="{CC009C9F-21D9-BA45-917E-BFDFFF8A2778}" srcOrd="0" destOrd="0" parTransId="{ED836847-F42B-4B48-948F-4846575FF4B6}" sibTransId="{1C6F7E10-5223-514F-BC4B-7D13891A42E5}"/>
    <dgm:cxn modelId="{A0FF6F0B-9396-1D4E-BEC3-737B323FD13D}" type="presOf" srcId="{37BAEBEB-D6B5-AF49-862D-B9FABCC3949D}" destId="{BD3F57A6-946F-AB4C-B9FB-09D3DB684921}" srcOrd="0" destOrd="0" presId="urn:microsoft.com/office/officeart/2005/8/layout/hierarchy2"/>
    <dgm:cxn modelId="{12845B11-F012-7D41-B778-AC3663AB4F14}" type="presOf" srcId="{DBE2B612-469B-6649-8FA0-F8BB9CAD7208}" destId="{FB937EAF-83F8-364B-B261-8B8E49115D5B}" srcOrd="1" destOrd="0" presId="urn:microsoft.com/office/officeart/2005/8/layout/hierarchy2"/>
    <dgm:cxn modelId="{BA57E626-E5C6-5145-BEB9-724B2199676E}" type="presOf" srcId="{044CDA01-0EE7-264C-A368-4FE8519338FE}" destId="{CCC14A1D-2F5B-E04B-8CC2-8C278A09855C}" srcOrd="0" destOrd="0" presId="urn:microsoft.com/office/officeart/2005/8/layout/hierarchy2"/>
    <dgm:cxn modelId="{AB98D628-AE19-D049-8A5B-8D751DD084F1}" type="presOf" srcId="{E18EFEA2-E0BC-DD45-861B-D434CFFB764F}" destId="{230B1F90-290E-B242-81E1-DAB36A3D3008}" srcOrd="1" destOrd="0" presId="urn:microsoft.com/office/officeart/2005/8/layout/hierarchy2"/>
    <dgm:cxn modelId="{AB44502A-7CCF-DC43-8E0B-E69FCFC5CE05}" srcId="{CC009C9F-21D9-BA45-917E-BFDFFF8A2778}" destId="{E42212BB-910E-6B48-8DBB-F5FB7AC7AD74}" srcOrd="1" destOrd="0" parTransId="{D811F896-C675-C54D-84CE-7C86761EBC1B}" sibTransId="{314EB465-35F9-9047-AB92-AF44A1908248}"/>
    <dgm:cxn modelId="{3C9E9C36-B5C2-6742-A26E-44A8A7209A8B}" type="presOf" srcId="{DBE2B612-469B-6649-8FA0-F8BB9CAD7208}" destId="{76B86F9D-AADA-6A43-84B2-900190AB2007}" srcOrd="0" destOrd="0" presId="urn:microsoft.com/office/officeart/2005/8/layout/hierarchy2"/>
    <dgm:cxn modelId="{71D49438-B27D-B545-BC43-9D49D8E720E5}" type="presOf" srcId="{956DE328-C181-9C49-B9FD-B30A49F8F05F}" destId="{5C15D16B-B3B3-CF41-957F-720D3AC5DEA0}" srcOrd="1" destOrd="0" presId="urn:microsoft.com/office/officeart/2005/8/layout/hierarchy2"/>
    <dgm:cxn modelId="{5529B34A-7A7C-4A46-9DAB-186A21F1BC90}" srcId="{CC009C9F-21D9-BA45-917E-BFDFFF8A2778}" destId="{C6626753-6AC4-194A-A7B1-F0F98D45B0C5}" srcOrd="0" destOrd="0" parTransId="{BE8B1ED9-3269-8E45-8B0D-080844AE23B5}" sibTransId="{88D95B60-2257-D84B-BB56-A5F4BD1E6F61}"/>
    <dgm:cxn modelId="{8FBA384C-E061-4949-98CB-4B0C3EF75AEA}" srcId="{044CDA01-0EE7-264C-A368-4FE8519338FE}" destId="{CD88A79A-4C5C-3945-AAFE-D625171D2FC5}" srcOrd="2" destOrd="0" parTransId="{E18EFEA2-E0BC-DD45-861B-D434CFFB764F}" sibTransId="{AC75B534-8757-4742-81AC-317A00C9D386}"/>
    <dgm:cxn modelId="{B2E74E4F-673E-D641-A5BB-45B898A6854B}" srcId="{044CDA01-0EE7-264C-A368-4FE8519338FE}" destId="{3560D9BB-4104-A040-ABFC-F17765421E50}" srcOrd="1" destOrd="0" parTransId="{025B3876-7736-BF4D-AB5A-EDD395DB920F}" sibTransId="{1FEAD473-12A8-0A4A-B5DA-BB8E176AC272}"/>
    <dgm:cxn modelId="{B0A81459-A907-A147-A9C4-73203F263C08}" type="presOf" srcId="{AC4294F7-29B6-FA4E-87A3-D4B410442FDA}" destId="{5DE1437E-5BAB-7244-B5BB-C9CF20D2E8A0}" srcOrd="0" destOrd="0" presId="urn:microsoft.com/office/officeart/2005/8/layout/hierarchy2"/>
    <dgm:cxn modelId="{D938085E-56CA-CB44-A698-0DDD4A9FA5BD}" srcId="{AC4294F7-29B6-FA4E-87A3-D4B410442FDA}" destId="{2FED4FC9-2093-9945-937C-BF3BA83DAF8F}" srcOrd="0" destOrd="0" parTransId="{8558B6DD-6A2B-C047-8B73-ADBF85AB47DB}" sibTransId="{E28A8F82-2CBE-1745-8CFD-BF42C86EE291}"/>
    <dgm:cxn modelId="{BAD6BD61-A390-D542-8A7E-6DCB377B0750}" srcId="{2FED4FC9-2093-9945-937C-BF3BA83DAF8F}" destId="{1157238F-B7A2-4D4C-B155-91E9607512FE}" srcOrd="0" destOrd="0" parTransId="{DBE2B612-469B-6649-8FA0-F8BB9CAD7208}" sibTransId="{E2F85FD0-6ADD-BB45-B5C1-382376D01BEA}"/>
    <dgm:cxn modelId="{0C29A263-E683-A64A-A425-FFFD4B04BFED}" type="presOf" srcId="{BE8B1ED9-3269-8E45-8B0D-080844AE23B5}" destId="{1D3AD350-9C72-3C40-8A23-C35FD2989F55}" srcOrd="0" destOrd="0" presId="urn:microsoft.com/office/officeart/2005/8/layout/hierarchy2"/>
    <dgm:cxn modelId="{193E696A-776C-DE47-A922-58DDE945058D}" type="presOf" srcId="{FB55ACCD-847C-AA45-9BAC-F11B5C081807}" destId="{90E1184C-B1D9-CB4E-9EEE-6B283FB30F4F}" srcOrd="0" destOrd="0" presId="urn:microsoft.com/office/officeart/2005/8/layout/hierarchy2"/>
    <dgm:cxn modelId="{55FA976B-6E9D-2843-A0FC-A750DD2F1FE3}" type="presOf" srcId="{1157238F-B7A2-4D4C-B155-91E9607512FE}" destId="{23344E19-E376-8F43-AC8C-752AC0ED4852}" srcOrd="0" destOrd="0" presId="urn:microsoft.com/office/officeart/2005/8/layout/hierarchy2"/>
    <dgm:cxn modelId="{BEE8F271-5EEE-304F-9152-364EE4735CD3}" type="presOf" srcId="{025B3876-7736-BF4D-AB5A-EDD395DB920F}" destId="{E8780FC7-D864-A147-BF13-9176E5956B66}" srcOrd="0" destOrd="0" presId="urn:microsoft.com/office/officeart/2005/8/layout/hierarchy2"/>
    <dgm:cxn modelId="{DDDF0A77-26DA-084D-A747-5B697506B55C}" type="presOf" srcId="{D811F896-C675-C54D-84CE-7C86761EBC1B}" destId="{E8D5B2A1-AA6E-FC49-AC0F-4296777EB0AE}" srcOrd="0" destOrd="0" presId="urn:microsoft.com/office/officeart/2005/8/layout/hierarchy2"/>
    <dgm:cxn modelId="{0C45ED7B-1273-604B-9BD8-AF0A3EEDFA5F}" type="presOf" srcId="{D811F896-C675-C54D-84CE-7C86761EBC1B}" destId="{5225306A-BCF8-654B-942C-52CBBD5ED637}" srcOrd="1" destOrd="0" presId="urn:microsoft.com/office/officeart/2005/8/layout/hierarchy2"/>
    <dgm:cxn modelId="{57653681-B742-A149-9FAA-75A6D58A35BB}" type="presOf" srcId="{CD88A79A-4C5C-3945-AAFE-D625171D2FC5}" destId="{6A3CC1F3-8270-234F-9F1B-B2FFA5AB7F4C}" srcOrd="0" destOrd="0" presId="urn:microsoft.com/office/officeart/2005/8/layout/hierarchy2"/>
    <dgm:cxn modelId="{B2012987-04BA-854E-8770-D4697493AA50}" type="presOf" srcId="{025B3876-7736-BF4D-AB5A-EDD395DB920F}" destId="{2D8F6DC0-2F7A-234C-995C-E4076EA77623}" srcOrd="1" destOrd="0" presId="urn:microsoft.com/office/officeart/2005/8/layout/hierarchy2"/>
    <dgm:cxn modelId="{8BA16F8D-88B6-B247-9933-4B1D23E0913A}" type="presOf" srcId="{BE8B1ED9-3269-8E45-8B0D-080844AE23B5}" destId="{7926B186-C949-8F43-AEEE-C03B48D1E45A}" srcOrd="1" destOrd="0" presId="urn:microsoft.com/office/officeart/2005/8/layout/hierarchy2"/>
    <dgm:cxn modelId="{D527A190-9979-1C40-B2DA-B80711F9D53C}" type="presOf" srcId="{ED836847-F42B-4B48-948F-4846575FF4B6}" destId="{B7AE7193-9955-BC4D-9637-47CEE3ACEBDE}" srcOrd="0" destOrd="0" presId="urn:microsoft.com/office/officeart/2005/8/layout/hierarchy2"/>
    <dgm:cxn modelId="{50BFFF91-D910-1546-ADEC-39E872357BE3}" type="presOf" srcId="{CC009C9F-21D9-BA45-917E-BFDFFF8A2778}" destId="{9FB3D612-865D-6D46-98EE-28FB9A78CF6E}" srcOrd="0" destOrd="0" presId="urn:microsoft.com/office/officeart/2005/8/layout/hierarchy2"/>
    <dgm:cxn modelId="{331D9E97-DD46-4E4B-8006-0825B6F6743D}" type="presOf" srcId="{ED836847-F42B-4B48-948F-4846575FF4B6}" destId="{BBCED914-D7CB-2D4A-8F2D-8AF40DB7C487}" srcOrd="1" destOrd="0" presId="urn:microsoft.com/office/officeart/2005/8/layout/hierarchy2"/>
    <dgm:cxn modelId="{4DAC749E-A2A5-A04C-8803-8C665908E013}" type="presOf" srcId="{74BF1421-0992-B045-A362-150900DCC15D}" destId="{00B52EA2-196B-3A4C-9D30-C2943B1F3523}" srcOrd="0" destOrd="0" presId="urn:microsoft.com/office/officeart/2005/8/layout/hierarchy2"/>
    <dgm:cxn modelId="{173664A4-2413-7F40-8A73-A26BF4389430}" type="presOf" srcId="{E18EFEA2-E0BC-DD45-861B-D434CFFB764F}" destId="{FEB22E5A-ADC6-6646-B600-0841A24DE8D9}" srcOrd="0" destOrd="0" presId="urn:microsoft.com/office/officeart/2005/8/layout/hierarchy2"/>
    <dgm:cxn modelId="{6A0D77AC-3233-BA48-88D4-10A9103B12C5}" type="presOf" srcId="{37BAEBEB-D6B5-AF49-862D-B9FABCC3949D}" destId="{7EA70615-9C7C-9A46-9124-B0532142F897}" srcOrd="1" destOrd="0" presId="urn:microsoft.com/office/officeart/2005/8/layout/hierarchy2"/>
    <dgm:cxn modelId="{05FA7FAE-04BA-F043-81F4-256726839B32}" srcId="{CC009C9F-21D9-BA45-917E-BFDFFF8A2778}" destId="{FB55ACCD-847C-AA45-9BAC-F11B5C081807}" srcOrd="2" destOrd="0" parTransId="{74BF1421-0992-B045-A362-150900DCC15D}" sibTransId="{3ABF7A33-9D07-C147-8FB0-4F1122B5BA80}"/>
    <dgm:cxn modelId="{232762BB-C2EC-D945-BDD8-56A32E90643B}" type="presOf" srcId="{956DE328-C181-9C49-B9FD-B30A49F8F05F}" destId="{B3804EAB-1307-B740-9930-13C43769B77F}" srcOrd="0" destOrd="0" presId="urn:microsoft.com/office/officeart/2005/8/layout/hierarchy2"/>
    <dgm:cxn modelId="{DE417ACA-C769-FF41-9B6C-01625A6401AB}" type="presOf" srcId="{E42212BB-910E-6B48-8DBB-F5FB7AC7AD74}" destId="{E28780E6-13E2-9D44-9639-918871E2ABE0}" srcOrd="0" destOrd="0" presId="urn:microsoft.com/office/officeart/2005/8/layout/hierarchy2"/>
    <dgm:cxn modelId="{7AB6F1CA-DA90-204B-8351-77DCAD1343C9}" type="presOf" srcId="{C6626753-6AC4-194A-A7B1-F0F98D45B0C5}" destId="{63C638C7-F2B2-2D49-807B-DEED9940F946}" srcOrd="0" destOrd="0" presId="urn:microsoft.com/office/officeart/2005/8/layout/hierarchy2"/>
    <dgm:cxn modelId="{FE845AD3-EAA3-564C-90E5-61BC358970DE}" type="presOf" srcId="{3560D9BB-4104-A040-ABFC-F17765421E50}" destId="{C91FC6FC-5D31-6646-A95A-ED07CF904196}" srcOrd="0" destOrd="0" presId="urn:microsoft.com/office/officeart/2005/8/layout/hierarchy2"/>
    <dgm:cxn modelId="{735D0BE3-E822-6640-B67D-9AF27B9E8A1A}" type="presOf" srcId="{2FED4FC9-2093-9945-937C-BF3BA83DAF8F}" destId="{4CBA27AC-455B-F84C-8F34-D4CFFB2A1DE3}" srcOrd="0" destOrd="0" presId="urn:microsoft.com/office/officeart/2005/8/layout/hierarchy2"/>
    <dgm:cxn modelId="{8A8E3DE4-5A8C-9A41-93FE-C82F486395DE}" srcId="{044CDA01-0EE7-264C-A368-4FE8519338FE}" destId="{FF1AE6D8-4DDB-5F4B-97B5-7E170033C47D}" srcOrd="3" destOrd="0" parTransId="{37BAEBEB-D6B5-AF49-862D-B9FABCC3949D}" sibTransId="{F3F300C3-37D0-F845-9DBF-84097799E2C0}"/>
    <dgm:cxn modelId="{BB7107F7-3564-9C48-A2BB-A0E4347218D7}" type="presOf" srcId="{FF1AE6D8-4DDB-5F4B-97B5-7E170033C47D}" destId="{63B87EFC-B820-C64A-AE71-A6BAFC17EC72}" srcOrd="0" destOrd="0" presId="urn:microsoft.com/office/officeart/2005/8/layout/hierarchy2"/>
    <dgm:cxn modelId="{BE1633FD-F43F-2D43-89D1-ED43A9C3E460}" type="presOf" srcId="{74BF1421-0992-B045-A362-150900DCC15D}" destId="{A3E77D36-87FC-3048-AAF6-7F49AD0C4CB8}" srcOrd="1" destOrd="0" presId="urn:microsoft.com/office/officeart/2005/8/layout/hierarchy2"/>
    <dgm:cxn modelId="{43114963-56D5-8E48-876B-916B066E7D59}" type="presParOf" srcId="{5DE1437E-5BAB-7244-B5BB-C9CF20D2E8A0}" destId="{D495FA76-FD20-C74D-A5C8-374F67006BE8}" srcOrd="0" destOrd="0" presId="urn:microsoft.com/office/officeart/2005/8/layout/hierarchy2"/>
    <dgm:cxn modelId="{F19AD597-6C7B-9847-8B60-6C1097874DE7}" type="presParOf" srcId="{D495FA76-FD20-C74D-A5C8-374F67006BE8}" destId="{4CBA27AC-455B-F84C-8F34-D4CFFB2A1DE3}" srcOrd="0" destOrd="0" presId="urn:microsoft.com/office/officeart/2005/8/layout/hierarchy2"/>
    <dgm:cxn modelId="{E1F875A4-1326-A542-8357-1A0D1202A5E9}" type="presParOf" srcId="{D495FA76-FD20-C74D-A5C8-374F67006BE8}" destId="{30D2F002-C868-A84A-B948-6BF4C4E676DD}" srcOrd="1" destOrd="0" presId="urn:microsoft.com/office/officeart/2005/8/layout/hierarchy2"/>
    <dgm:cxn modelId="{BBE90D63-1D11-7B4E-B4A9-C92F34A6FF75}" type="presParOf" srcId="{30D2F002-C868-A84A-B948-6BF4C4E676DD}" destId="{76B86F9D-AADA-6A43-84B2-900190AB2007}" srcOrd="0" destOrd="0" presId="urn:microsoft.com/office/officeart/2005/8/layout/hierarchy2"/>
    <dgm:cxn modelId="{E97C7CEF-F01D-D44E-B362-F44516FD7DFC}" type="presParOf" srcId="{76B86F9D-AADA-6A43-84B2-900190AB2007}" destId="{FB937EAF-83F8-364B-B261-8B8E49115D5B}" srcOrd="0" destOrd="0" presId="urn:microsoft.com/office/officeart/2005/8/layout/hierarchy2"/>
    <dgm:cxn modelId="{4488C531-9E9C-5646-8215-56D7C9307377}" type="presParOf" srcId="{30D2F002-C868-A84A-B948-6BF4C4E676DD}" destId="{C4346BD6-5099-0F41-BC5D-27D864985216}" srcOrd="1" destOrd="0" presId="urn:microsoft.com/office/officeart/2005/8/layout/hierarchy2"/>
    <dgm:cxn modelId="{A32675C8-20DF-AD45-9A6D-D2DFF6A83BFB}" type="presParOf" srcId="{C4346BD6-5099-0F41-BC5D-27D864985216}" destId="{23344E19-E376-8F43-AC8C-752AC0ED4852}" srcOrd="0" destOrd="0" presId="urn:microsoft.com/office/officeart/2005/8/layout/hierarchy2"/>
    <dgm:cxn modelId="{B3ED3368-7E4D-8143-8F00-1C469A0D8769}" type="presParOf" srcId="{C4346BD6-5099-0F41-BC5D-27D864985216}" destId="{104EE83D-07B0-BA4A-A766-7CFF9865B711}" srcOrd="1" destOrd="0" presId="urn:microsoft.com/office/officeart/2005/8/layout/hierarchy2"/>
    <dgm:cxn modelId="{8EC05715-2269-914E-900D-8C1F39B4216C}" type="presParOf" srcId="{30D2F002-C868-A84A-B948-6BF4C4E676DD}" destId="{B3804EAB-1307-B740-9930-13C43769B77F}" srcOrd="2" destOrd="0" presId="urn:microsoft.com/office/officeart/2005/8/layout/hierarchy2"/>
    <dgm:cxn modelId="{F268F005-D8EB-414F-9300-D007A489DD5E}" type="presParOf" srcId="{B3804EAB-1307-B740-9930-13C43769B77F}" destId="{5C15D16B-B3B3-CF41-957F-720D3AC5DEA0}" srcOrd="0" destOrd="0" presId="urn:microsoft.com/office/officeart/2005/8/layout/hierarchy2"/>
    <dgm:cxn modelId="{CD6BC4E1-12BD-984D-BE95-06E00CCB7056}" type="presParOf" srcId="{30D2F002-C868-A84A-B948-6BF4C4E676DD}" destId="{514171A4-3460-8146-AE29-753C13A6E8A2}" srcOrd="3" destOrd="0" presId="urn:microsoft.com/office/officeart/2005/8/layout/hierarchy2"/>
    <dgm:cxn modelId="{65EF5AAA-904A-B744-A598-8035AD409286}" type="presParOf" srcId="{514171A4-3460-8146-AE29-753C13A6E8A2}" destId="{CCC14A1D-2F5B-E04B-8CC2-8C278A09855C}" srcOrd="0" destOrd="0" presId="urn:microsoft.com/office/officeart/2005/8/layout/hierarchy2"/>
    <dgm:cxn modelId="{8AC07D18-BD66-2444-B79F-5786D860C6E9}" type="presParOf" srcId="{514171A4-3460-8146-AE29-753C13A6E8A2}" destId="{A5DE5494-E58F-BC47-8845-D1B25782C1C2}" srcOrd="1" destOrd="0" presId="urn:microsoft.com/office/officeart/2005/8/layout/hierarchy2"/>
    <dgm:cxn modelId="{9F2BF10F-8379-3046-9279-A156D55C0EA6}" type="presParOf" srcId="{A5DE5494-E58F-BC47-8845-D1B25782C1C2}" destId="{B7AE7193-9955-BC4D-9637-47CEE3ACEBDE}" srcOrd="0" destOrd="0" presId="urn:microsoft.com/office/officeart/2005/8/layout/hierarchy2"/>
    <dgm:cxn modelId="{BA5A0838-40DD-FA40-A772-D562FDD8A08F}" type="presParOf" srcId="{B7AE7193-9955-BC4D-9637-47CEE3ACEBDE}" destId="{BBCED914-D7CB-2D4A-8F2D-8AF40DB7C487}" srcOrd="0" destOrd="0" presId="urn:microsoft.com/office/officeart/2005/8/layout/hierarchy2"/>
    <dgm:cxn modelId="{80A53868-3A64-1041-8DDC-6A18067AC43C}" type="presParOf" srcId="{A5DE5494-E58F-BC47-8845-D1B25782C1C2}" destId="{349D024A-F669-8E48-A5F7-2E6182D7E457}" srcOrd="1" destOrd="0" presId="urn:microsoft.com/office/officeart/2005/8/layout/hierarchy2"/>
    <dgm:cxn modelId="{2EC36D5A-F413-CD40-9458-31CE7320996B}" type="presParOf" srcId="{349D024A-F669-8E48-A5F7-2E6182D7E457}" destId="{9FB3D612-865D-6D46-98EE-28FB9A78CF6E}" srcOrd="0" destOrd="0" presId="urn:microsoft.com/office/officeart/2005/8/layout/hierarchy2"/>
    <dgm:cxn modelId="{4B20C415-42E7-4E45-85CD-6D25C7D5AF5F}" type="presParOf" srcId="{349D024A-F669-8E48-A5F7-2E6182D7E457}" destId="{798F5AE5-D841-C54D-87D1-F53F9E524A1A}" srcOrd="1" destOrd="0" presId="urn:microsoft.com/office/officeart/2005/8/layout/hierarchy2"/>
    <dgm:cxn modelId="{22C3D973-7258-1044-B6FB-973F06454DB8}" type="presParOf" srcId="{798F5AE5-D841-C54D-87D1-F53F9E524A1A}" destId="{1D3AD350-9C72-3C40-8A23-C35FD2989F55}" srcOrd="0" destOrd="0" presId="urn:microsoft.com/office/officeart/2005/8/layout/hierarchy2"/>
    <dgm:cxn modelId="{B0D7A4A3-BFEB-364E-A71F-E3E70BCE99D4}" type="presParOf" srcId="{1D3AD350-9C72-3C40-8A23-C35FD2989F55}" destId="{7926B186-C949-8F43-AEEE-C03B48D1E45A}" srcOrd="0" destOrd="0" presId="urn:microsoft.com/office/officeart/2005/8/layout/hierarchy2"/>
    <dgm:cxn modelId="{9D43F6EE-C091-384F-BDFE-B042A0BC1115}" type="presParOf" srcId="{798F5AE5-D841-C54D-87D1-F53F9E524A1A}" destId="{33E9A811-4018-BE47-9A19-758C264E1AE8}" srcOrd="1" destOrd="0" presId="urn:microsoft.com/office/officeart/2005/8/layout/hierarchy2"/>
    <dgm:cxn modelId="{D80E4177-C501-2E4F-959F-CFBDB1B6860C}" type="presParOf" srcId="{33E9A811-4018-BE47-9A19-758C264E1AE8}" destId="{63C638C7-F2B2-2D49-807B-DEED9940F946}" srcOrd="0" destOrd="0" presId="urn:microsoft.com/office/officeart/2005/8/layout/hierarchy2"/>
    <dgm:cxn modelId="{767EBE04-B2CD-144F-B349-BA24A3A1437E}" type="presParOf" srcId="{33E9A811-4018-BE47-9A19-758C264E1AE8}" destId="{429ECADA-7270-4F48-9BB2-D1E3EDA99325}" srcOrd="1" destOrd="0" presId="urn:microsoft.com/office/officeart/2005/8/layout/hierarchy2"/>
    <dgm:cxn modelId="{07245A83-61DB-B042-96DD-2DF4072863C0}" type="presParOf" srcId="{798F5AE5-D841-C54D-87D1-F53F9E524A1A}" destId="{E8D5B2A1-AA6E-FC49-AC0F-4296777EB0AE}" srcOrd="2" destOrd="0" presId="urn:microsoft.com/office/officeart/2005/8/layout/hierarchy2"/>
    <dgm:cxn modelId="{04A6CFE0-31E7-9844-93EF-4417DD69A89B}" type="presParOf" srcId="{E8D5B2A1-AA6E-FC49-AC0F-4296777EB0AE}" destId="{5225306A-BCF8-654B-942C-52CBBD5ED637}" srcOrd="0" destOrd="0" presId="urn:microsoft.com/office/officeart/2005/8/layout/hierarchy2"/>
    <dgm:cxn modelId="{AB52849D-B2AA-2747-BA25-A62BD8AA8E1A}" type="presParOf" srcId="{798F5AE5-D841-C54D-87D1-F53F9E524A1A}" destId="{C774C90C-9A80-754F-A28B-719BA5280C99}" srcOrd="3" destOrd="0" presId="urn:microsoft.com/office/officeart/2005/8/layout/hierarchy2"/>
    <dgm:cxn modelId="{CD29F75A-6495-AC40-BE2C-345CC365ACEB}" type="presParOf" srcId="{C774C90C-9A80-754F-A28B-719BA5280C99}" destId="{E28780E6-13E2-9D44-9639-918871E2ABE0}" srcOrd="0" destOrd="0" presId="urn:microsoft.com/office/officeart/2005/8/layout/hierarchy2"/>
    <dgm:cxn modelId="{5D43E45C-2F57-F34C-9641-37400EB9AC35}" type="presParOf" srcId="{C774C90C-9A80-754F-A28B-719BA5280C99}" destId="{B862E0FB-096B-CE41-AE90-53D3F9C584F1}" srcOrd="1" destOrd="0" presId="urn:microsoft.com/office/officeart/2005/8/layout/hierarchy2"/>
    <dgm:cxn modelId="{D29A670E-684D-3E4B-992E-603473B9DA66}" type="presParOf" srcId="{798F5AE5-D841-C54D-87D1-F53F9E524A1A}" destId="{00B52EA2-196B-3A4C-9D30-C2943B1F3523}" srcOrd="4" destOrd="0" presId="urn:microsoft.com/office/officeart/2005/8/layout/hierarchy2"/>
    <dgm:cxn modelId="{1107A5B4-FB82-B04F-B636-165A84AA0B9E}" type="presParOf" srcId="{00B52EA2-196B-3A4C-9D30-C2943B1F3523}" destId="{A3E77D36-87FC-3048-AAF6-7F49AD0C4CB8}" srcOrd="0" destOrd="0" presId="urn:microsoft.com/office/officeart/2005/8/layout/hierarchy2"/>
    <dgm:cxn modelId="{03956D36-A860-D144-951C-EB1F9F92A614}" type="presParOf" srcId="{798F5AE5-D841-C54D-87D1-F53F9E524A1A}" destId="{6A67A22C-E425-B544-BC16-614AB2FDF3B7}" srcOrd="5" destOrd="0" presId="urn:microsoft.com/office/officeart/2005/8/layout/hierarchy2"/>
    <dgm:cxn modelId="{F18A82D3-EE44-DB44-8203-97D79489D78F}" type="presParOf" srcId="{6A67A22C-E425-B544-BC16-614AB2FDF3B7}" destId="{90E1184C-B1D9-CB4E-9EEE-6B283FB30F4F}" srcOrd="0" destOrd="0" presId="urn:microsoft.com/office/officeart/2005/8/layout/hierarchy2"/>
    <dgm:cxn modelId="{A492C78C-D94A-B349-8528-C477E229CE71}" type="presParOf" srcId="{6A67A22C-E425-B544-BC16-614AB2FDF3B7}" destId="{9063D172-F90B-6547-B535-C33C77624E51}" srcOrd="1" destOrd="0" presId="urn:microsoft.com/office/officeart/2005/8/layout/hierarchy2"/>
    <dgm:cxn modelId="{30421390-D25A-CD4D-AA77-3A05E81CDA60}" type="presParOf" srcId="{A5DE5494-E58F-BC47-8845-D1B25782C1C2}" destId="{E8780FC7-D864-A147-BF13-9176E5956B66}" srcOrd="2" destOrd="0" presId="urn:microsoft.com/office/officeart/2005/8/layout/hierarchy2"/>
    <dgm:cxn modelId="{2ADAA6E5-2301-D94D-98F5-11F06BD3DF62}" type="presParOf" srcId="{E8780FC7-D864-A147-BF13-9176E5956B66}" destId="{2D8F6DC0-2F7A-234C-995C-E4076EA77623}" srcOrd="0" destOrd="0" presId="urn:microsoft.com/office/officeart/2005/8/layout/hierarchy2"/>
    <dgm:cxn modelId="{DB6E861F-AA34-E040-899D-33DF12F5A2CC}" type="presParOf" srcId="{A5DE5494-E58F-BC47-8845-D1B25782C1C2}" destId="{47CA77DD-83D9-1A44-824A-ED133E49184D}" srcOrd="3" destOrd="0" presId="urn:microsoft.com/office/officeart/2005/8/layout/hierarchy2"/>
    <dgm:cxn modelId="{F996F5C0-CCAA-8143-98C8-64F17867213B}" type="presParOf" srcId="{47CA77DD-83D9-1A44-824A-ED133E49184D}" destId="{C91FC6FC-5D31-6646-A95A-ED07CF904196}" srcOrd="0" destOrd="0" presId="urn:microsoft.com/office/officeart/2005/8/layout/hierarchy2"/>
    <dgm:cxn modelId="{91DAB6BF-483B-394E-BAC9-76772C695B63}" type="presParOf" srcId="{47CA77DD-83D9-1A44-824A-ED133E49184D}" destId="{69A5BFEF-2F65-3C42-818B-AE5F83FD4D22}" srcOrd="1" destOrd="0" presId="urn:microsoft.com/office/officeart/2005/8/layout/hierarchy2"/>
    <dgm:cxn modelId="{424BF2AE-B327-9848-8720-FEFE46EC7FF1}" type="presParOf" srcId="{A5DE5494-E58F-BC47-8845-D1B25782C1C2}" destId="{FEB22E5A-ADC6-6646-B600-0841A24DE8D9}" srcOrd="4" destOrd="0" presId="urn:microsoft.com/office/officeart/2005/8/layout/hierarchy2"/>
    <dgm:cxn modelId="{E715744E-79A9-194B-BBE3-0D3F5B108AEC}" type="presParOf" srcId="{FEB22E5A-ADC6-6646-B600-0841A24DE8D9}" destId="{230B1F90-290E-B242-81E1-DAB36A3D3008}" srcOrd="0" destOrd="0" presId="urn:microsoft.com/office/officeart/2005/8/layout/hierarchy2"/>
    <dgm:cxn modelId="{E346F67F-07A0-1641-82AB-B34C1A8B3C4E}" type="presParOf" srcId="{A5DE5494-E58F-BC47-8845-D1B25782C1C2}" destId="{01E22EE5-F31E-E24A-884B-4D3E82970E47}" srcOrd="5" destOrd="0" presId="urn:microsoft.com/office/officeart/2005/8/layout/hierarchy2"/>
    <dgm:cxn modelId="{92797CB5-0FD8-674C-8C42-7FE35831F7C4}" type="presParOf" srcId="{01E22EE5-F31E-E24A-884B-4D3E82970E47}" destId="{6A3CC1F3-8270-234F-9F1B-B2FFA5AB7F4C}" srcOrd="0" destOrd="0" presId="urn:microsoft.com/office/officeart/2005/8/layout/hierarchy2"/>
    <dgm:cxn modelId="{C0F777AC-1BE1-A645-A5DB-4DDB4FC88E01}" type="presParOf" srcId="{01E22EE5-F31E-E24A-884B-4D3E82970E47}" destId="{6B0038DE-354C-4144-949F-0DE9A0BD6463}" srcOrd="1" destOrd="0" presId="urn:microsoft.com/office/officeart/2005/8/layout/hierarchy2"/>
    <dgm:cxn modelId="{5DDE43EA-211B-894D-B1FC-2BB9A2D18B21}" type="presParOf" srcId="{A5DE5494-E58F-BC47-8845-D1B25782C1C2}" destId="{BD3F57A6-946F-AB4C-B9FB-09D3DB684921}" srcOrd="6" destOrd="0" presId="urn:microsoft.com/office/officeart/2005/8/layout/hierarchy2"/>
    <dgm:cxn modelId="{C0811C2D-383D-9645-882B-52A33BFB9575}" type="presParOf" srcId="{BD3F57A6-946F-AB4C-B9FB-09D3DB684921}" destId="{7EA70615-9C7C-9A46-9124-B0532142F897}" srcOrd="0" destOrd="0" presId="urn:microsoft.com/office/officeart/2005/8/layout/hierarchy2"/>
    <dgm:cxn modelId="{CBCFF36F-336E-0C41-979C-32BF176C5FD7}" type="presParOf" srcId="{A5DE5494-E58F-BC47-8845-D1B25782C1C2}" destId="{5117D67F-C6D5-2444-8AAD-1017227137AD}" srcOrd="7" destOrd="0" presId="urn:microsoft.com/office/officeart/2005/8/layout/hierarchy2"/>
    <dgm:cxn modelId="{A015626A-DB97-EE4F-9B30-1BF4F4008613}" type="presParOf" srcId="{5117D67F-C6D5-2444-8AAD-1017227137AD}" destId="{63B87EFC-B820-C64A-AE71-A6BAFC17EC72}" srcOrd="0" destOrd="0" presId="urn:microsoft.com/office/officeart/2005/8/layout/hierarchy2"/>
    <dgm:cxn modelId="{BADBCA67-4999-784E-8361-77BE0A2FCADD}" type="presParOf" srcId="{5117D67F-C6D5-2444-8AAD-1017227137AD}" destId="{41203725-DFDC-214C-BF60-D15E682ECBC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A27AC-455B-F84C-8F34-D4CFFB2A1DE3}">
      <dsp:nvSpPr>
        <dsp:cNvPr id="0" name=""/>
        <dsp:cNvSpPr/>
      </dsp:nvSpPr>
      <dsp:spPr>
        <a:xfrm>
          <a:off x="5291" y="2094673"/>
          <a:ext cx="1561041" cy="780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uncal</a:t>
          </a:r>
          <a:endParaRPr lang="en-US" sz="3700" kern="1200" dirty="0"/>
        </a:p>
      </dsp:txBody>
      <dsp:txXfrm>
        <a:off x="28152" y="2117534"/>
        <a:ext cx="1515319" cy="734798"/>
      </dsp:txXfrm>
    </dsp:sp>
    <dsp:sp modelId="{76B86F9D-AADA-6A43-84B2-900190AB2007}">
      <dsp:nvSpPr>
        <dsp:cNvPr id="0" name=""/>
        <dsp:cNvSpPr/>
      </dsp:nvSpPr>
      <dsp:spPr>
        <a:xfrm rot="19457599">
          <a:off x="1494055" y="2247570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9317" y="2241309"/>
        <a:ext cx="38448" cy="38448"/>
      </dsp:txXfrm>
    </dsp:sp>
    <dsp:sp modelId="{23344E19-E376-8F43-AC8C-752AC0ED4852}">
      <dsp:nvSpPr>
        <dsp:cNvPr id="0" name=""/>
        <dsp:cNvSpPr/>
      </dsp:nvSpPr>
      <dsp:spPr>
        <a:xfrm>
          <a:off x="2190749" y="16458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rateints</a:t>
          </a:r>
          <a:endParaRPr lang="en-US" sz="3700" kern="1200" dirty="0"/>
        </a:p>
      </dsp:txBody>
      <dsp:txXfrm>
        <a:off x="2213610" y="1668734"/>
        <a:ext cx="1515319" cy="734798"/>
      </dsp:txXfrm>
    </dsp:sp>
    <dsp:sp modelId="{B3804EAB-1307-B740-9930-13C43769B77F}">
      <dsp:nvSpPr>
        <dsp:cNvPr id="0" name=""/>
        <dsp:cNvSpPr/>
      </dsp:nvSpPr>
      <dsp:spPr>
        <a:xfrm rot="2142401">
          <a:off x="1494055" y="26963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9317" y="2690109"/>
        <a:ext cx="38448" cy="38448"/>
      </dsp:txXfrm>
    </dsp:sp>
    <dsp:sp modelId="{CCC14A1D-2F5B-E04B-8CC2-8C278A09855C}">
      <dsp:nvSpPr>
        <dsp:cNvPr id="0" name=""/>
        <dsp:cNvSpPr/>
      </dsp:nvSpPr>
      <dsp:spPr>
        <a:xfrm>
          <a:off x="2190749" y="2543472"/>
          <a:ext cx="1561041" cy="780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rate</a:t>
          </a:r>
        </a:p>
      </dsp:txBody>
      <dsp:txXfrm>
        <a:off x="2213610" y="2566333"/>
        <a:ext cx="1515319" cy="734798"/>
      </dsp:txXfrm>
    </dsp:sp>
    <dsp:sp modelId="{B7AE7193-9955-BC4D-9637-47CEE3ACEBDE}">
      <dsp:nvSpPr>
        <dsp:cNvPr id="0" name=""/>
        <dsp:cNvSpPr/>
      </dsp:nvSpPr>
      <dsp:spPr>
        <a:xfrm rot="19457599">
          <a:off x="3679514" y="26963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4775" y="2690109"/>
        <a:ext cx="38448" cy="38448"/>
      </dsp:txXfrm>
    </dsp:sp>
    <dsp:sp modelId="{9FB3D612-865D-6D46-98EE-28FB9A78CF6E}">
      <dsp:nvSpPr>
        <dsp:cNvPr id="0" name=""/>
        <dsp:cNvSpPr/>
      </dsp:nvSpPr>
      <dsp:spPr>
        <a:xfrm>
          <a:off x="4376208" y="2094673"/>
          <a:ext cx="1561041" cy="780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cal</a:t>
          </a:r>
          <a:endParaRPr lang="en-US" sz="3700" kern="1200" dirty="0"/>
        </a:p>
      </dsp:txBody>
      <dsp:txXfrm>
        <a:off x="4399069" y="2117534"/>
        <a:ext cx="1515319" cy="734798"/>
      </dsp:txXfrm>
    </dsp:sp>
    <dsp:sp modelId="{1D3AD350-9C72-3C40-8A23-C35FD2989F55}">
      <dsp:nvSpPr>
        <dsp:cNvPr id="0" name=""/>
        <dsp:cNvSpPr/>
      </dsp:nvSpPr>
      <dsp:spPr>
        <a:xfrm>
          <a:off x="5937250" y="24719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33848" y="2469323"/>
        <a:ext cx="31220" cy="31220"/>
      </dsp:txXfrm>
    </dsp:sp>
    <dsp:sp modelId="{63C638C7-F2B2-2D49-807B-DEED9940F946}">
      <dsp:nvSpPr>
        <dsp:cNvPr id="0" name=""/>
        <dsp:cNvSpPr/>
      </dsp:nvSpPr>
      <dsp:spPr>
        <a:xfrm>
          <a:off x="6561666" y="20946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i2d</a:t>
          </a:r>
        </a:p>
      </dsp:txBody>
      <dsp:txXfrm>
        <a:off x="6584527" y="2117534"/>
        <a:ext cx="1515319" cy="734798"/>
      </dsp:txXfrm>
    </dsp:sp>
    <dsp:sp modelId="{E8780FC7-D864-A147-BF13-9176E5956B66}">
      <dsp:nvSpPr>
        <dsp:cNvPr id="0" name=""/>
        <dsp:cNvSpPr/>
      </dsp:nvSpPr>
      <dsp:spPr>
        <a:xfrm rot="2142401">
          <a:off x="3679514" y="31451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4775" y="3138908"/>
        <a:ext cx="38448" cy="38448"/>
      </dsp:txXfrm>
    </dsp:sp>
    <dsp:sp modelId="{C91FC6FC-5D31-6646-A95A-ED07CF904196}">
      <dsp:nvSpPr>
        <dsp:cNvPr id="0" name=""/>
        <dsp:cNvSpPr/>
      </dsp:nvSpPr>
      <dsp:spPr>
        <a:xfrm>
          <a:off x="4376208" y="29922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i2d</a:t>
          </a:r>
        </a:p>
      </dsp:txBody>
      <dsp:txXfrm>
        <a:off x="4399069" y="3015133"/>
        <a:ext cx="1515319" cy="734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A27AC-455B-F84C-8F34-D4CFFB2A1DE3}">
      <dsp:nvSpPr>
        <dsp:cNvPr id="0" name=""/>
        <dsp:cNvSpPr/>
      </dsp:nvSpPr>
      <dsp:spPr>
        <a:xfrm>
          <a:off x="5291" y="2319073"/>
          <a:ext cx="1561041" cy="780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uncal</a:t>
          </a:r>
          <a:endParaRPr lang="en-US" sz="3700" kern="1200" dirty="0"/>
        </a:p>
      </dsp:txBody>
      <dsp:txXfrm>
        <a:off x="28152" y="2341934"/>
        <a:ext cx="1515319" cy="734798"/>
      </dsp:txXfrm>
    </dsp:sp>
    <dsp:sp modelId="{76B86F9D-AADA-6A43-84B2-900190AB2007}">
      <dsp:nvSpPr>
        <dsp:cNvPr id="0" name=""/>
        <dsp:cNvSpPr/>
      </dsp:nvSpPr>
      <dsp:spPr>
        <a:xfrm rot="19457599">
          <a:off x="1494055" y="24719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9317" y="2465709"/>
        <a:ext cx="38448" cy="38448"/>
      </dsp:txXfrm>
    </dsp:sp>
    <dsp:sp modelId="{23344E19-E376-8F43-AC8C-752AC0ED4852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rateints</a:t>
          </a:r>
          <a:endParaRPr lang="en-US" sz="3700" kern="1200" dirty="0"/>
        </a:p>
      </dsp:txBody>
      <dsp:txXfrm>
        <a:off x="2213610" y="1893134"/>
        <a:ext cx="1515319" cy="734798"/>
      </dsp:txXfrm>
    </dsp:sp>
    <dsp:sp modelId="{B3804EAB-1307-B740-9930-13C43769B77F}">
      <dsp:nvSpPr>
        <dsp:cNvPr id="0" name=""/>
        <dsp:cNvSpPr/>
      </dsp:nvSpPr>
      <dsp:spPr>
        <a:xfrm rot="2142401">
          <a:off x="1494055" y="29207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9317" y="2914508"/>
        <a:ext cx="38448" cy="38448"/>
      </dsp:txXfrm>
    </dsp:sp>
    <dsp:sp modelId="{CCC14A1D-2F5B-E04B-8CC2-8C278A09855C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rate</a:t>
          </a:r>
        </a:p>
      </dsp:txBody>
      <dsp:txXfrm>
        <a:off x="2213610" y="2790733"/>
        <a:ext cx="1515319" cy="734798"/>
      </dsp:txXfrm>
    </dsp:sp>
    <dsp:sp modelId="{B7AE7193-9955-BC4D-9637-47CEE3ACEBDE}">
      <dsp:nvSpPr>
        <dsp:cNvPr id="0" name=""/>
        <dsp:cNvSpPr/>
      </dsp:nvSpPr>
      <dsp:spPr>
        <a:xfrm rot="17692822">
          <a:off x="3321927" y="2471969"/>
          <a:ext cx="148414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484144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6896" y="2447830"/>
        <a:ext cx="74207" cy="74207"/>
      </dsp:txXfrm>
    </dsp:sp>
    <dsp:sp modelId="{9FB3D612-865D-6D46-98EE-28FB9A78CF6E}">
      <dsp:nvSpPr>
        <dsp:cNvPr id="0" name=""/>
        <dsp:cNvSpPr/>
      </dsp:nvSpPr>
      <dsp:spPr>
        <a:xfrm>
          <a:off x="4376208" y="1421474"/>
          <a:ext cx="1561041" cy="780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cal</a:t>
          </a:r>
          <a:endParaRPr lang="en-US" sz="3700" kern="1200" dirty="0"/>
        </a:p>
      </dsp:txBody>
      <dsp:txXfrm>
        <a:off x="4399069" y="1444335"/>
        <a:ext cx="1515319" cy="734798"/>
      </dsp:txXfrm>
    </dsp:sp>
    <dsp:sp modelId="{1D3AD350-9C72-3C40-8A23-C35FD2989F55}">
      <dsp:nvSpPr>
        <dsp:cNvPr id="0" name=""/>
        <dsp:cNvSpPr/>
      </dsp:nvSpPr>
      <dsp:spPr>
        <a:xfrm rot="18289469">
          <a:off x="5702745" y="1349971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22122" y="1335599"/>
        <a:ext cx="54671" cy="54671"/>
      </dsp:txXfrm>
    </dsp:sp>
    <dsp:sp modelId="{63C638C7-F2B2-2D49-807B-DEED9940F946}">
      <dsp:nvSpPr>
        <dsp:cNvPr id="0" name=""/>
        <dsp:cNvSpPr/>
      </dsp:nvSpPr>
      <dsp:spPr>
        <a:xfrm>
          <a:off x="6561666" y="523875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s2d</a:t>
          </a:r>
        </a:p>
      </dsp:txBody>
      <dsp:txXfrm>
        <a:off x="6584527" y="546736"/>
        <a:ext cx="1515319" cy="734798"/>
      </dsp:txXfrm>
    </dsp:sp>
    <dsp:sp modelId="{E8D5B2A1-AA6E-FC49-AC0F-4296777EB0AE}">
      <dsp:nvSpPr>
        <dsp:cNvPr id="0" name=""/>
        <dsp:cNvSpPr/>
      </dsp:nvSpPr>
      <dsp:spPr>
        <a:xfrm>
          <a:off x="5937250" y="17987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33848" y="1796124"/>
        <a:ext cx="31220" cy="31220"/>
      </dsp:txXfrm>
    </dsp:sp>
    <dsp:sp modelId="{E28780E6-13E2-9D44-9639-918871E2ABE0}">
      <dsp:nvSpPr>
        <dsp:cNvPr id="0" name=""/>
        <dsp:cNvSpPr/>
      </dsp:nvSpPr>
      <dsp:spPr>
        <a:xfrm>
          <a:off x="6561666" y="1421474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s3d</a:t>
          </a:r>
        </a:p>
      </dsp:txBody>
      <dsp:txXfrm>
        <a:off x="6584527" y="1444335"/>
        <a:ext cx="1515319" cy="734798"/>
      </dsp:txXfrm>
    </dsp:sp>
    <dsp:sp modelId="{00B52EA2-196B-3A4C-9D30-C2943B1F3523}">
      <dsp:nvSpPr>
        <dsp:cNvPr id="0" name=""/>
        <dsp:cNvSpPr/>
      </dsp:nvSpPr>
      <dsp:spPr>
        <a:xfrm rot="3310531">
          <a:off x="5702745" y="2247570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22122" y="2233198"/>
        <a:ext cx="54671" cy="54671"/>
      </dsp:txXfrm>
    </dsp:sp>
    <dsp:sp modelId="{90E1184C-B1D9-CB4E-9EEE-6B283FB30F4F}">
      <dsp:nvSpPr>
        <dsp:cNvPr id="0" name=""/>
        <dsp:cNvSpPr/>
      </dsp:nvSpPr>
      <dsp:spPr>
        <a:xfrm>
          <a:off x="6561666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x1d</a:t>
          </a:r>
        </a:p>
      </dsp:txBody>
      <dsp:txXfrm>
        <a:off x="6584527" y="2341934"/>
        <a:ext cx="1515319" cy="734798"/>
      </dsp:txXfrm>
    </dsp:sp>
    <dsp:sp modelId="{E8780FC7-D864-A147-BF13-9176E5956B66}">
      <dsp:nvSpPr>
        <dsp:cNvPr id="0" name=""/>
        <dsp:cNvSpPr/>
      </dsp:nvSpPr>
      <dsp:spPr>
        <a:xfrm rot="19457599">
          <a:off x="3679514" y="29207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4775" y="2914508"/>
        <a:ext cx="38448" cy="38448"/>
      </dsp:txXfrm>
    </dsp:sp>
    <dsp:sp modelId="{C91FC6FC-5D31-6646-A95A-ED07CF904196}">
      <dsp:nvSpPr>
        <dsp:cNvPr id="0" name=""/>
        <dsp:cNvSpPr/>
      </dsp:nvSpPr>
      <dsp:spPr>
        <a:xfrm>
          <a:off x="4376208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s2d</a:t>
          </a:r>
        </a:p>
      </dsp:txBody>
      <dsp:txXfrm>
        <a:off x="4399069" y="2341934"/>
        <a:ext cx="1515319" cy="734798"/>
      </dsp:txXfrm>
    </dsp:sp>
    <dsp:sp modelId="{FEB22E5A-ADC6-6646-B600-0841A24DE8D9}">
      <dsp:nvSpPr>
        <dsp:cNvPr id="0" name=""/>
        <dsp:cNvSpPr/>
      </dsp:nvSpPr>
      <dsp:spPr>
        <a:xfrm rot="2142401">
          <a:off x="3679514" y="3369568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4775" y="3363308"/>
        <a:ext cx="38448" cy="38448"/>
      </dsp:txXfrm>
    </dsp:sp>
    <dsp:sp modelId="{6A3CC1F3-8270-234F-9F1B-B2FFA5AB7F4C}">
      <dsp:nvSpPr>
        <dsp:cNvPr id="0" name=""/>
        <dsp:cNvSpPr/>
      </dsp:nvSpPr>
      <dsp:spPr>
        <a:xfrm>
          <a:off x="4376208" y="32166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s3d</a:t>
          </a:r>
        </a:p>
      </dsp:txBody>
      <dsp:txXfrm>
        <a:off x="4399069" y="3239533"/>
        <a:ext cx="1515319" cy="734798"/>
      </dsp:txXfrm>
    </dsp:sp>
    <dsp:sp modelId="{BD3F57A6-946F-AB4C-B9FB-09D3DB684921}">
      <dsp:nvSpPr>
        <dsp:cNvPr id="0" name=""/>
        <dsp:cNvSpPr/>
      </dsp:nvSpPr>
      <dsp:spPr>
        <a:xfrm rot="3907178">
          <a:off x="3321927" y="3818368"/>
          <a:ext cx="148414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484144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6896" y="3794228"/>
        <a:ext cx="74207" cy="74207"/>
      </dsp:txXfrm>
    </dsp:sp>
    <dsp:sp modelId="{63B87EFC-B820-C64A-AE71-A6BAFC17EC72}">
      <dsp:nvSpPr>
        <dsp:cNvPr id="0" name=""/>
        <dsp:cNvSpPr/>
      </dsp:nvSpPr>
      <dsp:spPr>
        <a:xfrm>
          <a:off x="4376208" y="4114271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x1d</a:t>
          </a:r>
        </a:p>
      </dsp:txBody>
      <dsp:txXfrm>
        <a:off x="4399069" y="4137132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592A-8402-EE4F-A48F-B8FD0AE7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53702-4BAF-F842-A8B7-B45A5E754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C8C5-3C00-FD40-BD97-64B8B51F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E47E-A26F-764D-B1E6-D28E6D9F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05B0-0C6B-C943-8341-67D9E032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93FC-5D25-574B-A50D-75E1BE2F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B9EB5-BDE5-1943-A508-DB88D4DF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745C-1973-E24B-A6F0-6B801506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3A5A-056A-A543-9A3A-898CCED5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43D4-FBD6-5449-AEB4-66553798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7E9AD-B07D-8249-98FA-38487902F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2CB10-6EF1-B14D-9C58-AF785E0E9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30F2-FBA9-B643-AAD8-B9961F82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D0CB-CBD9-134D-A536-A3BB0532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6926-C164-B041-8A62-83C42C67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F54A-A55F-514B-8581-1BEE9CC7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26D2-2362-2C44-B154-B936403B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8199-2115-0743-84D4-55172E07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A8D4-8D63-7549-80D9-1063023B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E26-8484-2946-BCA3-20D139C1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63FD-4FF7-B745-A5ED-A568A73D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4EB58-B875-6745-A0F0-6F42D289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2B6F-722F-6A42-BFC0-B5209AF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A27C0-0A8E-2747-892A-CAAD3437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C20-0C67-7F41-B810-1DAA3EC6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9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E924-4986-A043-A8B7-548A57A7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FF94-ECA3-6E45-A0B9-9AFF4A2CC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163B2-CD51-2741-847E-0E94223AC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1F9F4-A101-2C40-9263-102AEE69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C835-555A-9144-B114-653E3FAF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A7F8F-E916-F34B-A113-90FC9E36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794A-5E62-2346-8565-37A2569C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A268E-C919-6D4C-BF08-0372D45EB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3A6E7-9196-6C45-A9ED-E2B962102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24C94-AE0D-A046-B5BB-1BC0BBF74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6FE9D-EFFD-1F43-9E35-2F9D3ED87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AF31B-0107-594C-BEF3-0DD07D22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A32C0-28B6-8F44-9F75-C981E178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F4F36-6865-0E46-B6BD-2604CE0A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3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B10B-09DA-C14B-83C2-C226D45C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E96D0-7814-4A41-AF28-3A5A7FD3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D5BE3-102A-AB42-B473-EADD30DA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8FD10-8B31-2148-B0FA-A9D3DE95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8AB78-3174-FA4E-861A-90101DF2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47818-DA11-A348-89F8-A8EEACD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B469F-25C1-D84C-BCEE-E8029C46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034A-6B19-794F-8F4A-5F8FAB85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4A84-31A5-584D-B915-F6CBA9EE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6A6B2-ADD4-6A44-9441-FC2D32FD6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5A2C3-C857-C74F-8A95-AFAD3D31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B2976-4E8C-7945-8020-00630C80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4CE8-5720-0042-BE45-8008BC95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FF90-D14B-1448-9A5F-CC798243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92E48-157D-A649-99B5-70023246A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246F9-EF99-2D4C-8375-E9E58CB0D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3584-C519-C048-8FB3-2C4BF041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D9B0-115E-0547-97E6-00907219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36157-D00A-C242-941C-79F81E1A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81734-28BC-E54D-905B-CB0AAD21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F9D4-4EBC-0647-8935-0A617A563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14D8-2CD6-A74F-955C-4D23A19EB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1AA8B-8A55-2741-A51D-D77C8D5AF34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33A7-7BD0-FD4F-B522-A8E4E2311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114B-F5FC-314F-927A-206D5C08F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C12E4-E486-3242-B8FB-A17D9AF0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2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4186-36A5-A14C-8255-F61089ECE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JWST Data Processing and Products</a:t>
            </a:r>
          </a:p>
        </p:txBody>
      </p:sp>
    </p:spTree>
    <p:extLst>
      <p:ext uri="{BB962C8B-B14F-4D97-AF65-F5344CB8AC3E}">
        <p14:creationId xmlns:p14="http://schemas.microsoft.com/office/powerpoint/2010/main" val="251385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75C9D-7D3C-3041-80FA-7C3AD3A0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diagram: Spectroscopy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4A1714-4BB3-1240-8360-4CE414E73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08103"/>
              </p:ext>
            </p:extLst>
          </p:nvPr>
        </p:nvGraphicFramePr>
        <p:xfrm>
          <a:off x="2031999" y="16906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744C40-2833-734E-94AF-8E658249E95A}"/>
              </a:ext>
            </a:extLst>
          </p:cNvPr>
          <p:cNvSpPr txBox="1"/>
          <p:nvPr/>
        </p:nvSpPr>
        <p:spPr>
          <a:xfrm>
            <a:off x="2031999" y="1815548"/>
            <a:ext cx="919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Stage 0	            Stage 1		  Stage 2		         Stage 3</a:t>
            </a:r>
          </a:p>
        </p:txBody>
      </p:sp>
    </p:spTree>
    <p:extLst>
      <p:ext uri="{BB962C8B-B14F-4D97-AF65-F5344CB8AC3E}">
        <p14:creationId xmlns:p14="http://schemas.microsoft.com/office/powerpoint/2010/main" val="183731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AB010D-67FD-F648-AB49-4E82EA2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use?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6D3BC-8A32-5E44-9966-15E86D94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3470" cy="4351338"/>
          </a:xfrm>
        </p:spPr>
        <p:txBody>
          <a:bodyPr/>
          <a:lstStyle/>
          <a:p>
            <a:r>
              <a:rPr lang="en-US" dirty="0"/>
              <a:t>Calibrated, distortion-corrected, per dither: i2d/s2d/s3d (Stage 2)</a:t>
            </a:r>
          </a:p>
          <a:p>
            <a:endParaRPr lang="en-US" dirty="0"/>
          </a:p>
          <a:p>
            <a:r>
              <a:rPr lang="en-US" dirty="0"/>
              <a:t>Calibrated, distortion-corrected, dither-combined: i2d/s2d/s3d (Stage 3)</a:t>
            </a:r>
          </a:p>
          <a:p>
            <a:endParaRPr lang="en-US" dirty="0"/>
          </a:p>
          <a:p>
            <a:r>
              <a:rPr lang="en-US" dirty="0"/>
              <a:t>The intermediate data products are less useful, except for re-running the pipeline if, e.g., saturation occurs before the end of a ramp</a:t>
            </a:r>
          </a:p>
          <a:p>
            <a:endParaRPr lang="en-US" dirty="0"/>
          </a:p>
          <a:p>
            <a:r>
              <a:rPr lang="en-US" dirty="0"/>
              <a:t>Use x1d products at your own risk</a:t>
            </a:r>
          </a:p>
        </p:txBody>
      </p:sp>
    </p:spTree>
    <p:extLst>
      <p:ext uri="{BB962C8B-B14F-4D97-AF65-F5344CB8AC3E}">
        <p14:creationId xmlns:p14="http://schemas.microsoft.com/office/powerpoint/2010/main" val="424531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C8685-B25B-9F4E-B068-35EAF81A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file names (Stage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8CBDB-9934-8F40-8709-8ECBC4E0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Example for a MIRI IFU long-wavelength data cube: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jw</a:t>
            </a:r>
            <a:r>
              <a:rPr lang="en-US" dirty="0">
                <a:solidFill>
                  <a:srgbClr val="00B050"/>
                </a:solidFill>
              </a:rPr>
              <a:t>00802</a:t>
            </a:r>
            <a:r>
              <a:rPr lang="en-US" dirty="0"/>
              <a:t>115</a:t>
            </a:r>
            <a:r>
              <a:rPr lang="en-US" dirty="0">
                <a:solidFill>
                  <a:srgbClr val="00B050"/>
                </a:solidFill>
              </a:rPr>
              <a:t>001</a:t>
            </a:r>
            <a:r>
              <a:rPr lang="en-US" dirty="0"/>
              <a:t>_03101_00001_mirifulong_s3d.fits</a:t>
            </a:r>
          </a:p>
          <a:p>
            <a:pPr marL="0" indent="0">
              <a:buNone/>
            </a:pPr>
            <a:r>
              <a:rPr lang="en-US" dirty="0"/>
              <a:t>		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Program ID #     </a:t>
            </a:r>
            <a:r>
              <a:rPr lang="en-US" dirty="0"/>
              <a:t>Obs. #   </a:t>
            </a:r>
            <a:r>
              <a:rPr lang="en-US" dirty="0">
                <a:solidFill>
                  <a:srgbClr val="00B050"/>
                </a:solidFill>
              </a:rPr>
              <a:t>Visit #     </a:t>
            </a:r>
            <a:r>
              <a:rPr lang="en-US" dirty="0"/>
              <a:t>Exposure #    Detector   Product type</a:t>
            </a:r>
          </a:p>
          <a:p>
            <a:pPr marL="0" indent="0">
              <a:buNone/>
            </a:pPr>
            <a:r>
              <a:rPr lang="en-US" dirty="0"/>
              <a:t>				   </a:t>
            </a:r>
            <a:r>
              <a:rPr lang="en-US" dirty="0" err="1"/>
              <a:t>ggsaa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   </a:t>
            </a:r>
            <a:r>
              <a:rPr lang="en-US" sz="2400" dirty="0"/>
              <a:t>gg = group (usually 03)</a:t>
            </a:r>
          </a:p>
          <a:p>
            <a:pPr marL="0" indent="0">
              <a:buNone/>
            </a:pPr>
            <a:r>
              <a:rPr lang="en-US" dirty="0"/>
              <a:t>				   </a:t>
            </a:r>
            <a:r>
              <a:rPr lang="en-US" sz="2400" dirty="0"/>
              <a:t>s = sequence number (for non-parallels = 1)</a:t>
            </a:r>
          </a:p>
          <a:p>
            <a:pPr marL="0" indent="0">
              <a:buNone/>
            </a:pPr>
            <a:r>
              <a:rPr lang="en-US" sz="2400" dirty="0"/>
              <a:t>				    aa = activity number w/n visit sequence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76095C-7E4B-2749-90DF-ED0B2CCF31AC}"/>
              </a:ext>
            </a:extLst>
          </p:cNvPr>
          <p:cNvCxnSpPr/>
          <p:nvPr/>
        </p:nvCxnSpPr>
        <p:spPr>
          <a:xfrm flipV="1">
            <a:off x="2122432" y="3091928"/>
            <a:ext cx="1017142" cy="6369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8ABC0-F69E-2644-9156-E9626190A51C}"/>
              </a:ext>
            </a:extLst>
          </p:cNvPr>
          <p:cNvCxnSpPr>
            <a:cxnSpLocks/>
          </p:cNvCxnSpPr>
          <p:nvPr/>
        </p:nvCxnSpPr>
        <p:spPr>
          <a:xfrm flipV="1">
            <a:off x="3924728" y="3105180"/>
            <a:ext cx="1" cy="636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3689E-3E00-914B-8A17-A1FB2D4D49C5}"/>
              </a:ext>
            </a:extLst>
          </p:cNvPr>
          <p:cNvCxnSpPr>
            <a:cxnSpLocks/>
          </p:cNvCxnSpPr>
          <p:nvPr/>
        </p:nvCxnSpPr>
        <p:spPr>
          <a:xfrm flipH="1" flipV="1">
            <a:off x="4520629" y="3105180"/>
            <a:ext cx="575353" cy="6369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C3233A2-06EC-1947-B77A-8A1873A99352}"/>
              </a:ext>
            </a:extLst>
          </p:cNvPr>
          <p:cNvSpPr/>
          <p:nvPr/>
        </p:nvSpPr>
        <p:spPr>
          <a:xfrm>
            <a:off x="4767209" y="4177714"/>
            <a:ext cx="5548045" cy="19212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4F7551-42CC-5A4C-BAE0-1643F53B0D72}"/>
              </a:ext>
            </a:extLst>
          </p:cNvPr>
          <p:cNvCxnSpPr>
            <a:cxnSpLocks/>
          </p:cNvCxnSpPr>
          <p:nvPr/>
        </p:nvCxnSpPr>
        <p:spPr>
          <a:xfrm flipV="1">
            <a:off x="5735548" y="3118432"/>
            <a:ext cx="0" cy="1059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6983-D294-2549-9896-42C26D931E40}"/>
              </a:ext>
            </a:extLst>
          </p:cNvPr>
          <p:cNvCxnSpPr>
            <a:cxnSpLocks/>
          </p:cNvCxnSpPr>
          <p:nvPr/>
        </p:nvCxnSpPr>
        <p:spPr>
          <a:xfrm flipV="1">
            <a:off x="6594296" y="3105180"/>
            <a:ext cx="1" cy="636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28ACC1-9EE1-1040-ABAA-5C9B90CE103C}"/>
              </a:ext>
            </a:extLst>
          </p:cNvPr>
          <p:cNvCxnSpPr>
            <a:cxnSpLocks/>
          </p:cNvCxnSpPr>
          <p:nvPr/>
        </p:nvCxnSpPr>
        <p:spPr>
          <a:xfrm flipV="1">
            <a:off x="8267273" y="3091928"/>
            <a:ext cx="1" cy="636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280349-DCEC-F14A-8E45-0BCB05C98947}"/>
              </a:ext>
            </a:extLst>
          </p:cNvPr>
          <p:cNvCxnSpPr>
            <a:cxnSpLocks/>
          </p:cNvCxnSpPr>
          <p:nvPr/>
        </p:nvCxnSpPr>
        <p:spPr>
          <a:xfrm flipH="1" flipV="1">
            <a:off x="9078933" y="3105180"/>
            <a:ext cx="1154128" cy="636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7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C8685-B25B-9F4E-B068-35EAF81A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file names (Stage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8CBDB-9934-8F40-8709-8ECBC4E0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Example for a MIRI IFU long-wavelength data cube: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jw</a:t>
            </a:r>
            <a:r>
              <a:rPr lang="en-US" dirty="0">
                <a:solidFill>
                  <a:srgbClr val="00B050"/>
                </a:solidFill>
              </a:rPr>
              <a:t>00802</a:t>
            </a:r>
            <a:r>
              <a:rPr lang="en-US" dirty="0"/>
              <a:t>-o001_</a:t>
            </a:r>
            <a:r>
              <a:rPr lang="en-US" dirty="0">
                <a:solidFill>
                  <a:srgbClr val="00B050"/>
                </a:solidFill>
              </a:rPr>
              <a:t>t005</a:t>
            </a:r>
            <a:r>
              <a:rPr lang="en-US" dirty="0"/>
              <a:t>_miri_</a:t>
            </a:r>
            <a:r>
              <a:rPr lang="en-US" dirty="0">
                <a:solidFill>
                  <a:srgbClr val="00B050"/>
                </a:solidFill>
              </a:rPr>
              <a:t>ch3-short</a:t>
            </a:r>
            <a:r>
              <a:rPr lang="en-US" dirty="0"/>
              <a:t>_s3d.fits</a:t>
            </a:r>
          </a:p>
          <a:p>
            <a:pPr marL="0" indent="0">
              <a:buNone/>
            </a:pPr>
            <a:r>
              <a:rPr lang="en-US" dirty="0"/>
              <a:t>		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Program ID #     </a:t>
            </a:r>
            <a:r>
              <a:rPr lang="en-US" dirty="0"/>
              <a:t>Obs. #   </a:t>
            </a:r>
            <a:r>
              <a:rPr lang="en-US" dirty="0">
                <a:solidFill>
                  <a:srgbClr val="00B050"/>
                </a:solidFill>
              </a:rPr>
              <a:t>???   </a:t>
            </a:r>
            <a:r>
              <a:rPr lang="en-US" dirty="0"/>
              <a:t>Instrument   </a:t>
            </a:r>
            <a:r>
              <a:rPr lang="en-US" dirty="0">
                <a:solidFill>
                  <a:srgbClr val="00B050"/>
                </a:solidFill>
              </a:rPr>
              <a:t>Grating</a:t>
            </a:r>
            <a:r>
              <a:rPr lang="en-US" dirty="0"/>
              <a:t>   Product 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AE0775-2F5B-7A45-87E5-B70BFEAB71AF}"/>
              </a:ext>
            </a:extLst>
          </p:cNvPr>
          <p:cNvCxnSpPr>
            <a:cxnSpLocks/>
          </p:cNvCxnSpPr>
          <p:nvPr/>
        </p:nvCxnSpPr>
        <p:spPr>
          <a:xfrm flipV="1">
            <a:off x="2122432" y="3273285"/>
            <a:ext cx="1429151" cy="601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272099-DAD0-7647-8911-9E65A2AEE84E}"/>
              </a:ext>
            </a:extLst>
          </p:cNvPr>
          <p:cNvCxnSpPr>
            <a:cxnSpLocks/>
          </p:cNvCxnSpPr>
          <p:nvPr/>
        </p:nvCxnSpPr>
        <p:spPr>
          <a:xfrm flipV="1">
            <a:off x="3924728" y="3260033"/>
            <a:ext cx="620768" cy="61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BB889D-F9C4-2546-984D-462F0D223688}"/>
              </a:ext>
            </a:extLst>
          </p:cNvPr>
          <p:cNvCxnSpPr>
            <a:cxnSpLocks/>
          </p:cNvCxnSpPr>
          <p:nvPr/>
        </p:nvCxnSpPr>
        <p:spPr>
          <a:xfrm flipV="1">
            <a:off x="4996070" y="3260034"/>
            <a:ext cx="384313" cy="5168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2F0ED4-30B8-384C-B261-BB441016ACD1}"/>
              </a:ext>
            </a:extLst>
          </p:cNvPr>
          <p:cNvCxnSpPr>
            <a:cxnSpLocks/>
          </p:cNvCxnSpPr>
          <p:nvPr/>
        </p:nvCxnSpPr>
        <p:spPr>
          <a:xfrm flipH="1" flipV="1">
            <a:off x="8522342" y="3260033"/>
            <a:ext cx="1154128" cy="636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C98B94-6C87-9F43-B3BB-20A6BC429E47}"/>
              </a:ext>
            </a:extLst>
          </p:cNvPr>
          <p:cNvCxnSpPr>
            <a:cxnSpLocks/>
          </p:cNvCxnSpPr>
          <p:nvPr/>
        </p:nvCxnSpPr>
        <p:spPr>
          <a:xfrm flipV="1">
            <a:off x="6316000" y="3260033"/>
            <a:ext cx="1" cy="636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5D685E-B230-A744-AF4F-62ED0307C9CD}"/>
              </a:ext>
            </a:extLst>
          </p:cNvPr>
          <p:cNvCxnSpPr>
            <a:cxnSpLocks/>
          </p:cNvCxnSpPr>
          <p:nvPr/>
        </p:nvCxnSpPr>
        <p:spPr>
          <a:xfrm flipH="1" flipV="1">
            <a:off x="7407965" y="3273285"/>
            <a:ext cx="294227" cy="601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1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7354" y="3901343"/>
            <a:ext cx="92467" cy="6164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5571" y="3566526"/>
            <a:ext cx="92467" cy="6164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1527" y="3243475"/>
            <a:ext cx="92467" cy="6164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8588" y="2883455"/>
            <a:ext cx="92467" cy="6164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7482" y="2565382"/>
            <a:ext cx="92467" cy="6164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94235" y="2279419"/>
            <a:ext cx="92467" cy="6164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1536842" y="4287908"/>
            <a:ext cx="330484" cy="979470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2628473" y="4303430"/>
            <a:ext cx="330484" cy="979470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3721" y="4912063"/>
            <a:ext cx="10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GROUP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8776" y="4917314"/>
            <a:ext cx="109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GROUP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370" y="3563686"/>
            <a:ext cx="117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FRAME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68514" y="2332932"/>
            <a:ext cx="2380180" cy="2210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2099" y="1910087"/>
            <a:ext cx="193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INTEGRATION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456398" y="2314522"/>
            <a:ext cx="1" cy="23955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225747" y="2536005"/>
            <a:ext cx="2380180" cy="2210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41716" y="2351069"/>
            <a:ext cx="1" cy="23955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223178" y="2351070"/>
            <a:ext cx="1" cy="23955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59608" y="2443536"/>
            <a:ext cx="2380180" cy="2210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44283" y="2406990"/>
            <a:ext cx="2380180" cy="2210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 rot="16200000">
            <a:off x="5728485" y="-3253400"/>
            <a:ext cx="330484" cy="9424399"/>
          </a:xfrm>
          <a:prstGeom prst="rightBrac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91190" y="887913"/>
            <a:ext cx="155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EXPOSURE</a:t>
            </a:r>
          </a:p>
        </p:txBody>
      </p:sp>
    </p:spTree>
    <p:extLst>
      <p:ext uri="{BB962C8B-B14F-4D97-AF65-F5344CB8AC3E}">
        <p14:creationId xmlns:p14="http://schemas.microsoft.com/office/powerpoint/2010/main" val="12463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/>
      <p:bldP spid="14" grpId="0"/>
      <p:bldP spid="15" grpId="0"/>
      <p:bldP spid="1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6D57-7819-D949-B2DD-B7AA7DBB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from the spacecraft?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2FE9-3BC9-6444-A414-D9B820AB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file per exposure (which typically means one file per dither position)</a:t>
            </a:r>
          </a:p>
          <a:p>
            <a:endParaRPr lang="en-US" dirty="0"/>
          </a:p>
          <a:p>
            <a:r>
              <a:rPr lang="en-US" dirty="0"/>
              <a:t>Raw (uncalibrated) data from </a:t>
            </a:r>
            <a:r>
              <a:rPr lang="en-US"/>
              <a:t>all groups in </a:t>
            </a:r>
            <a:r>
              <a:rPr lang="en-US" dirty="0"/>
              <a:t>an exposure</a:t>
            </a:r>
          </a:p>
          <a:p>
            <a:pPr lvl="1"/>
            <a:r>
              <a:rPr lang="en-US" dirty="0"/>
              <a:t>Dimensions of file: </a:t>
            </a:r>
            <a:r>
              <a:rPr lang="en-US" dirty="0" err="1"/>
              <a:t>nrows</a:t>
            </a:r>
            <a:r>
              <a:rPr lang="en-US" dirty="0"/>
              <a:t> x </a:t>
            </a:r>
            <a:r>
              <a:rPr lang="en-US" dirty="0" err="1"/>
              <a:t>ncolumns</a:t>
            </a:r>
            <a:r>
              <a:rPr lang="en-US" dirty="0"/>
              <a:t> x </a:t>
            </a:r>
            <a:r>
              <a:rPr lang="en-US" dirty="0" err="1"/>
              <a:t>ngroups</a:t>
            </a:r>
            <a:r>
              <a:rPr lang="en-US" dirty="0"/>
              <a:t> x </a:t>
            </a:r>
            <a:r>
              <a:rPr lang="en-US" dirty="0" err="1"/>
              <a:t>nintegrations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Referred to as “Stage 0” data products</a:t>
            </a:r>
          </a:p>
          <a:p>
            <a:endParaRPr lang="en-US" dirty="0"/>
          </a:p>
          <a:p>
            <a:r>
              <a:rPr lang="en-US" dirty="0"/>
              <a:t>Suffix: “</a:t>
            </a:r>
            <a:r>
              <a:rPr lang="en-US" dirty="0" err="1"/>
              <a:t>uncal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51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B53A-4AE1-6646-992F-0195F2DE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Ramps to slopes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0CF8-AFFE-B541-95BE-87F2E0D3D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929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Ramp fitting converts raw count rates from individual groups into a “slope” image with units of DN/sec</a:t>
            </a:r>
          </a:p>
          <a:p>
            <a:endParaRPr lang="en-US" dirty="0"/>
          </a:p>
          <a:p>
            <a:r>
              <a:rPr lang="en-US" dirty="0"/>
              <a:t>Also addresses linearity, known detector effects, and cosmic rays</a:t>
            </a:r>
          </a:p>
          <a:p>
            <a:endParaRPr lang="en-US" dirty="0"/>
          </a:p>
          <a:p>
            <a:r>
              <a:rPr lang="en-US" dirty="0"/>
              <a:t>Input: “</a:t>
            </a:r>
            <a:r>
              <a:rPr lang="en-US" dirty="0" err="1"/>
              <a:t>uncal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Key outputs: “</a:t>
            </a:r>
            <a:r>
              <a:rPr lang="en-US" dirty="0" err="1"/>
              <a:t>rateints</a:t>
            </a:r>
            <a:r>
              <a:rPr lang="en-US" dirty="0"/>
              <a:t>” and “rate”</a:t>
            </a:r>
          </a:p>
          <a:p>
            <a:pPr lvl="1"/>
            <a:r>
              <a:rPr lang="en-US" dirty="0" err="1"/>
              <a:t>rateints</a:t>
            </a:r>
            <a:r>
              <a:rPr lang="en-US" dirty="0"/>
              <a:t>: 3D product, each plane is a 2D slope image corresponding to a specific integration within the exposure</a:t>
            </a:r>
          </a:p>
          <a:p>
            <a:pPr lvl="1"/>
            <a:r>
              <a:rPr lang="en-US" dirty="0"/>
              <a:t>rate: 2D product, average of all the slope images within the </a:t>
            </a:r>
            <a:r>
              <a:rPr lang="en-US" dirty="0" err="1"/>
              <a:t>rateints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4227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8F27-8901-3743-94A9-23ED0A83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D401-5E5E-1247-9C7D-6FEAFBBB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1 processing is applied to all imaging and spectroscopic observations </a:t>
            </a:r>
          </a:p>
          <a:p>
            <a:endParaRPr lang="en-US" dirty="0"/>
          </a:p>
          <a:p>
            <a:r>
              <a:rPr lang="en-US" dirty="0"/>
              <a:t>Stage 2 and 3 processing have separate “branches” for imaging and spectroscopy</a:t>
            </a:r>
          </a:p>
          <a:p>
            <a:endParaRPr lang="en-US" dirty="0"/>
          </a:p>
          <a:p>
            <a:r>
              <a:rPr lang="en-US" dirty="0"/>
              <a:t>Time series observations (TSOs) represent another flavor that will not be discussed further here</a:t>
            </a:r>
          </a:p>
        </p:txBody>
      </p:sp>
    </p:spTree>
    <p:extLst>
      <p:ext uri="{BB962C8B-B14F-4D97-AF65-F5344CB8AC3E}">
        <p14:creationId xmlns:p14="http://schemas.microsoft.com/office/powerpoint/2010/main" val="75841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DF56-EFC3-B340-8C4E-BA8C8689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Calibration of imaging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14B9-8B87-9E4E-8DA1-542CDCFA7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“rate”</a:t>
            </a:r>
          </a:p>
          <a:p>
            <a:endParaRPr lang="en-US" dirty="0"/>
          </a:p>
          <a:p>
            <a:r>
              <a:rPr lang="en-US" dirty="0"/>
              <a:t>Key imaging outputs: “</a:t>
            </a:r>
            <a:r>
              <a:rPr lang="en-US" dirty="0" err="1"/>
              <a:t>cal</a:t>
            </a:r>
            <a:r>
              <a:rPr lang="en-US" dirty="0"/>
              <a:t>” and “i2d”</a:t>
            </a:r>
          </a:p>
          <a:p>
            <a:pPr lvl="1"/>
            <a:r>
              <a:rPr lang="en-US" dirty="0" err="1"/>
              <a:t>cal</a:t>
            </a:r>
            <a:r>
              <a:rPr lang="en-US" dirty="0"/>
              <a:t>: Calibrated product for the average of all integrations, units of </a:t>
            </a:r>
            <a:r>
              <a:rPr lang="en-US" dirty="0" err="1"/>
              <a:t>MJy</a:t>
            </a:r>
            <a:r>
              <a:rPr lang="en-US" dirty="0"/>
              <a:t> (</a:t>
            </a:r>
            <a:r>
              <a:rPr lang="en-US" dirty="0" err="1"/>
              <a:t>NIRSpec</a:t>
            </a:r>
            <a:r>
              <a:rPr lang="en-US" dirty="0"/>
              <a:t> &amp; NIRISS SOSS) or </a:t>
            </a:r>
            <a:r>
              <a:rPr lang="en-US" dirty="0" err="1"/>
              <a:t>MJy</a:t>
            </a:r>
            <a:r>
              <a:rPr lang="en-US" dirty="0"/>
              <a:t>/steradian (all other modes)</a:t>
            </a:r>
          </a:p>
          <a:p>
            <a:pPr lvl="1"/>
            <a:r>
              <a:rPr lang="en-US" dirty="0"/>
              <a:t>i2d: Resampled calibrated data (removes distortion), same units as above</a:t>
            </a:r>
          </a:p>
        </p:txBody>
      </p:sp>
    </p:spTree>
    <p:extLst>
      <p:ext uri="{BB962C8B-B14F-4D97-AF65-F5344CB8AC3E}">
        <p14:creationId xmlns:p14="http://schemas.microsoft.com/office/powerpoint/2010/main" val="49467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DF56-EFC3-B340-8C4E-BA8C8689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Calibration of spectroscopic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14B9-8B87-9E4E-8DA1-542CDCFA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5102087"/>
          </a:xfrm>
        </p:spPr>
        <p:txBody>
          <a:bodyPr>
            <a:normAutofit/>
          </a:bodyPr>
          <a:lstStyle/>
          <a:p>
            <a:r>
              <a:rPr lang="en-US" dirty="0"/>
              <a:t>Input: “rate”</a:t>
            </a:r>
          </a:p>
          <a:p>
            <a:endParaRPr lang="en-US" dirty="0"/>
          </a:p>
          <a:p>
            <a:r>
              <a:rPr lang="en-US" dirty="0"/>
              <a:t>Key spectroscopic outputs: “</a:t>
            </a:r>
            <a:r>
              <a:rPr lang="en-US" dirty="0" err="1"/>
              <a:t>cal</a:t>
            </a:r>
            <a:r>
              <a:rPr lang="en-US" dirty="0"/>
              <a:t>”, “s2d”, “s3d”, “x1d”</a:t>
            </a:r>
          </a:p>
          <a:p>
            <a:pPr lvl="1"/>
            <a:r>
              <a:rPr lang="en-US" dirty="0" err="1"/>
              <a:t>cal</a:t>
            </a:r>
            <a:r>
              <a:rPr lang="en-US" dirty="0"/>
              <a:t>: Calibrated product for the average of all integrations, units of </a:t>
            </a:r>
            <a:r>
              <a:rPr lang="en-US" dirty="0" err="1"/>
              <a:t>MJy</a:t>
            </a:r>
            <a:r>
              <a:rPr lang="en-US" dirty="0"/>
              <a:t> (</a:t>
            </a:r>
            <a:r>
              <a:rPr lang="en-US" dirty="0" err="1"/>
              <a:t>NIRSpec</a:t>
            </a:r>
            <a:r>
              <a:rPr lang="en-US" dirty="0"/>
              <a:t> &amp; NIRISS SOSS) or </a:t>
            </a:r>
            <a:r>
              <a:rPr lang="en-US" dirty="0" err="1"/>
              <a:t>MJy</a:t>
            </a:r>
            <a:r>
              <a:rPr lang="en-US" dirty="0"/>
              <a:t>/steradian (all other modes)</a:t>
            </a:r>
          </a:p>
          <a:p>
            <a:pPr lvl="1"/>
            <a:r>
              <a:rPr lang="en-US" dirty="0"/>
              <a:t>s2d: 2D (long slit) spectra, resampled calibrated data (removes distortion), same units as above</a:t>
            </a:r>
          </a:p>
          <a:p>
            <a:pPr lvl="1"/>
            <a:r>
              <a:rPr lang="en-US" dirty="0"/>
              <a:t>s3d: 3D (IFU) spectral cube</a:t>
            </a:r>
          </a:p>
          <a:p>
            <a:pPr lvl="1"/>
            <a:r>
              <a:rPr lang="en-US" dirty="0"/>
              <a:t>x1d: Extracted 1D spectrum, aperture extraction</a:t>
            </a:r>
          </a:p>
          <a:p>
            <a:pPr lvl="2"/>
            <a:r>
              <a:rPr lang="en-US" dirty="0"/>
              <a:t>For long slit spectra: Rectangular aperture extraction is used</a:t>
            </a:r>
          </a:p>
          <a:p>
            <a:pPr lvl="2"/>
            <a:r>
              <a:rPr lang="en-US" dirty="0"/>
              <a:t>For IFU cubes: Circular aperture extraction with background subtraction is used for point sources, for extended sources the entire scene is extracted with no background subtraction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8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E398-100D-BE43-B4C6-7C952450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Dither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697E-8911-5E4A-AE6E-D9234B1BF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08895"/>
          </a:xfrm>
        </p:spPr>
        <p:txBody>
          <a:bodyPr/>
          <a:lstStyle/>
          <a:p>
            <a:r>
              <a:rPr lang="en-US" dirty="0"/>
              <a:t>Input: “</a:t>
            </a:r>
            <a:r>
              <a:rPr lang="en-US" dirty="0" err="1"/>
              <a:t>cal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 Key imaging outputs: “i2d”</a:t>
            </a:r>
          </a:p>
          <a:p>
            <a:endParaRPr lang="en-US" dirty="0"/>
          </a:p>
          <a:p>
            <a:r>
              <a:rPr lang="en-US" dirty="0"/>
              <a:t>Key spectroscopic outputs: “s2d”, “s3d”, “x1d”</a:t>
            </a:r>
          </a:p>
          <a:p>
            <a:endParaRPr lang="en-US" dirty="0"/>
          </a:p>
          <a:p>
            <a:r>
              <a:rPr lang="en-US" dirty="0"/>
              <a:t>Same output file types as Stage 2, except all dithers are combined</a:t>
            </a:r>
          </a:p>
          <a:p>
            <a:pPr lvl="1"/>
            <a:r>
              <a:rPr lang="en-US" dirty="0"/>
              <a:t>Distortion correction step is performed prior to combination</a:t>
            </a:r>
          </a:p>
          <a:p>
            <a:pPr lvl="1"/>
            <a:r>
              <a:rPr lang="en-US" dirty="0"/>
              <a:t>Outlier rejection step is also performed</a:t>
            </a:r>
          </a:p>
        </p:txBody>
      </p:sp>
    </p:spTree>
    <p:extLst>
      <p:ext uri="{BB962C8B-B14F-4D97-AF65-F5344CB8AC3E}">
        <p14:creationId xmlns:p14="http://schemas.microsoft.com/office/powerpoint/2010/main" val="139305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75C9D-7D3C-3041-80FA-7C3AD3A0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diagram: Imaging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4A1714-4BB3-1240-8360-4CE414E73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331805"/>
              </p:ext>
            </p:extLst>
          </p:nvPr>
        </p:nvGraphicFramePr>
        <p:xfrm>
          <a:off x="2032000" y="118349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6E8834-FCAC-994D-AE30-12F23C1E68CD}"/>
              </a:ext>
            </a:extLst>
          </p:cNvPr>
          <p:cNvSpPr txBox="1"/>
          <p:nvPr/>
        </p:nvSpPr>
        <p:spPr>
          <a:xfrm>
            <a:off x="2032000" y="2139723"/>
            <a:ext cx="919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Stage 0	            Stage 1		  Stage 2		         Stage 3</a:t>
            </a:r>
          </a:p>
        </p:txBody>
      </p:sp>
    </p:spTree>
    <p:extLst>
      <p:ext uri="{BB962C8B-B14F-4D97-AF65-F5344CB8AC3E}">
        <p14:creationId xmlns:p14="http://schemas.microsoft.com/office/powerpoint/2010/main" val="394789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707</Words>
  <Application>Microsoft Macintosh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JWST Data Processing and Products</vt:lpstr>
      <vt:lpstr>PowerPoint Presentation</vt:lpstr>
      <vt:lpstr>What comes from the spacecraft?</vt:lpstr>
      <vt:lpstr>Stage 1: Ramps to slopes</vt:lpstr>
      <vt:lpstr>Interlude</vt:lpstr>
      <vt:lpstr>Stage 2: Calibration of imaging data</vt:lpstr>
      <vt:lpstr>Stage 2: Calibration of spectroscopic data</vt:lpstr>
      <vt:lpstr>Stage 3: Dither combination</vt:lpstr>
      <vt:lpstr>Summary diagram: Imaging</vt:lpstr>
      <vt:lpstr>Summary diagram: Spectroscopy</vt:lpstr>
      <vt:lpstr>What should I use?</vt:lpstr>
      <vt:lpstr>Interpreting file names (Stage 2)</vt:lpstr>
      <vt:lpstr>Interpreting file names (Stage 3)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Holler</dc:creator>
  <cp:lastModifiedBy>Bryan Holler</cp:lastModifiedBy>
  <cp:revision>43</cp:revision>
  <dcterms:created xsi:type="dcterms:W3CDTF">2022-06-15T03:03:57Z</dcterms:created>
  <dcterms:modified xsi:type="dcterms:W3CDTF">2022-11-30T03:57:40Z</dcterms:modified>
</cp:coreProperties>
</file>