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4"/>
  </p:notesMasterIdLst>
  <p:sldIdLst>
    <p:sldId id="276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5599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58" d="100"/>
          <a:sy n="58" d="100"/>
        </p:scale>
        <p:origin x="920" y="224"/>
      </p:cViewPr>
      <p:guideLst>
        <p:guide orient="horz" pos="5599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3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3904072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Your Workshop Here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4" y="12897743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MELBOURNE 2022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WFSS hands-on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Karl </a:t>
            </a:r>
            <a:r>
              <a:rPr lang="en-US" sz="4400" dirty="0" err="1"/>
              <a:t>Glazebrook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640121"/>
            <a:ext cx="7639912" cy="564257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</p:txBody>
      </p:sp>
    </p:spTree>
    <p:extLst>
      <p:ext uri="{BB962C8B-B14F-4D97-AF65-F5344CB8AC3E}">
        <p14:creationId xmlns:p14="http://schemas.microsoft.com/office/powerpoint/2010/main" val="2695187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CA7872"/>
                </a:solidFill>
              </a:rPr>
              <a:t>Goal:</a:t>
            </a:r>
            <a:r>
              <a:rPr lang="en-US" dirty="0"/>
              <a:t> Use NIRISS and NIRCam </a:t>
            </a:r>
            <a:r>
              <a:rPr lang="en-US" dirty="0" err="1"/>
              <a:t>grism</a:t>
            </a:r>
            <a:r>
              <a:rPr lang="en-US" dirty="0"/>
              <a:t> to obtain spectra of Brown dwarfs to constrain the low mass end of the IMF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A7872"/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rgbClr val="CA7872"/>
                </a:solidFill>
              </a:rPr>
              <a:t>Upload spectrum to ETC</a:t>
            </a:r>
          </a:p>
          <a:p>
            <a:pPr lvl="2"/>
            <a:r>
              <a:rPr lang="en-US" dirty="0">
                <a:solidFill>
                  <a:srgbClr val="CA7872"/>
                </a:solidFill>
              </a:rPr>
              <a:t>Q1 - 15 min</a:t>
            </a:r>
          </a:p>
          <a:p>
            <a:pPr lvl="2"/>
            <a:r>
              <a:rPr lang="en-US" dirty="0">
                <a:solidFill>
                  <a:srgbClr val="CA7872"/>
                </a:solidFill>
              </a:rPr>
              <a:t>Q2 – 10 min</a:t>
            </a:r>
          </a:p>
          <a:p>
            <a:pPr lvl="1"/>
            <a:r>
              <a:rPr lang="en-US" dirty="0">
                <a:solidFill>
                  <a:srgbClr val="CA7872"/>
                </a:solidFill>
              </a:rPr>
              <a:t>NIRISS APT – 20 min</a:t>
            </a:r>
          </a:p>
          <a:p>
            <a:pPr lvl="1"/>
            <a:r>
              <a:rPr lang="en-US" dirty="0">
                <a:solidFill>
                  <a:srgbClr val="CA7872"/>
                </a:solidFill>
              </a:rPr>
              <a:t>NIRCam (at home)</a:t>
            </a:r>
          </a:p>
          <a:p>
            <a:pPr lvl="2"/>
            <a:endParaRPr dirty="0"/>
          </a:p>
        </p:txBody>
      </p:sp>
      <p:sp>
        <p:nvSpPr>
          <p:cNvPr id="73" name="Title"/>
          <p:cNvSpPr>
            <a:spLocks noGrp="1"/>
          </p:cNvSpPr>
          <p:nvPr>
            <p:ph type="title"/>
          </p:nvPr>
        </p:nvSpPr>
        <p:spPr>
          <a:xfrm>
            <a:off x="1248833" y="169333"/>
            <a:ext cx="19861389" cy="1587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Survey of star-forming region NGC1333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15802</TotalTime>
  <Words>62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Avenir Book</vt:lpstr>
      <vt:lpstr>Avenir Heavy</vt:lpstr>
      <vt:lpstr>Avenir Roman</vt:lpstr>
      <vt:lpstr>Franklin Gothic Medium</vt:lpstr>
      <vt:lpstr>Helvetica Neue</vt:lpstr>
      <vt:lpstr>Helvetica Neue Light</vt:lpstr>
      <vt:lpstr>LucidaGrande</vt:lpstr>
      <vt:lpstr>MasterClassWorkshop_no_ESA</vt:lpstr>
      <vt:lpstr>WFSS hands-on</vt:lpstr>
      <vt:lpstr>Survey of star-forming region NGC1333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Themiya Nanayakkara</cp:lastModifiedBy>
  <cp:revision>46</cp:revision>
  <dcterms:modified xsi:type="dcterms:W3CDTF">2022-11-29T02:33:57Z</dcterms:modified>
</cp:coreProperties>
</file>