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7772400" cx="1005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523b0400_0_5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523b04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84e25c74_0_0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84e25c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1125136"/>
            <a:ext cx="9372900" cy="31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4282678"/>
            <a:ext cx="93729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1671478"/>
            <a:ext cx="9372900" cy="29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4763362"/>
            <a:ext cx="93729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3250173"/>
            <a:ext cx="93729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680227"/>
            <a:ext cx="7004400" cy="61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1094158"/>
            <a:ext cx="4220400" cy="55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1275" y="229425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Zinfandel </a:t>
            </a:r>
            <a:endParaRPr sz="7200"/>
          </a:p>
        </p:txBody>
      </p:sp>
      <p:sp>
        <p:nvSpPr>
          <p:cNvPr id="55" name="Google Shape;55;p13"/>
          <p:cNvSpPr txBox="1"/>
          <p:nvPr/>
        </p:nvSpPr>
        <p:spPr>
          <a:xfrm>
            <a:off x="151275" y="1829625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California Red Blends</a:t>
            </a:r>
            <a:r>
              <a:rPr lang="en" sz="7200"/>
              <a:t> </a:t>
            </a:r>
            <a:endParaRPr sz="7200"/>
          </a:p>
        </p:txBody>
      </p:sp>
      <p:sp>
        <p:nvSpPr>
          <p:cNvPr id="56" name="Google Shape;56;p13"/>
          <p:cNvSpPr txBox="1"/>
          <p:nvPr/>
        </p:nvSpPr>
        <p:spPr>
          <a:xfrm>
            <a:off x="151275" y="3262000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Italian Reds</a:t>
            </a:r>
            <a:endParaRPr sz="7200"/>
          </a:p>
        </p:txBody>
      </p:sp>
      <p:sp>
        <p:nvSpPr>
          <p:cNvPr id="57" name="Google Shape;57;p13"/>
          <p:cNvSpPr txBox="1"/>
          <p:nvPr/>
        </p:nvSpPr>
        <p:spPr>
          <a:xfrm>
            <a:off x="151275" y="4818225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French Reds</a:t>
            </a:r>
            <a:endParaRPr sz="7200"/>
          </a:p>
        </p:txBody>
      </p:sp>
      <p:sp>
        <p:nvSpPr>
          <p:cNvPr id="58" name="Google Shape;58;p13"/>
          <p:cNvSpPr txBox="1"/>
          <p:nvPr/>
        </p:nvSpPr>
        <p:spPr>
          <a:xfrm>
            <a:off x="151275" y="6374450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Cabernet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51275" y="229425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Syrah/Shiraz</a:t>
            </a:r>
            <a:r>
              <a:rPr lang="en" sz="7200"/>
              <a:t> </a:t>
            </a:r>
            <a:endParaRPr sz="7200"/>
          </a:p>
        </p:txBody>
      </p:sp>
      <p:sp>
        <p:nvSpPr>
          <p:cNvPr id="64" name="Google Shape;64;p14"/>
          <p:cNvSpPr txBox="1"/>
          <p:nvPr/>
        </p:nvSpPr>
        <p:spPr>
          <a:xfrm>
            <a:off x="151275" y="1829625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Portugal</a:t>
            </a:r>
            <a:endParaRPr sz="7200"/>
          </a:p>
        </p:txBody>
      </p:sp>
      <p:sp>
        <p:nvSpPr>
          <p:cNvPr id="65" name="Google Shape;65;p14"/>
          <p:cNvSpPr txBox="1"/>
          <p:nvPr/>
        </p:nvSpPr>
        <p:spPr>
          <a:xfrm>
            <a:off x="151275" y="3262000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Spanish Reds</a:t>
            </a:r>
            <a:endParaRPr sz="7200"/>
          </a:p>
        </p:txBody>
      </p:sp>
      <p:sp>
        <p:nvSpPr>
          <p:cNvPr id="66" name="Google Shape;66;p14"/>
          <p:cNvSpPr txBox="1"/>
          <p:nvPr/>
        </p:nvSpPr>
        <p:spPr>
          <a:xfrm>
            <a:off x="151275" y="4818225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Chardonnay</a:t>
            </a:r>
            <a:endParaRPr sz="7200"/>
          </a:p>
        </p:txBody>
      </p:sp>
      <p:sp>
        <p:nvSpPr>
          <p:cNvPr id="67" name="Google Shape;67;p14"/>
          <p:cNvSpPr txBox="1"/>
          <p:nvPr/>
        </p:nvSpPr>
        <p:spPr>
          <a:xfrm>
            <a:off x="151275" y="6374450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51275" y="229425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White/Rose</a:t>
            </a:r>
            <a:endParaRPr sz="7200"/>
          </a:p>
        </p:txBody>
      </p:sp>
      <p:sp>
        <p:nvSpPr>
          <p:cNvPr id="73" name="Google Shape;73;p15"/>
          <p:cNvSpPr txBox="1"/>
          <p:nvPr/>
        </p:nvSpPr>
        <p:spPr>
          <a:xfrm>
            <a:off x="151275" y="1829625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South American</a:t>
            </a:r>
            <a:endParaRPr sz="7200"/>
          </a:p>
        </p:txBody>
      </p:sp>
      <p:sp>
        <p:nvSpPr>
          <p:cNvPr id="74" name="Google Shape;74;p15"/>
          <p:cNvSpPr txBox="1"/>
          <p:nvPr/>
        </p:nvSpPr>
        <p:spPr>
          <a:xfrm>
            <a:off x="151275" y="3262000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Spanish Reds</a:t>
            </a:r>
            <a:endParaRPr sz="7200"/>
          </a:p>
        </p:txBody>
      </p:sp>
      <p:sp>
        <p:nvSpPr>
          <p:cNvPr id="75" name="Google Shape;75;p15"/>
          <p:cNvSpPr txBox="1"/>
          <p:nvPr/>
        </p:nvSpPr>
        <p:spPr>
          <a:xfrm>
            <a:off x="151275" y="4818225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Assorted Reds</a:t>
            </a:r>
            <a:endParaRPr sz="7200"/>
          </a:p>
        </p:txBody>
      </p:sp>
      <p:sp>
        <p:nvSpPr>
          <p:cNvPr id="76" name="Google Shape;76;p15"/>
          <p:cNvSpPr txBox="1"/>
          <p:nvPr/>
        </p:nvSpPr>
        <p:spPr>
          <a:xfrm>
            <a:off x="151275" y="6374450"/>
            <a:ext cx="9804000" cy="11430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Petite Sirah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