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69" r:id="rId2"/>
    <p:sldId id="268" r:id="rId3"/>
    <p:sldId id="256" r:id="rId4"/>
    <p:sldId id="257" r:id="rId5"/>
    <p:sldId id="259" r:id="rId6"/>
    <p:sldId id="266" r:id="rId7"/>
    <p:sldId id="262" r:id="rId8"/>
    <p:sldId id="261" r:id="rId9"/>
    <p:sldId id="274" r:id="rId10"/>
    <p:sldId id="263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BC83-EC77-495E-BEC3-9A1265800972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66C33-1822-4B9F-9693-6BE7BCDA23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86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03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31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73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2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53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32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6CCA2E-4853-4B01-BB8F-E4CB4148E31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A357C48-756E-48D7-B495-ADD6D27F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0550E-E4D6-AA4F-F64E-F751AF33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450"/>
            <a:ext cx="12624827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98852-9891-39C5-A7CD-2D1AB895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6919A2-F6F1-B561-CDC7-725A4538592B}"/>
              </a:ext>
            </a:extLst>
          </p:cNvPr>
          <p:cNvSpPr txBox="1"/>
          <p:nvPr/>
        </p:nvSpPr>
        <p:spPr>
          <a:xfrm>
            <a:off x="169888" y="261875"/>
            <a:ext cx="1303269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Commands:</a:t>
            </a:r>
          </a:p>
          <a:p>
            <a:endParaRPr lang="en-IN" sz="2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 $SHELL To check current 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view current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 - list files and directories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shows kernel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uname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-r - shows kernel version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 - change directory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- clear terminal screen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whoami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shows current user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- shows command history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- shows current 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 - 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display the directory structure of a path  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or to display the entire file system in a hierarchical,</a:t>
            </a:r>
            <a:endParaRPr lang="en-IN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E96347-2B32-51BE-DD1E-30A4C5BD7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18" y="4964490"/>
            <a:ext cx="1305394" cy="130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57AD3-49E0-D1AE-9E84-6AFF6DB9D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29" y="5995742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0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8CB8-F7D5-F743-32CC-CEA4DA64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5C37FF-A9A2-0D30-A10D-DFF52A18DA8B}"/>
              </a:ext>
            </a:extLst>
          </p:cNvPr>
          <p:cNvSpPr txBox="1"/>
          <p:nvPr/>
        </p:nvSpPr>
        <p:spPr>
          <a:xfrm>
            <a:off x="408481" y="459577"/>
            <a:ext cx="705661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File/Directory:</a:t>
            </a:r>
          </a:p>
          <a:p>
            <a:endParaRPr lang="en-IN" sz="2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Create single </a:t>
            </a: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dir1 dir2 - Create multiple </a:t>
            </a: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dirs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-p a/b/c - Nested directories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file - Create empty file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file{1..10} - Create multiple files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vim file11 - Create empty file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 file11 – View the Content in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 - copy files/directories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 - remove files/directories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 - move/rename files/directories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EFAB52-FCA9-C2B0-3FA7-74277198E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18" y="4766686"/>
            <a:ext cx="1305394" cy="130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4FCF71-7C16-09D4-A051-131EB263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29" y="5797938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6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419FF-004F-59BA-4EB9-DC24E45B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E15842-F160-D7D0-C69C-2EFDF6266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37" y="2158823"/>
            <a:ext cx="10985326" cy="1270177"/>
          </a:xfrm>
        </p:spPr>
        <p:txBody>
          <a:bodyPr>
            <a:noAutofit/>
          </a:bodyPr>
          <a:lstStyle/>
          <a:p>
            <a:r>
              <a:rPr lang="en-US" sz="8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watching!!!!</a:t>
            </a:r>
            <a:endParaRPr lang="en-US" sz="9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9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21114-4E6D-C0BF-4BE2-C7A213809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26" y="5060957"/>
            <a:ext cx="1588982" cy="158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A9576-B574-45B6-59BB-0FB912352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045" y="2793911"/>
            <a:ext cx="5967909" cy="30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8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156F-A939-B56A-F754-35AE5CE08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3B5B66-9981-DFD2-A51D-9019A971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5187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813427-B2EC-5B8D-B980-8A1E6FC27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18" y="4450310"/>
            <a:ext cx="1305394" cy="13053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A01C0A2-0470-1C62-5ED6-D86F4BB89D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29" y="5481562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0010009-7DED-559D-B26D-B1518062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3310" y="2240504"/>
            <a:ext cx="5545380" cy="2376991"/>
          </a:xfrm>
        </p:spPr>
        <p:txBody>
          <a:bodyPr>
            <a:noAutofit/>
          </a:bodyPr>
          <a:lstStyle/>
          <a:p>
            <a:r>
              <a:rPr lang="en-US" sz="1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endParaRPr lang="en-IN" sz="1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79E195-1436-B846-D5C3-C639DDEE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18" y="4787117"/>
            <a:ext cx="1305394" cy="130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B88CB7-D3EA-FC74-E332-2C5D853C1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29" y="5818369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3497-C557-B0A4-7635-ABB2D4027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BED5153-8047-E9D0-4202-93A7B792D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050" y="357352"/>
            <a:ext cx="11373700" cy="6133389"/>
          </a:xfrm>
        </p:spPr>
        <p:txBody>
          <a:bodyPr>
            <a:no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buClr>
                <a:schemeClr val="bg1"/>
              </a:buClr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Unix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Unix is a powerful, multiuser, multitasking operating system, which serves as a foundation for many modern operating systems.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is one of the most widely used </a:t>
            </a: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- source operating system kernel 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serves as the core of many different Linux distributions (distros). 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Distros like Ubuntu, Fedora, and Debian are built on top of the Linux kernel and come with a variety of pre - installed software and configurations.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is known for its security, flexibility.</a:t>
            </a:r>
          </a:p>
          <a:p>
            <a:endParaRPr lang="en-IN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40D3C7-78D1-E1C7-B7E6-860C7C390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356" y="4787117"/>
            <a:ext cx="1305394" cy="130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276175-F9C4-03D3-9E1E-93BE14510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767" y="5818369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7794-EE25-4A44-983B-A435F2BF1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2643C-EFD7-6760-DB6A-B054C7931D87}"/>
              </a:ext>
            </a:extLst>
          </p:cNvPr>
          <p:cNvSpPr txBox="1"/>
          <p:nvPr/>
        </p:nvSpPr>
        <p:spPr>
          <a:xfrm>
            <a:off x="342900" y="367784"/>
            <a:ext cx="118491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Unix is developed in 1970’s at AT&amp;T’s Bell Labs.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is developed by Linus Torvalds in 1991. </a:t>
            </a:r>
          </a:p>
          <a:p>
            <a:pPr marL="457200" indent="-4572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“Linux” comes from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Linus+Unix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sz="2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vs Unix: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inspired by Unix and is designed to be Unix-Like, it follows almost same principles and standards making it compatible with Unix software's and commands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open-source, and  its source code is freely available to the public for modification and distribution. ,</a:t>
            </a: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Unix 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proprietary, requiring a license for use, and its source code is not publicly accessible.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massive global community support, 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Unix has limited community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CA52AE-96B8-8CAD-E64D-F9C92303D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706" y="5033255"/>
            <a:ext cx="1305394" cy="130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7BEDBF-A56A-36E8-461D-61F15EAD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17" y="6064507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A63E5-CD58-29C6-9B25-8E907E140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D627AFB-7266-110A-39CA-8FD978B3B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4" y="173323"/>
            <a:ext cx="12022112" cy="6511354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 of a typical Linux-based system: </a:t>
            </a:r>
          </a:p>
          <a:p>
            <a:pPr algn="l">
              <a:lnSpc>
                <a:spcPct val="120000"/>
              </a:lnSpc>
              <a:buClr>
                <a:schemeClr val="bg1"/>
              </a:buClr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Kernel: </a:t>
            </a:r>
          </a:p>
          <a:p>
            <a:pPr algn="l">
              <a:lnSpc>
                <a:spcPct val="120000"/>
              </a:lnSpc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 kernel is the core component of any operating system. It manages the system's resources, including the CPU, memory, and hardware devices. </a:t>
            </a:r>
          </a:p>
          <a:p>
            <a:pPr algn="l">
              <a:lnSpc>
                <a:spcPct val="120000"/>
              </a:lnSpc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•The Linux kernel, is responsible for tasks like process management, memory management, device management, and system calls.</a:t>
            </a:r>
          </a:p>
          <a:p>
            <a:pPr algn="l">
              <a:lnSpc>
                <a:spcPct val="120000"/>
              </a:lnSpc>
            </a:pPr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Shell:</a:t>
            </a:r>
          </a:p>
          <a:p>
            <a:pPr algn="l">
              <a:lnSpc>
                <a:spcPct val="120000"/>
              </a:lnSpc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 shell is the interface between the user and the kernel. It interprets user commands and communicates them to the operating system. </a:t>
            </a:r>
          </a:p>
          <a:p>
            <a:pPr algn="l">
              <a:lnSpc>
                <a:spcPct val="120000"/>
              </a:lnSpc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Common Linux shells include Bash (Bourne Again Shell), </a:t>
            </a:r>
          </a:p>
          <a:p>
            <a:pPr algn="l">
              <a:lnSpc>
                <a:spcPct val="120000"/>
              </a:lnSpc>
            </a:pP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Zsh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(Z shell),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Ksh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Tcsh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&amp; others.</a:t>
            </a:r>
          </a:p>
          <a:p>
            <a:pPr algn="l"/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3853F4-8BAF-12B7-3060-1FD51841E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45" y="5021810"/>
            <a:ext cx="1305394" cy="130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7DED85-445F-7E97-B654-5EEF4ED1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956" y="6053062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1D45-4A9F-6750-50D5-B2C24FA6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224545-6166-FAF4-1D4B-2F733A63F522}"/>
              </a:ext>
            </a:extLst>
          </p:cNvPr>
          <p:cNvSpPr txBox="1"/>
          <p:nvPr/>
        </p:nvSpPr>
        <p:spPr>
          <a:xfrm>
            <a:off x="169888" y="256561"/>
            <a:ext cx="6096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Distributions:</a:t>
            </a:r>
          </a:p>
          <a:p>
            <a:endParaRPr lang="en-US" sz="2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8C166-3CD2-81F9-63DF-FCBCC3734E21}"/>
              </a:ext>
            </a:extLst>
          </p:cNvPr>
          <p:cNvSpPr txBox="1"/>
          <p:nvPr/>
        </p:nvSpPr>
        <p:spPr>
          <a:xfrm>
            <a:off x="4996724" y="1084142"/>
            <a:ext cx="27000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 Elementary OS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 Linux Mint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 Arch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Manjaro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Oracle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Slackware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Mageia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 Clear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 Rocky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AlmaLinux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3DBD3-6208-517A-5688-27E8CC3DC2B0}"/>
              </a:ext>
            </a:extLst>
          </p:cNvPr>
          <p:cNvSpPr txBox="1"/>
          <p:nvPr/>
        </p:nvSpPr>
        <p:spPr>
          <a:xfrm>
            <a:off x="8405407" y="937365"/>
            <a:ext cx="327601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 Asahi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 Lubuntu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 SUSE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Knoppix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VzLinux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26 Peppermint OS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 Zorin OS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BlackArch</a:t>
            </a:r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29 SUSE Liberty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 Navy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 Tizen</a:t>
            </a:r>
            <a:endParaRPr lang="en-IN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FDA54-FF4D-5F1B-9CF6-7511408ECDA3}"/>
              </a:ext>
            </a:extLst>
          </p:cNvPr>
          <p:cNvSpPr txBox="1"/>
          <p:nvPr/>
        </p:nvSpPr>
        <p:spPr>
          <a:xfrm>
            <a:off x="169888" y="1087557"/>
            <a:ext cx="50466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Ubuntu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Debian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CentOS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CentOS Stream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Red Hat Enterprise Linux (RHEL)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 Gentoo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Fedora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 OpenSUSE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 Scientific Linux</a:t>
            </a:r>
          </a:p>
          <a:p>
            <a:r>
              <a:rPr lang="en-US" sz="27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</a:t>
            </a:r>
            <a:r>
              <a:rPr lang="en-US" sz="27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CloudLinux</a:t>
            </a:r>
            <a:endParaRPr lang="en-US" sz="27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587870-F5DF-08B9-4C52-C04FBC66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018" y="4947483"/>
            <a:ext cx="1305394" cy="13053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1AB74-524B-B4BD-E1FB-D6791B151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429" y="5978735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503FC-5019-FB1D-A0CE-FBEDA3CD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E0FB11-2D65-4B4B-69B6-484D711C7FC7}"/>
              </a:ext>
            </a:extLst>
          </p:cNvPr>
          <p:cNvSpPr txBox="1"/>
          <p:nvPr/>
        </p:nvSpPr>
        <p:spPr>
          <a:xfrm>
            <a:off x="0" y="41451"/>
            <a:ext cx="26706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Linux works </a:t>
            </a:r>
            <a:endParaRPr lang="en-IN" sz="2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0D81A-55D2-0886-EBA6-114BA7C2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55" y="549282"/>
            <a:ext cx="8992222" cy="6152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94DC7-24A4-9613-7205-461673CDC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966" y="4630971"/>
            <a:ext cx="1305394" cy="1305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D87E7-2768-8B1E-30B0-47B996708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77" y="5662223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3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69377-2879-C7FB-8082-FDE2A443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D47B02-50D7-19A7-BA65-1C3BCA7FED96}"/>
              </a:ext>
            </a:extLst>
          </p:cNvPr>
          <p:cNvSpPr txBox="1"/>
          <p:nvPr/>
        </p:nvSpPr>
        <p:spPr>
          <a:xfrm>
            <a:off x="0" y="41450"/>
            <a:ext cx="11302584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 File System Hierarchy</a:t>
            </a:r>
          </a:p>
          <a:p>
            <a:endParaRPr lang="en-US" sz="2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Linux, everything is a file, including hardware. Files are stored in directories, in a tree 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known as File System Hierarchy. 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- Root Home Directory: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directory for the root user, separate from /home.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/bin - User Binaries: Essential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command-line programs available to all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/boot - Boot Loader Files: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files needed for the boot process like the kernel and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init.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/dev - Device Files: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Represents hardware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/home - User Home Directories: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personal directories like /home/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/home/bob,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mnt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Mount Directory: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Temporary mount point for filesystems mounted manually.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/media - Removable Devices: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Auto-mounted removable media (USB drives, CDs) appear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/opt - Third-Party Applications: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and third-party software is typically installed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tmp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Temporary Files: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store temporary files; typically cleared on reboot.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User Applications: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user-space programs, libraries, and documentation.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Configuration Files: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System-wide configuration files for services, networking,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System Binaries: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System-level binaries for administration, mostly used by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/var - Variable Files: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files such as logs, application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7B638-F0DA-F794-A72C-55822A98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887" y="4787117"/>
            <a:ext cx="1305394" cy="1305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27699E-A2F7-AF22-47A2-4EC8E5184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98" y="5818369"/>
            <a:ext cx="2026571" cy="103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98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4018</TotalTime>
  <Words>821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KUMAR S V</dc:creator>
  <cp:lastModifiedBy>AJAY KUMAR S V</cp:lastModifiedBy>
  <cp:revision>41</cp:revision>
  <dcterms:created xsi:type="dcterms:W3CDTF">2025-08-23T08:09:41Z</dcterms:created>
  <dcterms:modified xsi:type="dcterms:W3CDTF">2025-08-27T06:26:15Z</dcterms:modified>
</cp:coreProperties>
</file>