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4894C-6997-42B8-B8F1-D37699DFFA52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B45D8F-DAE4-4EF2-8E72-8F24D9CDAC34}">
      <dgm:prSet phldrT="[Text]" custT="1"/>
      <dgm:spPr>
        <a:solidFill>
          <a:srgbClr val="663300">
            <a:alpha val="50000"/>
          </a:srgbClr>
        </a:solidFill>
      </dgm:spPr>
      <dgm:t>
        <a:bodyPr/>
        <a:lstStyle/>
        <a:p>
          <a:pPr algn="ctr"/>
          <a:r>
            <a:rPr lang="en-US" sz="24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People interested in Sanskrit literature</a:t>
          </a:r>
          <a:endParaRPr lang="en-IN" sz="24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gm:t>
    </dgm:pt>
    <dgm:pt modelId="{CB0CAF1D-B103-4E65-B1C4-925E18130C87}" type="parTrans" cxnId="{DF398899-BD1D-4250-8C37-D140BB15F8E5}">
      <dgm:prSet/>
      <dgm:spPr/>
      <dgm:t>
        <a:bodyPr/>
        <a:lstStyle/>
        <a:p>
          <a:endParaRPr lang="en-IN"/>
        </a:p>
      </dgm:t>
    </dgm:pt>
    <dgm:pt modelId="{F6B148DB-88BF-4D58-83DF-FC0180CD2439}" type="sibTrans" cxnId="{DF398899-BD1D-4250-8C37-D140BB15F8E5}">
      <dgm:prSet/>
      <dgm:spPr/>
      <dgm:t>
        <a:bodyPr/>
        <a:lstStyle/>
        <a:p>
          <a:endParaRPr lang="en-IN"/>
        </a:p>
      </dgm:t>
    </dgm:pt>
    <dgm:pt modelId="{29FADF36-5635-48DE-88A4-CEDC65862055}">
      <dgm:prSet phldrT="[Text]" custT="1"/>
      <dgm:spPr>
        <a:solidFill>
          <a:srgbClr val="663300">
            <a:alpha val="50000"/>
          </a:srgbClr>
        </a:solidFill>
      </dgm:spPr>
      <dgm:t>
        <a:bodyPr/>
        <a:lstStyle/>
        <a:p>
          <a:pPr algn="ctr"/>
          <a:r>
            <a:rPr lang="en-US" sz="24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Mentors/ Teachers who need translation aid</a:t>
          </a:r>
          <a:endParaRPr lang="en-IN" sz="24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gm:t>
    </dgm:pt>
    <dgm:pt modelId="{63FE54B1-3EDD-4236-8250-61393A8A396C}" type="parTrans" cxnId="{BEF096BC-F7E2-4438-97C6-A327CFC44C21}">
      <dgm:prSet/>
      <dgm:spPr/>
      <dgm:t>
        <a:bodyPr/>
        <a:lstStyle/>
        <a:p>
          <a:endParaRPr lang="en-IN"/>
        </a:p>
      </dgm:t>
    </dgm:pt>
    <dgm:pt modelId="{64E3C01F-D2BE-4584-BA17-355DCBB1A6F6}" type="sibTrans" cxnId="{BEF096BC-F7E2-4438-97C6-A327CFC44C21}">
      <dgm:prSet/>
      <dgm:spPr/>
      <dgm:t>
        <a:bodyPr/>
        <a:lstStyle/>
        <a:p>
          <a:endParaRPr lang="en-IN"/>
        </a:p>
      </dgm:t>
    </dgm:pt>
    <dgm:pt modelId="{74B30F70-F9FC-423F-B36C-A2E04A9335B8}">
      <dgm:prSet phldrT="[Text]" custT="1"/>
      <dgm:spPr>
        <a:solidFill>
          <a:srgbClr val="663300">
            <a:alpha val="50000"/>
          </a:srgbClr>
        </a:solidFill>
      </dgm:spPr>
      <dgm:t>
        <a:bodyPr/>
        <a:lstStyle/>
        <a:p>
          <a:pPr algn="ctr"/>
          <a:r>
            <a:rPr lang="en-US" sz="24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People over the age of 40</a:t>
          </a:r>
          <a:endParaRPr lang="en-IN" sz="24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gm:t>
    </dgm:pt>
    <dgm:pt modelId="{7951AE13-B76C-4CD5-9609-7CAB6E57F6CC}" type="parTrans" cxnId="{E8FE4822-3775-42DA-BFB4-85777E90B5AF}">
      <dgm:prSet/>
      <dgm:spPr/>
      <dgm:t>
        <a:bodyPr/>
        <a:lstStyle/>
        <a:p>
          <a:endParaRPr lang="en-IN"/>
        </a:p>
      </dgm:t>
    </dgm:pt>
    <dgm:pt modelId="{5664ECC4-675A-4430-A3B2-7C43E5EE1664}" type="sibTrans" cxnId="{E8FE4822-3775-42DA-BFB4-85777E90B5AF}">
      <dgm:prSet/>
      <dgm:spPr/>
      <dgm:t>
        <a:bodyPr/>
        <a:lstStyle/>
        <a:p>
          <a:endParaRPr lang="en-IN"/>
        </a:p>
      </dgm:t>
    </dgm:pt>
    <dgm:pt modelId="{8FFFADDE-8295-4A27-B631-4B95EA6D7EB6}" type="pres">
      <dgm:prSet presAssocID="{6694894C-6997-42B8-B8F1-D37699DFFA52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23F4ED-944F-42EC-909C-54F6A68185CA}" type="pres">
      <dgm:prSet presAssocID="{6694894C-6997-42B8-B8F1-D37699DFFA52}" presName="ellipse1" presStyleLbl="vennNode1" presStyleIdx="0" presStyleCnt="3" custLinFactNeighborX="3010" custLinFactNeighborY="-13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12131-F9E1-487C-8AF3-EA527946D699}" type="pres">
      <dgm:prSet presAssocID="{6694894C-6997-42B8-B8F1-D37699DFFA52}" presName="ellipse2" presStyleLbl="vennNode1" presStyleIdx="1" presStyleCnt="3" custLinFactNeighborX="-8858" custLinFactNeighborY="15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54398F-3CB5-4055-87BF-0C5B9447CDF1}" type="pres">
      <dgm:prSet presAssocID="{6694894C-6997-42B8-B8F1-D37699DFFA52}" presName="ellipse3" presStyleLbl="vennNode1" presStyleIdx="2" presStyleCnt="3" custLinFactNeighborX="-18657" custLinFactNeighborY="-9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BE58A0-DE96-45B4-92BA-1667378E4DA5}" type="presOf" srcId="{6694894C-6997-42B8-B8F1-D37699DFFA52}" destId="{8FFFADDE-8295-4A27-B631-4B95EA6D7EB6}" srcOrd="0" destOrd="0" presId="urn:microsoft.com/office/officeart/2005/8/layout/rings+Icon"/>
    <dgm:cxn modelId="{BEF096BC-F7E2-4438-97C6-A327CFC44C21}" srcId="{6694894C-6997-42B8-B8F1-D37699DFFA52}" destId="{29FADF36-5635-48DE-88A4-CEDC65862055}" srcOrd="1" destOrd="0" parTransId="{63FE54B1-3EDD-4236-8250-61393A8A396C}" sibTransId="{64E3C01F-D2BE-4584-BA17-355DCBB1A6F6}"/>
    <dgm:cxn modelId="{5CB72CB6-8649-48BB-A5C0-B55A386E783A}" type="presOf" srcId="{EFB45D8F-DAE4-4EF2-8E72-8F24D9CDAC34}" destId="{3923F4ED-944F-42EC-909C-54F6A68185CA}" srcOrd="0" destOrd="0" presId="urn:microsoft.com/office/officeart/2005/8/layout/rings+Icon"/>
    <dgm:cxn modelId="{DF398899-BD1D-4250-8C37-D140BB15F8E5}" srcId="{6694894C-6997-42B8-B8F1-D37699DFFA52}" destId="{EFB45D8F-DAE4-4EF2-8E72-8F24D9CDAC34}" srcOrd="0" destOrd="0" parTransId="{CB0CAF1D-B103-4E65-B1C4-925E18130C87}" sibTransId="{F6B148DB-88BF-4D58-83DF-FC0180CD2439}"/>
    <dgm:cxn modelId="{E8FE4822-3775-42DA-BFB4-85777E90B5AF}" srcId="{6694894C-6997-42B8-B8F1-D37699DFFA52}" destId="{74B30F70-F9FC-423F-B36C-A2E04A9335B8}" srcOrd="2" destOrd="0" parTransId="{7951AE13-B76C-4CD5-9609-7CAB6E57F6CC}" sibTransId="{5664ECC4-675A-4430-A3B2-7C43E5EE1664}"/>
    <dgm:cxn modelId="{E2ED6921-EB57-46FC-8EF9-3408302E83C5}" type="presOf" srcId="{74B30F70-F9FC-423F-B36C-A2E04A9335B8}" destId="{AD54398F-3CB5-4055-87BF-0C5B9447CDF1}" srcOrd="0" destOrd="0" presId="urn:microsoft.com/office/officeart/2005/8/layout/rings+Icon"/>
    <dgm:cxn modelId="{90F086BE-06F9-4215-8E2B-8924E7576226}" type="presOf" srcId="{29FADF36-5635-48DE-88A4-CEDC65862055}" destId="{CA712131-F9E1-487C-8AF3-EA527946D699}" srcOrd="0" destOrd="0" presId="urn:microsoft.com/office/officeart/2005/8/layout/rings+Icon"/>
    <dgm:cxn modelId="{655FA06D-FE94-4914-83FD-8F1E5D77EB93}" type="presParOf" srcId="{8FFFADDE-8295-4A27-B631-4B95EA6D7EB6}" destId="{3923F4ED-944F-42EC-909C-54F6A68185CA}" srcOrd="0" destOrd="0" presId="urn:microsoft.com/office/officeart/2005/8/layout/rings+Icon"/>
    <dgm:cxn modelId="{323BD3A0-C74A-4522-B35D-DF0711895DEC}" type="presParOf" srcId="{8FFFADDE-8295-4A27-B631-4B95EA6D7EB6}" destId="{CA712131-F9E1-487C-8AF3-EA527946D699}" srcOrd="1" destOrd="0" presId="urn:microsoft.com/office/officeart/2005/8/layout/rings+Icon"/>
    <dgm:cxn modelId="{F653430E-3FB9-47CD-90D8-A920CDB04142}" type="presParOf" srcId="{8FFFADDE-8295-4A27-B631-4B95EA6D7EB6}" destId="{AD54398F-3CB5-4055-87BF-0C5B9447CDF1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AEE4F-2D6D-48A3-B56C-01113802C975}" type="doc">
      <dgm:prSet loTypeId="urn:microsoft.com/office/officeart/2005/8/layout/vList4#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0586DE9-F77F-4EEF-A7A4-7EE73BFDE474}">
      <dgm:prSet phldrT="[Text]"/>
      <dgm:spPr/>
      <dgm:t>
        <a:bodyPr/>
        <a:lstStyle/>
        <a:p>
          <a:r>
            <a:rPr lang="en-US" sz="1400" b="1" dirty="0" smtClean="0"/>
            <a:t>Specific</a:t>
          </a:r>
          <a:endParaRPr lang="en-US" sz="1400" b="1" dirty="0"/>
        </a:p>
      </dgm:t>
    </dgm:pt>
    <dgm:pt modelId="{742EDE0D-2C12-4154-89AF-2E5D42D5C6E2}" type="parTrans" cxnId="{C417F535-2810-4BAD-BE1F-D2D6DDAFFA62}">
      <dgm:prSet/>
      <dgm:spPr/>
      <dgm:t>
        <a:bodyPr/>
        <a:lstStyle/>
        <a:p>
          <a:endParaRPr lang="en-US"/>
        </a:p>
      </dgm:t>
    </dgm:pt>
    <dgm:pt modelId="{8035F94D-3C28-4963-9E55-3B657542D335}" type="sibTrans" cxnId="{C417F535-2810-4BAD-BE1F-D2D6DDAFFA62}">
      <dgm:prSet/>
      <dgm:spPr/>
      <dgm:t>
        <a:bodyPr/>
        <a:lstStyle/>
        <a:p>
          <a:endParaRPr lang="en-US"/>
        </a:p>
      </dgm:t>
    </dgm:pt>
    <dgm:pt modelId="{F1545E20-FECE-47FD-B03E-470D0AD9FB28}">
      <dgm:prSet phldrT="[Text]" custT="1"/>
      <dgm:spPr/>
      <dgm:t>
        <a:bodyPr/>
        <a:lstStyle/>
        <a:p>
          <a:r>
            <a:rPr lang="en-US" sz="1200" dirty="0" smtClean="0"/>
            <a:t>To widen the reach of our ancient epics.</a:t>
          </a:r>
          <a:endParaRPr lang="en-US" sz="1200" dirty="0"/>
        </a:p>
      </dgm:t>
    </dgm:pt>
    <dgm:pt modelId="{458AEB67-A301-4B2C-88A2-CEE20CE62817}" type="parTrans" cxnId="{7DEFFD3F-4B37-4DFC-84CA-B1050C47094A}">
      <dgm:prSet/>
      <dgm:spPr/>
      <dgm:t>
        <a:bodyPr/>
        <a:lstStyle/>
        <a:p>
          <a:endParaRPr lang="en-US"/>
        </a:p>
      </dgm:t>
    </dgm:pt>
    <dgm:pt modelId="{473562A5-66E4-4805-A32F-C3DFD11DFC7D}" type="sibTrans" cxnId="{7DEFFD3F-4B37-4DFC-84CA-B1050C47094A}">
      <dgm:prSet/>
      <dgm:spPr/>
      <dgm:t>
        <a:bodyPr/>
        <a:lstStyle/>
        <a:p>
          <a:endParaRPr lang="en-US"/>
        </a:p>
      </dgm:t>
    </dgm:pt>
    <dgm:pt modelId="{4B646BA0-F624-412D-B59A-C0B9CF6B7FA2}">
      <dgm:prSet phldrT="[Text]"/>
      <dgm:spPr/>
      <dgm:t>
        <a:bodyPr/>
        <a:lstStyle/>
        <a:p>
          <a:r>
            <a:rPr lang="en-US" b="1" dirty="0" smtClean="0"/>
            <a:t>Measurable</a:t>
          </a:r>
          <a:endParaRPr lang="en-US" b="1" dirty="0"/>
        </a:p>
      </dgm:t>
    </dgm:pt>
    <dgm:pt modelId="{2A503994-CBAD-4787-910F-3DEBFA435938}" type="parTrans" cxnId="{A616515A-99E9-44FA-846D-942E3EE38B34}">
      <dgm:prSet/>
      <dgm:spPr/>
      <dgm:t>
        <a:bodyPr/>
        <a:lstStyle/>
        <a:p>
          <a:endParaRPr lang="en-US"/>
        </a:p>
      </dgm:t>
    </dgm:pt>
    <dgm:pt modelId="{53A65033-AE9B-483F-8F75-8D05AF0F3C9E}" type="sibTrans" cxnId="{A616515A-99E9-44FA-846D-942E3EE38B34}">
      <dgm:prSet/>
      <dgm:spPr/>
      <dgm:t>
        <a:bodyPr/>
        <a:lstStyle/>
        <a:p>
          <a:endParaRPr lang="en-US"/>
        </a:p>
      </dgm:t>
    </dgm:pt>
    <dgm:pt modelId="{B9552417-E1CD-43B1-8DEB-F234BE022282}">
      <dgm:prSet phldrT="[Text]"/>
      <dgm:spPr/>
      <dgm:t>
        <a:bodyPr/>
        <a:lstStyle/>
        <a:p>
          <a:r>
            <a:rPr lang="en-US" dirty="0" smtClean="0"/>
            <a:t>By conducting a quiz at the end of each chapter, we ensure our users get in depth knowledge of whatever </a:t>
          </a:r>
          <a:r>
            <a:rPr lang="en-US" dirty="0" err="1" smtClean="0"/>
            <a:t>sloka</a:t>
          </a:r>
          <a:r>
            <a:rPr lang="en-US" dirty="0" smtClean="0"/>
            <a:t> they are learning.</a:t>
          </a:r>
          <a:endParaRPr lang="en-US" dirty="0"/>
        </a:p>
      </dgm:t>
    </dgm:pt>
    <dgm:pt modelId="{C05DB0B3-67B2-47F6-BC33-B2EF2150D48A}" type="parTrans" cxnId="{DB49DBBB-92D0-4A12-8CE0-007E6E0C06F4}">
      <dgm:prSet/>
      <dgm:spPr/>
      <dgm:t>
        <a:bodyPr/>
        <a:lstStyle/>
        <a:p>
          <a:endParaRPr lang="en-US"/>
        </a:p>
      </dgm:t>
    </dgm:pt>
    <dgm:pt modelId="{6F9C24FE-292F-451A-A025-92BE9E2EA0BE}" type="sibTrans" cxnId="{DB49DBBB-92D0-4A12-8CE0-007E6E0C06F4}">
      <dgm:prSet/>
      <dgm:spPr/>
      <dgm:t>
        <a:bodyPr/>
        <a:lstStyle/>
        <a:p>
          <a:endParaRPr lang="en-US"/>
        </a:p>
      </dgm:t>
    </dgm:pt>
    <dgm:pt modelId="{1F383DCA-4F75-49ED-9283-ADD05B5A2324}">
      <dgm:prSet phldrT="[Text]"/>
      <dgm:spPr/>
      <dgm:t>
        <a:bodyPr/>
        <a:lstStyle/>
        <a:p>
          <a:r>
            <a:rPr lang="en-US" b="1" dirty="0" smtClean="0"/>
            <a:t>Time based</a:t>
          </a:r>
          <a:endParaRPr lang="en-US" b="1" dirty="0"/>
        </a:p>
      </dgm:t>
    </dgm:pt>
    <dgm:pt modelId="{FC6E4269-3B1A-49BB-94B3-9FE6ABAD35B0}" type="parTrans" cxnId="{78F286AB-E8D2-43C5-9A6A-33C0DDD1BBCB}">
      <dgm:prSet/>
      <dgm:spPr/>
      <dgm:t>
        <a:bodyPr/>
        <a:lstStyle/>
        <a:p>
          <a:endParaRPr lang="en-US"/>
        </a:p>
      </dgm:t>
    </dgm:pt>
    <dgm:pt modelId="{0DF27E2A-3550-4B97-929A-783F9A5C9677}" type="sibTrans" cxnId="{78F286AB-E8D2-43C5-9A6A-33C0DDD1BBCB}">
      <dgm:prSet/>
      <dgm:spPr/>
      <dgm:t>
        <a:bodyPr/>
        <a:lstStyle/>
        <a:p>
          <a:endParaRPr lang="en-US"/>
        </a:p>
      </dgm:t>
    </dgm:pt>
    <dgm:pt modelId="{877B2716-D17E-4A6B-9408-0413BA650166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Anantha</a:t>
          </a:r>
          <a:r>
            <a:rPr lang="en-US" dirty="0" smtClean="0"/>
            <a:t> </a:t>
          </a:r>
          <a:r>
            <a:rPr lang="en-US" dirty="0" err="1" smtClean="0"/>
            <a:t>Vy</a:t>
          </a:r>
          <a:r>
            <a:rPr lang="en-US" dirty="0" smtClean="0"/>
            <a:t> </a:t>
          </a:r>
          <a:r>
            <a:rPr lang="en-US" dirty="0" err="1" smtClean="0"/>
            <a:t>Vedaha</a:t>
          </a:r>
          <a:r>
            <a:rPr lang="en-US" dirty="0" smtClean="0"/>
            <a:t>” – </a:t>
          </a:r>
          <a:r>
            <a:rPr lang="en-US" dirty="0" err="1" smtClean="0"/>
            <a:t>Brihadaranyakopanishad</a:t>
          </a:r>
          <a:r>
            <a:rPr lang="en-US" dirty="0" smtClean="0"/>
            <a:t>; As the Upanishads state that the epics and heritage of our Dharma are endless, it is a never ending process. In a cycle of inputs, we aim to provide more and more texts and scriptures to our users.</a:t>
          </a:r>
          <a:endParaRPr lang="en-US" dirty="0"/>
        </a:p>
      </dgm:t>
    </dgm:pt>
    <dgm:pt modelId="{B53527EF-7799-4010-BEBE-D2C1E2A0F0B8}" type="parTrans" cxnId="{F6E22976-B6EC-4DAC-84D2-E295398A18D4}">
      <dgm:prSet/>
      <dgm:spPr/>
      <dgm:t>
        <a:bodyPr/>
        <a:lstStyle/>
        <a:p>
          <a:endParaRPr lang="en-US"/>
        </a:p>
      </dgm:t>
    </dgm:pt>
    <dgm:pt modelId="{08443851-07C0-4FE8-BFAF-A26460C29356}" type="sibTrans" cxnId="{F6E22976-B6EC-4DAC-84D2-E295398A18D4}">
      <dgm:prSet/>
      <dgm:spPr/>
      <dgm:t>
        <a:bodyPr/>
        <a:lstStyle/>
        <a:p>
          <a:endParaRPr lang="en-US"/>
        </a:p>
      </dgm:t>
    </dgm:pt>
    <dgm:pt modelId="{D927EE31-AE5D-493C-BC5A-3D5C5A894910}">
      <dgm:prSet phldrT="[Text]"/>
      <dgm:spPr/>
      <dgm:t>
        <a:bodyPr/>
        <a:lstStyle/>
        <a:p>
          <a:r>
            <a:rPr lang="en-US" b="1" dirty="0" smtClean="0"/>
            <a:t>Attainable</a:t>
          </a:r>
          <a:endParaRPr lang="en-US" b="1" dirty="0"/>
        </a:p>
      </dgm:t>
    </dgm:pt>
    <dgm:pt modelId="{3A7148E7-41A3-4DAF-8229-74A0A2EC6B18}" type="parTrans" cxnId="{8787AA66-C9E3-419A-98B7-744CDE30C41B}">
      <dgm:prSet/>
      <dgm:spPr/>
      <dgm:t>
        <a:bodyPr/>
        <a:lstStyle/>
        <a:p>
          <a:endParaRPr lang="en-US"/>
        </a:p>
      </dgm:t>
    </dgm:pt>
    <dgm:pt modelId="{D4D8C36E-41CF-45F9-A1D4-BE6E5D2C3958}" type="sibTrans" cxnId="{8787AA66-C9E3-419A-98B7-744CDE30C41B}">
      <dgm:prSet/>
      <dgm:spPr/>
      <dgm:t>
        <a:bodyPr/>
        <a:lstStyle/>
        <a:p>
          <a:endParaRPr lang="en-US"/>
        </a:p>
      </dgm:t>
    </dgm:pt>
    <dgm:pt modelId="{660466B1-BF3E-4644-AC6F-0252F5E3C1DB}">
      <dgm:prSet phldrT="[Text]"/>
      <dgm:spPr/>
      <dgm:t>
        <a:bodyPr/>
        <a:lstStyle/>
        <a:p>
          <a:r>
            <a:rPr lang="en-US" b="1" dirty="0" smtClean="0"/>
            <a:t>Relevant</a:t>
          </a:r>
          <a:endParaRPr lang="en-US" b="1" dirty="0"/>
        </a:p>
      </dgm:t>
    </dgm:pt>
    <dgm:pt modelId="{4166D5C1-DC1C-4CFD-9E7D-E993A2DFF86D}" type="parTrans" cxnId="{8EBB03DF-F268-4610-B853-8D20EA813A72}">
      <dgm:prSet/>
      <dgm:spPr/>
      <dgm:t>
        <a:bodyPr/>
        <a:lstStyle/>
        <a:p>
          <a:endParaRPr lang="en-US"/>
        </a:p>
      </dgm:t>
    </dgm:pt>
    <dgm:pt modelId="{2E9A4FEB-77D9-4F74-92EE-32D12D08780C}" type="sibTrans" cxnId="{8EBB03DF-F268-4610-B853-8D20EA813A72}">
      <dgm:prSet/>
      <dgm:spPr/>
      <dgm:t>
        <a:bodyPr/>
        <a:lstStyle/>
        <a:p>
          <a:endParaRPr lang="en-US"/>
        </a:p>
      </dgm:t>
    </dgm:pt>
    <dgm:pt modelId="{18BA8A20-9479-436A-9985-C67BCB6DB717}">
      <dgm:prSet phldrT="[Text]"/>
      <dgm:spPr/>
      <dgm:t>
        <a:bodyPr/>
        <a:lstStyle/>
        <a:p>
          <a:r>
            <a:rPr lang="en-US" dirty="0" smtClean="0"/>
            <a:t>In today’s situation there is a significant need to promote our heritage in a user-friendly manner.</a:t>
          </a:r>
          <a:endParaRPr lang="en-US" dirty="0"/>
        </a:p>
      </dgm:t>
    </dgm:pt>
    <dgm:pt modelId="{DAFFFA30-0331-4C7A-88FD-0A09FAA2ED4B}" type="parTrans" cxnId="{D23BCE9B-64F4-4EAB-8994-ADFF76B000E0}">
      <dgm:prSet/>
      <dgm:spPr/>
      <dgm:t>
        <a:bodyPr/>
        <a:lstStyle/>
        <a:p>
          <a:endParaRPr lang="en-US"/>
        </a:p>
      </dgm:t>
    </dgm:pt>
    <dgm:pt modelId="{52D5F3F4-AC24-4894-A041-6F146B21F003}" type="sibTrans" cxnId="{D23BCE9B-64F4-4EAB-8994-ADFF76B000E0}">
      <dgm:prSet/>
      <dgm:spPr/>
      <dgm:t>
        <a:bodyPr/>
        <a:lstStyle/>
        <a:p>
          <a:endParaRPr lang="en-US"/>
        </a:p>
      </dgm:t>
    </dgm:pt>
    <dgm:pt modelId="{8182F0ED-BBF3-41B8-B6B7-03A763A61D4D}">
      <dgm:prSet phldrT="[Text]" custT="1"/>
      <dgm:spPr/>
      <dgm:t>
        <a:bodyPr/>
        <a:lstStyle/>
        <a:p>
          <a:r>
            <a:rPr lang="en-US" sz="1200" dirty="0" smtClean="0"/>
            <a:t>To inculcate reward based methodologies towards spiritual learning.</a:t>
          </a:r>
          <a:endParaRPr lang="en-US" sz="1200" dirty="0"/>
        </a:p>
      </dgm:t>
    </dgm:pt>
    <dgm:pt modelId="{E2F7A4B9-7141-428A-B9DD-B3595D01B591}" type="parTrans" cxnId="{F52D00B9-8E49-4638-A0BC-0456AF280A55}">
      <dgm:prSet/>
      <dgm:spPr/>
      <dgm:t>
        <a:bodyPr/>
        <a:lstStyle/>
        <a:p>
          <a:endParaRPr lang="en-IN"/>
        </a:p>
      </dgm:t>
    </dgm:pt>
    <dgm:pt modelId="{A430251D-ABED-4053-AC44-F5E4A07CAB2B}" type="sibTrans" cxnId="{F52D00B9-8E49-4638-A0BC-0456AF280A55}">
      <dgm:prSet/>
      <dgm:spPr/>
      <dgm:t>
        <a:bodyPr/>
        <a:lstStyle/>
        <a:p>
          <a:endParaRPr lang="en-IN"/>
        </a:p>
      </dgm:t>
    </dgm:pt>
    <dgm:pt modelId="{0E59181E-96E3-4813-A7D6-7D5B28F30976}">
      <dgm:prSet phldrT="[Text]"/>
      <dgm:spPr/>
      <dgm:t>
        <a:bodyPr/>
        <a:lstStyle/>
        <a:p>
          <a:r>
            <a:rPr lang="en-US" dirty="0" smtClean="0"/>
            <a:t>More the number of users, more people get to know about our ancient epics. </a:t>
          </a:r>
          <a:endParaRPr lang="en-US" dirty="0"/>
        </a:p>
      </dgm:t>
    </dgm:pt>
    <dgm:pt modelId="{3E85E504-A478-4C98-BFD9-EB17B05DBC0A}" type="parTrans" cxnId="{99D26E66-4E91-4628-839C-FF918469E955}">
      <dgm:prSet/>
      <dgm:spPr/>
      <dgm:t>
        <a:bodyPr/>
        <a:lstStyle/>
        <a:p>
          <a:endParaRPr lang="en-IN"/>
        </a:p>
      </dgm:t>
    </dgm:pt>
    <dgm:pt modelId="{1603B253-B013-45D0-9697-0E434835709C}" type="sibTrans" cxnId="{99D26E66-4E91-4628-839C-FF918469E955}">
      <dgm:prSet/>
      <dgm:spPr/>
      <dgm:t>
        <a:bodyPr/>
        <a:lstStyle/>
        <a:p>
          <a:endParaRPr lang="en-IN"/>
        </a:p>
      </dgm:t>
    </dgm:pt>
    <dgm:pt modelId="{26E2C09C-5895-4EC6-AE40-FE3235E95847}">
      <dgm:prSet phldrT="[Text]"/>
      <dgm:spPr/>
      <dgm:t>
        <a:bodyPr/>
        <a:lstStyle/>
        <a:p>
          <a:r>
            <a:rPr lang="en-US" dirty="0" smtClean="0"/>
            <a:t>We are planning to expand our domains to Ramayana and Mahabharata</a:t>
          </a:r>
          <a:endParaRPr lang="en-US" dirty="0"/>
        </a:p>
      </dgm:t>
    </dgm:pt>
    <dgm:pt modelId="{30AE3BBC-634B-4522-A7B3-8BD797E7C5A8}" type="sibTrans" cxnId="{4D75D241-1668-428D-B7BF-06906B56D1B9}">
      <dgm:prSet/>
      <dgm:spPr/>
      <dgm:t>
        <a:bodyPr/>
        <a:lstStyle/>
        <a:p>
          <a:endParaRPr lang="en-US"/>
        </a:p>
      </dgm:t>
    </dgm:pt>
    <dgm:pt modelId="{4F425695-24D0-4CB3-8214-4782AA1360C4}" type="parTrans" cxnId="{4D75D241-1668-428D-B7BF-06906B56D1B9}">
      <dgm:prSet/>
      <dgm:spPr/>
      <dgm:t>
        <a:bodyPr/>
        <a:lstStyle/>
        <a:p>
          <a:endParaRPr lang="en-US"/>
        </a:p>
      </dgm:t>
    </dgm:pt>
    <dgm:pt modelId="{B9AF4171-5A00-4969-86C7-5908C196BC38}">
      <dgm:prSet phldrT="[Text]"/>
      <dgm:spPr/>
      <dgm:t>
        <a:bodyPr/>
        <a:lstStyle/>
        <a:p>
          <a:r>
            <a:rPr lang="en-US" dirty="0" smtClean="0"/>
            <a:t>Provide academia approved certificates to mar course completion</a:t>
          </a:r>
          <a:endParaRPr lang="en-US" dirty="0"/>
        </a:p>
      </dgm:t>
    </dgm:pt>
    <dgm:pt modelId="{5778F90C-F4BE-46B6-B1C2-3881B1FBEF7A}" type="parTrans" cxnId="{BE251419-2672-467A-AA53-EE2B76A13C1B}">
      <dgm:prSet/>
      <dgm:spPr/>
      <dgm:t>
        <a:bodyPr/>
        <a:lstStyle/>
        <a:p>
          <a:endParaRPr lang="en-IN"/>
        </a:p>
      </dgm:t>
    </dgm:pt>
    <dgm:pt modelId="{1D04BCF1-BEE2-4905-AB68-A45EAC0EBA94}" type="sibTrans" cxnId="{BE251419-2672-467A-AA53-EE2B76A13C1B}">
      <dgm:prSet/>
      <dgm:spPr/>
      <dgm:t>
        <a:bodyPr/>
        <a:lstStyle/>
        <a:p>
          <a:endParaRPr lang="en-IN"/>
        </a:p>
      </dgm:t>
    </dgm:pt>
    <dgm:pt modelId="{EB01BEAB-1D22-4809-AFF5-CD4DA134ED7C}">
      <dgm:prSet phldrT="[Text]"/>
      <dgm:spPr/>
      <dgm:t>
        <a:bodyPr/>
        <a:lstStyle/>
        <a:p>
          <a:r>
            <a:rPr lang="en-US" dirty="0" smtClean="0"/>
            <a:t>Reward based approach gives the user positive reinforcement and inspiration to keep reading our epics</a:t>
          </a:r>
          <a:endParaRPr lang="en-US" dirty="0"/>
        </a:p>
      </dgm:t>
    </dgm:pt>
    <dgm:pt modelId="{09C632DF-3877-4E1F-8CAC-560579CBE8F3}" type="parTrans" cxnId="{7C984097-965C-4E5E-96E3-5D8C9689A780}">
      <dgm:prSet/>
      <dgm:spPr/>
      <dgm:t>
        <a:bodyPr/>
        <a:lstStyle/>
        <a:p>
          <a:endParaRPr lang="en-IN"/>
        </a:p>
      </dgm:t>
    </dgm:pt>
    <dgm:pt modelId="{95D2DA07-F5B9-4828-BC88-08E7F57C9D07}" type="sibTrans" cxnId="{7C984097-965C-4E5E-96E3-5D8C9689A780}">
      <dgm:prSet/>
      <dgm:spPr/>
      <dgm:t>
        <a:bodyPr/>
        <a:lstStyle/>
        <a:p>
          <a:endParaRPr lang="en-IN"/>
        </a:p>
      </dgm:t>
    </dgm:pt>
    <dgm:pt modelId="{8172B170-A586-443A-B652-10DF5B543CD5}">
      <dgm:prSet phldrT="[Text]"/>
      <dgm:spPr/>
      <dgm:t>
        <a:bodyPr/>
        <a:lstStyle/>
        <a:p>
          <a:r>
            <a:rPr lang="en-US" dirty="0" smtClean="0"/>
            <a:t>Preservation of our culture and heritage is extremely important and </a:t>
          </a:r>
          <a:r>
            <a:rPr lang="en-US" dirty="0" err="1" smtClean="0"/>
            <a:t>relavant</a:t>
          </a:r>
          <a:r>
            <a:rPr lang="en-US" dirty="0" smtClean="0"/>
            <a:t>.</a:t>
          </a:r>
          <a:endParaRPr lang="en-US" dirty="0"/>
        </a:p>
      </dgm:t>
    </dgm:pt>
    <dgm:pt modelId="{28C9A156-33F9-4E6F-9BC9-51ED1EBDD3EB}" type="parTrans" cxnId="{F445FACF-9695-44FA-B2FE-077172DF6A22}">
      <dgm:prSet/>
      <dgm:spPr/>
      <dgm:t>
        <a:bodyPr/>
        <a:lstStyle/>
        <a:p>
          <a:endParaRPr lang="en-IN"/>
        </a:p>
      </dgm:t>
    </dgm:pt>
    <dgm:pt modelId="{9FD6536D-ED8A-4872-8FCA-15CB6CD0B418}" type="sibTrans" cxnId="{F445FACF-9695-44FA-B2FE-077172DF6A22}">
      <dgm:prSet/>
      <dgm:spPr/>
      <dgm:t>
        <a:bodyPr/>
        <a:lstStyle/>
        <a:p>
          <a:endParaRPr lang="en-IN"/>
        </a:p>
      </dgm:t>
    </dgm:pt>
    <dgm:pt modelId="{F4D0151B-A6F4-40F6-8C58-736B1F7AC251}" type="pres">
      <dgm:prSet presAssocID="{4B4AEE4F-2D6D-48A3-B56C-01113802C97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1EE9EA-31B8-4277-842D-56484E03CF96}" type="pres">
      <dgm:prSet presAssocID="{80586DE9-F77F-4EEF-A7A4-7EE73BFDE474}" presName="comp" presStyleCnt="0"/>
      <dgm:spPr/>
      <dgm:t>
        <a:bodyPr/>
        <a:lstStyle/>
        <a:p>
          <a:endParaRPr lang="en-IN"/>
        </a:p>
      </dgm:t>
    </dgm:pt>
    <dgm:pt modelId="{3AC11E36-D6DD-48A2-ACA2-FAFB8D005B46}" type="pres">
      <dgm:prSet presAssocID="{80586DE9-F77F-4EEF-A7A4-7EE73BFDE474}" presName="box" presStyleLbl="node1" presStyleIdx="0" presStyleCnt="5"/>
      <dgm:spPr/>
      <dgm:t>
        <a:bodyPr/>
        <a:lstStyle/>
        <a:p>
          <a:endParaRPr lang="en-US"/>
        </a:p>
      </dgm:t>
    </dgm:pt>
    <dgm:pt modelId="{931AE4A3-007B-4652-AB1C-45D8B2940801}" type="pres">
      <dgm:prSet presAssocID="{80586DE9-F77F-4EEF-A7A4-7EE73BFDE474}" presName="img" presStyleLbl="fgImgPlace1" presStyleIdx="0" presStyleCnt="5" custScaleX="52920" custScaleY="11464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D06E96CD-0899-421F-83B7-0C82ED1CAB6C}" type="pres">
      <dgm:prSet presAssocID="{80586DE9-F77F-4EEF-A7A4-7EE73BFDE47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0A7B-06A7-40F2-B46E-C5DECBFECFFC}" type="pres">
      <dgm:prSet presAssocID="{8035F94D-3C28-4963-9E55-3B657542D335}" presName="spacer" presStyleCnt="0"/>
      <dgm:spPr/>
      <dgm:t>
        <a:bodyPr/>
        <a:lstStyle/>
        <a:p>
          <a:endParaRPr lang="en-IN"/>
        </a:p>
      </dgm:t>
    </dgm:pt>
    <dgm:pt modelId="{DF87988E-AF32-47AC-94BE-1443AD1002CC}" type="pres">
      <dgm:prSet presAssocID="{4B646BA0-F624-412D-B59A-C0B9CF6B7FA2}" presName="comp" presStyleCnt="0"/>
      <dgm:spPr/>
      <dgm:t>
        <a:bodyPr/>
        <a:lstStyle/>
        <a:p>
          <a:endParaRPr lang="en-IN"/>
        </a:p>
      </dgm:t>
    </dgm:pt>
    <dgm:pt modelId="{8B70AD2F-FC29-4621-8D26-AE61DC6DC86A}" type="pres">
      <dgm:prSet presAssocID="{4B646BA0-F624-412D-B59A-C0B9CF6B7FA2}" presName="box" presStyleLbl="node1" presStyleIdx="1" presStyleCnt="5"/>
      <dgm:spPr/>
      <dgm:t>
        <a:bodyPr/>
        <a:lstStyle/>
        <a:p>
          <a:endParaRPr lang="en-US"/>
        </a:p>
      </dgm:t>
    </dgm:pt>
    <dgm:pt modelId="{8EA671B4-A0F9-4533-B9C4-E6E3B9794603}" type="pres">
      <dgm:prSet presAssocID="{4B646BA0-F624-412D-B59A-C0B9CF6B7FA2}" presName="img" presStyleLbl="fgImgPlace1" presStyleIdx="1" presStyleCnt="5" custScaleX="52920" custScaleY="10113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4A9FEA3-82C4-4CCD-9462-D04449655AB1}" type="pres">
      <dgm:prSet presAssocID="{4B646BA0-F624-412D-B59A-C0B9CF6B7FA2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88A45-332F-40CC-9A7F-403BCA631D2A}" type="pres">
      <dgm:prSet presAssocID="{53A65033-AE9B-483F-8F75-8D05AF0F3C9E}" presName="spacer" presStyleCnt="0"/>
      <dgm:spPr/>
      <dgm:t>
        <a:bodyPr/>
        <a:lstStyle/>
        <a:p>
          <a:endParaRPr lang="en-IN"/>
        </a:p>
      </dgm:t>
    </dgm:pt>
    <dgm:pt modelId="{A6DD028A-9484-4D4A-947A-B6231722D96A}" type="pres">
      <dgm:prSet presAssocID="{D927EE31-AE5D-493C-BC5A-3D5C5A894910}" presName="comp" presStyleCnt="0"/>
      <dgm:spPr/>
      <dgm:t>
        <a:bodyPr/>
        <a:lstStyle/>
        <a:p>
          <a:endParaRPr lang="en-IN"/>
        </a:p>
      </dgm:t>
    </dgm:pt>
    <dgm:pt modelId="{16CF94FA-8552-4BFF-9879-0C9A027A7D81}" type="pres">
      <dgm:prSet presAssocID="{D927EE31-AE5D-493C-BC5A-3D5C5A894910}" presName="box" presStyleLbl="node1" presStyleIdx="2" presStyleCnt="5" custLinFactNeighborX="-3895"/>
      <dgm:spPr/>
      <dgm:t>
        <a:bodyPr/>
        <a:lstStyle/>
        <a:p>
          <a:endParaRPr lang="en-US"/>
        </a:p>
      </dgm:t>
    </dgm:pt>
    <dgm:pt modelId="{B6B6928E-1ED2-4387-A0C8-0786D5FBAC2E}" type="pres">
      <dgm:prSet presAssocID="{D927EE31-AE5D-493C-BC5A-3D5C5A894910}" presName="img" presStyleLbl="fgImgPlace1" presStyleIdx="2" presStyleCnt="5" custScaleX="61889" custScaleY="119932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59C5F56C-521C-4FF9-9422-5CF1B5790F2C}" type="pres">
      <dgm:prSet presAssocID="{D927EE31-AE5D-493C-BC5A-3D5C5A89491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BEAC1-ECB6-4B57-9D70-B58C7873F142}" type="pres">
      <dgm:prSet presAssocID="{D4D8C36E-41CF-45F9-A1D4-BE6E5D2C3958}" presName="spacer" presStyleCnt="0"/>
      <dgm:spPr/>
      <dgm:t>
        <a:bodyPr/>
        <a:lstStyle/>
        <a:p>
          <a:endParaRPr lang="en-IN"/>
        </a:p>
      </dgm:t>
    </dgm:pt>
    <dgm:pt modelId="{F4CB5685-CBD0-4A27-9897-3ABCA331F597}" type="pres">
      <dgm:prSet presAssocID="{660466B1-BF3E-4644-AC6F-0252F5E3C1DB}" presName="comp" presStyleCnt="0"/>
      <dgm:spPr/>
      <dgm:t>
        <a:bodyPr/>
        <a:lstStyle/>
        <a:p>
          <a:endParaRPr lang="en-IN"/>
        </a:p>
      </dgm:t>
    </dgm:pt>
    <dgm:pt modelId="{636263AB-86E2-42CA-BE43-DFB577F55A70}" type="pres">
      <dgm:prSet presAssocID="{660466B1-BF3E-4644-AC6F-0252F5E3C1DB}" presName="box" presStyleLbl="node1" presStyleIdx="3" presStyleCnt="5"/>
      <dgm:spPr/>
      <dgm:t>
        <a:bodyPr/>
        <a:lstStyle/>
        <a:p>
          <a:endParaRPr lang="en-US"/>
        </a:p>
      </dgm:t>
    </dgm:pt>
    <dgm:pt modelId="{DAF372AF-7B44-4DBD-8F50-3AF9C0F903F6}" type="pres">
      <dgm:prSet presAssocID="{660466B1-BF3E-4644-AC6F-0252F5E3C1DB}" presName="img" presStyleLbl="fgImgPlace1" presStyleIdx="3" presStyleCnt="5" custScaleX="65080" custScaleY="11665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5482FEB1-CE31-4E1F-89CF-164F392FF793}" type="pres">
      <dgm:prSet presAssocID="{660466B1-BF3E-4644-AC6F-0252F5E3C1DB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BDE87-1766-4501-A47C-C42F300A9D02}" type="pres">
      <dgm:prSet presAssocID="{2E9A4FEB-77D9-4F74-92EE-32D12D08780C}" presName="spacer" presStyleCnt="0"/>
      <dgm:spPr/>
      <dgm:t>
        <a:bodyPr/>
        <a:lstStyle/>
        <a:p>
          <a:endParaRPr lang="en-IN"/>
        </a:p>
      </dgm:t>
    </dgm:pt>
    <dgm:pt modelId="{3124A309-078A-4638-B02C-7628EF247D5C}" type="pres">
      <dgm:prSet presAssocID="{1F383DCA-4F75-49ED-9283-ADD05B5A2324}" presName="comp" presStyleCnt="0"/>
      <dgm:spPr/>
      <dgm:t>
        <a:bodyPr/>
        <a:lstStyle/>
        <a:p>
          <a:endParaRPr lang="en-IN"/>
        </a:p>
      </dgm:t>
    </dgm:pt>
    <dgm:pt modelId="{C640456A-491C-4BF8-93B7-85C846E0A514}" type="pres">
      <dgm:prSet presAssocID="{1F383DCA-4F75-49ED-9283-ADD05B5A2324}" presName="box" presStyleLbl="node1" presStyleIdx="4" presStyleCnt="5"/>
      <dgm:spPr/>
      <dgm:t>
        <a:bodyPr/>
        <a:lstStyle/>
        <a:p>
          <a:endParaRPr lang="en-US"/>
        </a:p>
      </dgm:t>
    </dgm:pt>
    <dgm:pt modelId="{E04A7857-996C-4BCB-AC0F-CC86FA49333C}" type="pres">
      <dgm:prSet presAssocID="{1F383DCA-4F75-49ED-9283-ADD05B5A2324}" presName="img" presStyleLbl="fgImgPlace1" presStyleIdx="4" presStyleCnt="5" custScaleX="64501" custScaleY="12431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ED85B359-A5BF-4186-BB9C-C255698467C2}" type="pres">
      <dgm:prSet presAssocID="{1F383DCA-4F75-49ED-9283-ADD05B5A2324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7B188-D57E-4E53-90B6-AA2B3686BC86}" type="presOf" srcId="{0E59181E-96E3-4813-A7D6-7D5B28F30976}" destId="{8B70AD2F-FC29-4621-8D26-AE61DC6DC86A}" srcOrd="0" destOrd="2" presId="urn:microsoft.com/office/officeart/2005/8/layout/vList4#1"/>
    <dgm:cxn modelId="{10EFF650-6AF1-47BD-A0A4-97643EBDF951}" type="presOf" srcId="{1F383DCA-4F75-49ED-9283-ADD05B5A2324}" destId="{ED85B359-A5BF-4186-BB9C-C255698467C2}" srcOrd="1" destOrd="0" presId="urn:microsoft.com/office/officeart/2005/8/layout/vList4#1"/>
    <dgm:cxn modelId="{37423037-4B7D-42EA-9022-02CE42D89B24}" type="presOf" srcId="{B9552417-E1CD-43B1-8DEB-F234BE022282}" destId="{C4A9FEA3-82C4-4CCD-9462-D04449655AB1}" srcOrd="1" destOrd="1" presId="urn:microsoft.com/office/officeart/2005/8/layout/vList4#1"/>
    <dgm:cxn modelId="{DE977DF7-D674-4559-94D1-EAAAEA3BFF29}" type="presOf" srcId="{80586DE9-F77F-4EEF-A7A4-7EE73BFDE474}" destId="{3AC11E36-D6DD-48A2-ACA2-FAFB8D005B46}" srcOrd="0" destOrd="0" presId="urn:microsoft.com/office/officeart/2005/8/layout/vList4#1"/>
    <dgm:cxn modelId="{8D33BBCC-C206-4EC8-B814-1359144729FA}" type="presOf" srcId="{EB01BEAB-1D22-4809-AFF5-CD4DA134ED7C}" destId="{636263AB-86E2-42CA-BE43-DFB577F55A70}" srcOrd="0" destOrd="2" presId="urn:microsoft.com/office/officeart/2005/8/layout/vList4#1"/>
    <dgm:cxn modelId="{99D26E66-4E91-4628-839C-FF918469E955}" srcId="{4B646BA0-F624-412D-B59A-C0B9CF6B7FA2}" destId="{0E59181E-96E3-4813-A7D6-7D5B28F30976}" srcOrd="1" destOrd="0" parTransId="{3E85E504-A478-4C98-BFD9-EB17B05DBC0A}" sibTransId="{1603B253-B013-45D0-9697-0E434835709C}"/>
    <dgm:cxn modelId="{78F286AB-E8D2-43C5-9A6A-33C0DDD1BBCB}" srcId="{4B4AEE4F-2D6D-48A3-B56C-01113802C975}" destId="{1F383DCA-4F75-49ED-9283-ADD05B5A2324}" srcOrd="4" destOrd="0" parTransId="{FC6E4269-3B1A-49BB-94B3-9FE6ABAD35B0}" sibTransId="{0DF27E2A-3550-4B97-929A-783F9A5C9677}"/>
    <dgm:cxn modelId="{C7D0BAF1-B2F1-44E8-9999-2D1A898C327D}" type="presOf" srcId="{660466B1-BF3E-4644-AC6F-0252F5E3C1DB}" destId="{636263AB-86E2-42CA-BE43-DFB577F55A70}" srcOrd="0" destOrd="0" presId="urn:microsoft.com/office/officeart/2005/8/layout/vList4#1"/>
    <dgm:cxn modelId="{F6E22976-B6EC-4DAC-84D2-E295398A18D4}" srcId="{1F383DCA-4F75-49ED-9283-ADD05B5A2324}" destId="{877B2716-D17E-4A6B-9408-0413BA650166}" srcOrd="0" destOrd="0" parTransId="{B53527EF-7799-4010-BEBE-D2C1E2A0F0B8}" sibTransId="{08443851-07C0-4FE8-BFAF-A26460C29356}"/>
    <dgm:cxn modelId="{6AF6C910-A692-4646-BB60-133E4E877ADE}" type="presOf" srcId="{877B2716-D17E-4A6B-9408-0413BA650166}" destId="{ED85B359-A5BF-4186-BB9C-C255698467C2}" srcOrd="1" destOrd="1" presId="urn:microsoft.com/office/officeart/2005/8/layout/vList4#1"/>
    <dgm:cxn modelId="{3E1F2148-6186-422B-81F5-0B6529AF4218}" type="presOf" srcId="{D927EE31-AE5D-493C-BC5A-3D5C5A894910}" destId="{59C5F56C-521C-4FF9-9422-5CF1B5790F2C}" srcOrd="1" destOrd="0" presId="urn:microsoft.com/office/officeart/2005/8/layout/vList4#1"/>
    <dgm:cxn modelId="{BE251419-2672-467A-AA53-EE2B76A13C1B}" srcId="{D927EE31-AE5D-493C-BC5A-3D5C5A894910}" destId="{B9AF4171-5A00-4969-86C7-5908C196BC38}" srcOrd="1" destOrd="0" parTransId="{5778F90C-F4BE-46B6-B1C2-3881B1FBEF7A}" sibTransId="{1D04BCF1-BEE2-4905-AB68-A45EAC0EBA94}"/>
    <dgm:cxn modelId="{7B0E3E36-AEA7-4A12-AD1F-6C0813B4AA2A}" type="presOf" srcId="{EB01BEAB-1D22-4809-AFF5-CD4DA134ED7C}" destId="{5482FEB1-CE31-4E1F-89CF-164F392FF793}" srcOrd="1" destOrd="2" presId="urn:microsoft.com/office/officeart/2005/8/layout/vList4#1"/>
    <dgm:cxn modelId="{7AEB84DB-3D81-43EA-829A-88F5C0243448}" type="presOf" srcId="{80586DE9-F77F-4EEF-A7A4-7EE73BFDE474}" destId="{D06E96CD-0899-421F-83B7-0C82ED1CAB6C}" srcOrd="1" destOrd="0" presId="urn:microsoft.com/office/officeart/2005/8/layout/vList4#1"/>
    <dgm:cxn modelId="{DB49DBBB-92D0-4A12-8CE0-007E6E0C06F4}" srcId="{4B646BA0-F624-412D-B59A-C0B9CF6B7FA2}" destId="{B9552417-E1CD-43B1-8DEB-F234BE022282}" srcOrd="0" destOrd="0" parTransId="{C05DB0B3-67B2-47F6-BC33-B2EF2150D48A}" sibTransId="{6F9C24FE-292F-451A-A025-92BE9E2EA0BE}"/>
    <dgm:cxn modelId="{D23BCE9B-64F4-4EAB-8994-ADFF76B000E0}" srcId="{660466B1-BF3E-4644-AC6F-0252F5E3C1DB}" destId="{18BA8A20-9479-436A-9985-C67BCB6DB717}" srcOrd="0" destOrd="0" parTransId="{DAFFFA30-0331-4C7A-88FD-0A09FAA2ED4B}" sibTransId="{52D5F3F4-AC24-4894-A041-6F146B21F003}"/>
    <dgm:cxn modelId="{F52D00B9-8E49-4638-A0BC-0456AF280A55}" srcId="{80586DE9-F77F-4EEF-A7A4-7EE73BFDE474}" destId="{8182F0ED-BBF3-41B8-B6B7-03A763A61D4D}" srcOrd="1" destOrd="0" parTransId="{E2F7A4B9-7141-428A-B9DD-B3595D01B591}" sibTransId="{A430251D-ABED-4053-AC44-F5E4A07CAB2B}"/>
    <dgm:cxn modelId="{AF13B8CE-707B-4C94-A142-3A39991AE4C0}" type="presOf" srcId="{26E2C09C-5895-4EC6-AE40-FE3235E95847}" destId="{16CF94FA-8552-4BFF-9879-0C9A027A7D81}" srcOrd="0" destOrd="1" presId="urn:microsoft.com/office/officeart/2005/8/layout/vList4#1"/>
    <dgm:cxn modelId="{CB2252EA-D29D-4B99-80F3-69508FA0DC3E}" type="presOf" srcId="{660466B1-BF3E-4644-AC6F-0252F5E3C1DB}" destId="{5482FEB1-CE31-4E1F-89CF-164F392FF793}" srcOrd="1" destOrd="0" presId="urn:microsoft.com/office/officeart/2005/8/layout/vList4#1"/>
    <dgm:cxn modelId="{7C984097-965C-4E5E-96E3-5D8C9689A780}" srcId="{660466B1-BF3E-4644-AC6F-0252F5E3C1DB}" destId="{EB01BEAB-1D22-4809-AFF5-CD4DA134ED7C}" srcOrd="1" destOrd="0" parTransId="{09C632DF-3877-4E1F-8CAC-560579CBE8F3}" sibTransId="{95D2DA07-F5B9-4828-BC88-08E7F57C9D07}"/>
    <dgm:cxn modelId="{C417F535-2810-4BAD-BE1F-D2D6DDAFFA62}" srcId="{4B4AEE4F-2D6D-48A3-B56C-01113802C975}" destId="{80586DE9-F77F-4EEF-A7A4-7EE73BFDE474}" srcOrd="0" destOrd="0" parTransId="{742EDE0D-2C12-4154-89AF-2E5D42D5C6E2}" sibTransId="{8035F94D-3C28-4963-9E55-3B657542D335}"/>
    <dgm:cxn modelId="{7DEFFD3F-4B37-4DFC-84CA-B1050C47094A}" srcId="{80586DE9-F77F-4EEF-A7A4-7EE73BFDE474}" destId="{F1545E20-FECE-47FD-B03E-470D0AD9FB28}" srcOrd="0" destOrd="0" parTransId="{458AEB67-A301-4B2C-88A2-CEE20CE62817}" sibTransId="{473562A5-66E4-4805-A32F-C3DFD11DFC7D}"/>
    <dgm:cxn modelId="{8CBED92B-0C8F-4125-B046-EFB862369DF9}" type="presOf" srcId="{26E2C09C-5895-4EC6-AE40-FE3235E95847}" destId="{59C5F56C-521C-4FF9-9422-5CF1B5790F2C}" srcOrd="1" destOrd="1" presId="urn:microsoft.com/office/officeart/2005/8/layout/vList4#1"/>
    <dgm:cxn modelId="{08739B33-3F1D-4060-AFF6-D01706E35768}" type="presOf" srcId="{D927EE31-AE5D-493C-BC5A-3D5C5A894910}" destId="{16CF94FA-8552-4BFF-9879-0C9A027A7D81}" srcOrd="0" destOrd="0" presId="urn:microsoft.com/office/officeart/2005/8/layout/vList4#1"/>
    <dgm:cxn modelId="{216D7A09-C913-44E5-BA2D-46EEC3E08CEA}" type="presOf" srcId="{4B646BA0-F624-412D-B59A-C0B9CF6B7FA2}" destId="{8B70AD2F-FC29-4621-8D26-AE61DC6DC86A}" srcOrd="0" destOrd="0" presId="urn:microsoft.com/office/officeart/2005/8/layout/vList4#1"/>
    <dgm:cxn modelId="{8EBB03DF-F268-4610-B853-8D20EA813A72}" srcId="{4B4AEE4F-2D6D-48A3-B56C-01113802C975}" destId="{660466B1-BF3E-4644-AC6F-0252F5E3C1DB}" srcOrd="3" destOrd="0" parTransId="{4166D5C1-DC1C-4CFD-9E7D-E993A2DFF86D}" sibTransId="{2E9A4FEB-77D9-4F74-92EE-32D12D08780C}"/>
    <dgm:cxn modelId="{4D75D241-1668-428D-B7BF-06906B56D1B9}" srcId="{D927EE31-AE5D-493C-BC5A-3D5C5A894910}" destId="{26E2C09C-5895-4EC6-AE40-FE3235E95847}" srcOrd="0" destOrd="0" parTransId="{4F425695-24D0-4CB3-8214-4782AA1360C4}" sibTransId="{30AE3BBC-634B-4522-A7B3-8BD797E7C5A8}"/>
    <dgm:cxn modelId="{A616515A-99E9-44FA-846D-942E3EE38B34}" srcId="{4B4AEE4F-2D6D-48A3-B56C-01113802C975}" destId="{4B646BA0-F624-412D-B59A-C0B9CF6B7FA2}" srcOrd="1" destOrd="0" parTransId="{2A503994-CBAD-4787-910F-3DEBFA435938}" sibTransId="{53A65033-AE9B-483F-8F75-8D05AF0F3C9E}"/>
    <dgm:cxn modelId="{E3893921-67B7-4131-8A78-DBE9215E80FA}" type="presOf" srcId="{18BA8A20-9479-436A-9985-C67BCB6DB717}" destId="{5482FEB1-CE31-4E1F-89CF-164F392FF793}" srcOrd="1" destOrd="1" presId="urn:microsoft.com/office/officeart/2005/8/layout/vList4#1"/>
    <dgm:cxn modelId="{D0A43902-81ED-4442-97D2-F76CAFC22B0D}" type="presOf" srcId="{B9AF4171-5A00-4969-86C7-5908C196BC38}" destId="{59C5F56C-521C-4FF9-9422-5CF1B5790F2C}" srcOrd="1" destOrd="2" presId="urn:microsoft.com/office/officeart/2005/8/layout/vList4#1"/>
    <dgm:cxn modelId="{F063E497-4FA9-49A1-A586-E09BDCE90FC6}" type="presOf" srcId="{18BA8A20-9479-436A-9985-C67BCB6DB717}" destId="{636263AB-86E2-42CA-BE43-DFB577F55A70}" srcOrd="0" destOrd="1" presId="urn:microsoft.com/office/officeart/2005/8/layout/vList4#1"/>
    <dgm:cxn modelId="{B2C31A3A-BE53-4D61-8E24-37568ACEBFC0}" type="presOf" srcId="{1F383DCA-4F75-49ED-9283-ADD05B5A2324}" destId="{C640456A-491C-4BF8-93B7-85C846E0A514}" srcOrd="0" destOrd="0" presId="urn:microsoft.com/office/officeart/2005/8/layout/vList4#1"/>
    <dgm:cxn modelId="{AD1937C8-C0B7-4E59-BE7E-0094152EF7E5}" type="presOf" srcId="{8182F0ED-BBF3-41B8-B6B7-03A763A61D4D}" destId="{3AC11E36-D6DD-48A2-ACA2-FAFB8D005B46}" srcOrd="0" destOrd="2" presId="urn:microsoft.com/office/officeart/2005/8/layout/vList4#1"/>
    <dgm:cxn modelId="{472FD2F5-5D0E-4803-BBB6-57D119C56F11}" type="presOf" srcId="{F1545E20-FECE-47FD-B03E-470D0AD9FB28}" destId="{3AC11E36-D6DD-48A2-ACA2-FAFB8D005B46}" srcOrd="0" destOrd="1" presId="urn:microsoft.com/office/officeart/2005/8/layout/vList4#1"/>
    <dgm:cxn modelId="{C857D5B1-9444-4A10-A9AB-30FB3EBB2FA6}" type="presOf" srcId="{8172B170-A586-443A-B652-10DF5B543CD5}" destId="{636263AB-86E2-42CA-BE43-DFB577F55A70}" srcOrd="0" destOrd="3" presId="urn:microsoft.com/office/officeart/2005/8/layout/vList4#1"/>
    <dgm:cxn modelId="{8787AA66-C9E3-419A-98B7-744CDE30C41B}" srcId="{4B4AEE4F-2D6D-48A3-B56C-01113802C975}" destId="{D927EE31-AE5D-493C-BC5A-3D5C5A894910}" srcOrd="2" destOrd="0" parTransId="{3A7148E7-41A3-4DAF-8229-74A0A2EC6B18}" sibTransId="{D4D8C36E-41CF-45F9-A1D4-BE6E5D2C3958}"/>
    <dgm:cxn modelId="{00A85129-1464-431B-B2FE-97EF0A93A244}" type="presOf" srcId="{4B4AEE4F-2D6D-48A3-B56C-01113802C975}" destId="{F4D0151B-A6F4-40F6-8C58-736B1F7AC251}" srcOrd="0" destOrd="0" presId="urn:microsoft.com/office/officeart/2005/8/layout/vList4#1"/>
    <dgm:cxn modelId="{9A2B3B9A-E282-4B3D-BD50-CBE890D6C0F9}" type="presOf" srcId="{B9552417-E1CD-43B1-8DEB-F234BE022282}" destId="{8B70AD2F-FC29-4621-8D26-AE61DC6DC86A}" srcOrd="0" destOrd="1" presId="urn:microsoft.com/office/officeart/2005/8/layout/vList4#1"/>
    <dgm:cxn modelId="{A713F844-4941-4322-AB27-9A588C43BCF1}" type="presOf" srcId="{B9AF4171-5A00-4969-86C7-5908C196BC38}" destId="{16CF94FA-8552-4BFF-9879-0C9A027A7D81}" srcOrd="0" destOrd="2" presId="urn:microsoft.com/office/officeart/2005/8/layout/vList4#1"/>
    <dgm:cxn modelId="{D13CC105-9F68-411C-832B-3469D0B2E5F2}" type="presOf" srcId="{8182F0ED-BBF3-41B8-B6B7-03A763A61D4D}" destId="{D06E96CD-0899-421F-83B7-0C82ED1CAB6C}" srcOrd="1" destOrd="2" presId="urn:microsoft.com/office/officeart/2005/8/layout/vList4#1"/>
    <dgm:cxn modelId="{F445FACF-9695-44FA-B2FE-077172DF6A22}" srcId="{660466B1-BF3E-4644-AC6F-0252F5E3C1DB}" destId="{8172B170-A586-443A-B652-10DF5B543CD5}" srcOrd="2" destOrd="0" parTransId="{28C9A156-33F9-4E6F-9BC9-51ED1EBDD3EB}" sibTransId="{9FD6536D-ED8A-4872-8FCA-15CB6CD0B418}"/>
    <dgm:cxn modelId="{351B238A-0C3E-46E9-8CFB-7ED0991FEC52}" type="presOf" srcId="{F1545E20-FECE-47FD-B03E-470D0AD9FB28}" destId="{D06E96CD-0899-421F-83B7-0C82ED1CAB6C}" srcOrd="1" destOrd="1" presId="urn:microsoft.com/office/officeart/2005/8/layout/vList4#1"/>
    <dgm:cxn modelId="{217CF853-0094-4BCC-87E2-DDF1EE6D719A}" type="presOf" srcId="{0E59181E-96E3-4813-A7D6-7D5B28F30976}" destId="{C4A9FEA3-82C4-4CCD-9462-D04449655AB1}" srcOrd="1" destOrd="2" presId="urn:microsoft.com/office/officeart/2005/8/layout/vList4#1"/>
    <dgm:cxn modelId="{836C0974-C930-4D13-BC05-CF30289D6F14}" type="presOf" srcId="{877B2716-D17E-4A6B-9408-0413BA650166}" destId="{C640456A-491C-4BF8-93B7-85C846E0A514}" srcOrd="0" destOrd="1" presId="urn:microsoft.com/office/officeart/2005/8/layout/vList4#1"/>
    <dgm:cxn modelId="{C847D1EB-88DF-40FB-B1C7-37DCFE3618DC}" type="presOf" srcId="{8172B170-A586-443A-B652-10DF5B543CD5}" destId="{5482FEB1-CE31-4E1F-89CF-164F392FF793}" srcOrd="1" destOrd="3" presId="urn:microsoft.com/office/officeart/2005/8/layout/vList4#1"/>
    <dgm:cxn modelId="{D6191393-53F6-4B9F-8936-A2616FBF66FE}" type="presOf" srcId="{4B646BA0-F624-412D-B59A-C0B9CF6B7FA2}" destId="{C4A9FEA3-82C4-4CCD-9462-D04449655AB1}" srcOrd="1" destOrd="0" presId="urn:microsoft.com/office/officeart/2005/8/layout/vList4#1"/>
    <dgm:cxn modelId="{59DEB4F2-ABD6-4747-906C-3C55912D7AAA}" type="presParOf" srcId="{F4D0151B-A6F4-40F6-8C58-736B1F7AC251}" destId="{4F1EE9EA-31B8-4277-842D-56484E03CF96}" srcOrd="0" destOrd="0" presId="urn:microsoft.com/office/officeart/2005/8/layout/vList4#1"/>
    <dgm:cxn modelId="{5E43891E-92A5-4B40-A0AD-5269133E7F95}" type="presParOf" srcId="{4F1EE9EA-31B8-4277-842D-56484E03CF96}" destId="{3AC11E36-D6DD-48A2-ACA2-FAFB8D005B46}" srcOrd="0" destOrd="0" presId="urn:microsoft.com/office/officeart/2005/8/layout/vList4#1"/>
    <dgm:cxn modelId="{303B4EE1-78FF-440E-AC49-D155AFCEE2EB}" type="presParOf" srcId="{4F1EE9EA-31B8-4277-842D-56484E03CF96}" destId="{931AE4A3-007B-4652-AB1C-45D8B2940801}" srcOrd="1" destOrd="0" presId="urn:microsoft.com/office/officeart/2005/8/layout/vList4#1"/>
    <dgm:cxn modelId="{87DA3C72-5BA1-4627-A9E7-84A690322013}" type="presParOf" srcId="{4F1EE9EA-31B8-4277-842D-56484E03CF96}" destId="{D06E96CD-0899-421F-83B7-0C82ED1CAB6C}" srcOrd="2" destOrd="0" presId="urn:microsoft.com/office/officeart/2005/8/layout/vList4#1"/>
    <dgm:cxn modelId="{254C1E8F-F0AC-41C6-9302-A3DD23A44241}" type="presParOf" srcId="{F4D0151B-A6F4-40F6-8C58-736B1F7AC251}" destId="{A6E40A7B-06A7-40F2-B46E-C5DECBFECFFC}" srcOrd="1" destOrd="0" presId="urn:microsoft.com/office/officeart/2005/8/layout/vList4#1"/>
    <dgm:cxn modelId="{E139FE4D-695A-4722-9287-8B4ED0F98E8F}" type="presParOf" srcId="{F4D0151B-A6F4-40F6-8C58-736B1F7AC251}" destId="{DF87988E-AF32-47AC-94BE-1443AD1002CC}" srcOrd="2" destOrd="0" presId="urn:microsoft.com/office/officeart/2005/8/layout/vList4#1"/>
    <dgm:cxn modelId="{78C553F8-6EC6-4A35-B8BA-711530D69ECB}" type="presParOf" srcId="{DF87988E-AF32-47AC-94BE-1443AD1002CC}" destId="{8B70AD2F-FC29-4621-8D26-AE61DC6DC86A}" srcOrd="0" destOrd="0" presId="urn:microsoft.com/office/officeart/2005/8/layout/vList4#1"/>
    <dgm:cxn modelId="{45FF2532-E367-4BC6-A796-16C61C3EDBFA}" type="presParOf" srcId="{DF87988E-AF32-47AC-94BE-1443AD1002CC}" destId="{8EA671B4-A0F9-4533-B9C4-E6E3B9794603}" srcOrd="1" destOrd="0" presId="urn:microsoft.com/office/officeart/2005/8/layout/vList4#1"/>
    <dgm:cxn modelId="{63BD2675-CEED-4B77-9812-7E90D802A628}" type="presParOf" srcId="{DF87988E-AF32-47AC-94BE-1443AD1002CC}" destId="{C4A9FEA3-82C4-4CCD-9462-D04449655AB1}" srcOrd="2" destOrd="0" presId="urn:microsoft.com/office/officeart/2005/8/layout/vList4#1"/>
    <dgm:cxn modelId="{3A5C6911-F6E5-49E4-8339-E2E5FCE5547A}" type="presParOf" srcId="{F4D0151B-A6F4-40F6-8C58-736B1F7AC251}" destId="{CA988A45-332F-40CC-9A7F-403BCA631D2A}" srcOrd="3" destOrd="0" presId="urn:microsoft.com/office/officeart/2005/8/layout/vList4#1"/>
    <dgm:cxn modelId="{9CE40B69-CAE5-432F-B7E2-68708DEDD27C}" type="presParOf" srcId="{F4D0151B-A6F4-40F6-8C58-736B1F7AC251}" destId="{A6DD028A-9484-4D4A-947A-B6231722D96A}" srcOrd="4" destOrd="0" presId="urn:microsoft.com/office/officeart/2005/8/layout/vList4#1"/>
    <dgm:cxn modelId="{EE5856FC-7221-43C2-B169-EBB67F9A8C93}" type="presParOf" srcId="{A6DD028A-9484-4D4A-947A-B6231722D96A}" destId="{16CF94FA-8552-4BFF-9879-0C9A027A7D81}" srcOrd="0" destOrd="0" presId="urn:microsoft.com/office/officeart/2005/8/layout/vList4#1"/>
    <dgm:cxn modelId="{F2CD3563-BF53-41F9-B5DF-EE7092307961}" type="presParOf" srcId="{A6DD028A-9484-4D4A-947A-B6231722D96A}" destId="{B6B6928E-1ED2-4387-A0C8-0786D5FBAC2E}" srcOrd="1" destOrd="0" presId="urn:microsoft.com/office/officeart/2005/8/layout/vList4#1"/>
    <dgm:cxn modelId="{E95369A9-D7F8-4487-A4FE-76B8384EFED6}" type="presParOf" srcId="{A6DD028A-9484-4D4A-947A-B6231722D96A}" destId="{59C5F56C-521C-4FF9-9422-5CF1B5790F2C}" srcOrd="2" destOrd="0" presId="urn:microsoft.com/office/officeart/2005/8/layout/vList4#1"/>
    <dgm:cxn modelId="{B6A5EC3A-E272-4CE8-BCA4-F606D9D64D5E}" type="presParOf" srcId="{F4D0151B-A6F4-40F6-8C58-736B1F7AC251}" destId="{F64BEAC1-ECB6-4B57-9D70-B58C7873F142}" srcOrd="5" destOrd="0" presId="urn:microsoft.com/office/officeart/2005/8/layout/vList4#1"/>
    <dgm:cxn modelId="{C8AF480F-9C9A-4B84-A2EF-B234B9913AC5}" type="presParOf" srcId="{F4D0151B-A6F4-40F6-8C58-736B1F7AC251}" destId="{F4CB5685-CBD0-4A27-9897-3ABCA331F597}" srcOrd="6" destOrd="0" presId="urn:microsoft.com/office/officeart/2005/8/layout/vList4#1"/>
    <dgm:cxn modelId="{29CA973C-579C-4034-94DB-2DD610ADBB8B}" type="presParOf" srcId="{F4CB5685-CBD0-4A27-9897-3ABCA331F597}" destId="{636263AB-86E2-42CA-BE43-DFB577F55A70}" srcOrd="0" destOrd="0" presId="urn:microsoft.com/office/officeart/2005/8/layout/vList4#1"/>
    <dgm:cxn modelId="{C38FF8A7-3095-4E96-A37D-30807551BFFA}" type="presParOf" srcId="{F4CB5685-CBD0-4A27-9897-3ABCA331F597}" destId="{DAF372AF-7B44-4DBD-8F50-3AF9C0F903F6}" srcOrd="1" destOrd="0" presId="urn:microsoft.com/office/officeart/2005/8/layout/vList4#1"/>
    <dgm:cxn modelId="{C3C54DE8-A9D0-4DBB-AD2D-A58DA6B599BB}" type="presParOf" srcId="{F4CB5685-CBD0-4A27-9897-3ABCA331F597}" destId="{5482FEB1-CE31-4E1F-89CF-164F392FF793}" srcOrd="2" destOrd="0" presId="urn:microsoft.com/office/officeart/2005/8/layout/vList4#1"/>
    <dgm:cxn modelId="{B930FF5A-1BAB-427B-BAC3-4F4D5A52CDF0}" type="presParOf" srcId="{F4D0151B-A6F4-40F6-8C58-736B1F7AC251}" destId="{557BDE87-1766-4501-A47C-C42F300A9D02}" srcOrd="7" destOrd="0" presId="urn:microsoft.com/office/officeart/2005/8/layout/vList4#1"/>
    <dgm:cxn modelId="{4020EF96-D8FD-4D42-8C32-962822CF86C8}" type="presParOf" srcId="{F4D0151B-A6F4-40F6-8C58-736B1F7AC251}" destId="{3124A309-078A-4638-B02C-7628EF247D5C}" srcOrd="8" destOrd="0" presId="urn:microsoft.com/office/officeart/2005/8/layout/vList4#1"/>
    <dgm:cxn modelId="{C125082D-CF7A-4013-8699-07F840EBDD5F}" type="presParOf" srcId="{3124A309-078A-4638-B02C-7628EF247D5C}" destId="{C640456A-491C-4BF8-93B7-85C846E0A514}" srcOrd="0" destOrd="0" presId="urn:microsoft.com/office/officeart/2005/8/layout/vList4#1"/>
    <dgm:cxn modelId="{AE838C24-F522-4810-9436-D065532C578E}" type="presParOf" srcId="{3124A309-078A-4638-B02C-7628EF247D5C}" destId="{E04A7857-996C-4BCB-AC0F-CC86FA49333C}" srcOrd="1" destOrd="0" presId="urn:microsoft.com/office/officeart/2005/8/layout/vList4#1"/>
    <dgm:cxn modelId="{EDE88212-60B1-436C-8EFE-E259F7806F27}" type="presParOf" srcId="{3124A309-078A-4638-B02C-7628EF247D5C}" destId="{ED85B359-A5BF-4186-BB9C-C255698467C2}" srcOrd="2" destOrd="0" presId="urn:microsoft.com/office/officeart/2005/8/layout/vList4#1"/>
  </dgm:cxnLst>
  <dgm:bg>
    <a:noFill/>
  </dgm:bg>
  <dgm:whole>
    <a:ln>
      <a:solidFill>
        <a:schemeClr val="tx1">
          <a:lumMod val="85000"/>
          <a:lumOff val="1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3F4ED-944F-42EC-909C-54F6A68185CA}">
      <dsp:nvSpPr>
        <dsp:cNvPr id="0" name=""/>
        <dsp:cNvSpPr/>
      </dsp:nvSpPr>
      <dsp:spPr>
        <a:xfrm>
          <a:off x="2536282" y="0"/>
          <a:ext cx="2963902" cy="2963860"/>
        </a:xfrm>
        <a:prstGeom prst="ellipse">
          <a:avLst/>
        </a:prstGeom>
        <a:solidFill>
          <a:srgbClr val="6633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People interested in Sanskrit literature</a:t>
          </a:r>
          <a:endParaRPr lang="en-IN" sz="2400" kern="12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sp:txBody>
      <dsp:txXfrm>
        <a:off x="2970335" y="434047"/>
        <a:ext cx="2095796" cy="2095766"/>
      </dsp:txXfrm>
    </dsp:sp>
    <dsp:sp modelId="{CA712131-F9E1-487C-8AF3-EA527946D699}">
      <dsp:nvSpPr>
        <dsp:cNvPr id="0" name=""/>
        <dsp:cNvSpPr/>
      </dsp:nvSpPr>
      <dsp:spPr>
        <a:xfrm>
          <a:off x="3710073" y="1976730"/>
          <a:ext cx="2963902" cy="2963860"/>
        </a:xfrm>
        <a:prstGeom prst="ellipse">
          <a:avLst/>
        </a:prstGeom>
        <a:solidFill>
          <a:srgbClr val="6633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Mentors/ Teachers who need translation aid</a:t>
          </a:r>
          <a:endParaRPr lang="en-IN" sz="2400" kern="12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sp:txBody>
      <dsp:txXfrm>
        <a:off x="4144126" y="2410777"/>
        <a:ext cx="2095796" cy="2095766"/>
      </dsp:txXfrm>
    </dsp:sp>
    <dsp:sp modelId="{AD54398F-3CB5-4055-87BF-0C5B9447CDF1}">
      <dsp:nvSpPr>
        <dsp:cNvPr id="0" name=""/>
        <dsp:cNvSpPr/>
      </dsp:nvSpPr>
      <dsp:spPr>
        <a:xfrm>
          <a:off x="4943384" y="0"/>
          <a:ext cx="2963902" cy="2963860"/>
        </a:xfrm>
        <a:prstGeom prst="ellipse">
          <a:avLst/>
        </a:prstGeom>
        <a:solidFill>
          <a:srgbClr val="6633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CC"/>
              </a:solidFill>
              <a:latin typeface="Bahnschrift SemiLight Condensed" panose="020B0502040204020203" pitchFamily="34" charset="0"/>
            </a:rPr>
            <a:t>People over the age of 40</a:t>
          </a:r>
          <a:endParaRPr lang="en-IN" sz="2400" kern="1200" dirty="0">
            <a:solidFill>
              <a:srgbClr val="FFFFCC"/>
            </a:solidFill>
            <a:latin typeface="Bahnschrift SemiLight Condensed" panose="020B0502040204020203" pitchFamily="34" charset="0"/>
          </a:endParaRPr>
        </a:p>
      </dsp:txBody>
      <dsp:txXfrm>
        <a:off x="5377437" y="434047"/>
        <a:ext cx="2095796" cy="209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11E36-D6DD-48A2-ACA2-FAFB8D005B46}">
      <dsp:nvSpPr>
        <dsp:cNvPr id="0" name=""/>
        <dsp:cNvSpPr/>
      </dsp:nvSpPr>
      <dsp:spPr>
        <a:xfrm>
          <a:off x="0" y="0"/>
          <a:ext cx="10581189" cy="9485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Specific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 widen the reach of our ancient epics.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 inculcate reward based methodologies towards spiritual learning.</a:t>
          </a:r>
          <a:endParaRPr lang="en-US" sz="1200" kern="1200" dirty="0"/>
        </a:p>
      </dsp:txBody>
      <dsp:txXfrm>
        <a:off x="2211095" y="0"/>
        <a:ext cx="8370094" cy="948571"/>
      </dsp:txXfrm>
    </dsp:sp>
    <dsp:sp modelId="{931AE4A3-007B-4652-AB1C-45D8B2940801}">
      <dsp:nvSpPr>
        <dsp:cNvPr id="0" name=""/>
        <dsp:cNvSpPr/>
      </dsp:nvSpPr>
      <dsp:spPr>
        <a:xfrm>
          <a:off x="593019" y="39308"/>
          <a:ext cx="1119913" cy="86995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0AD2F-FC29-4621-8D26-AE61DC6DC86A}">
      <dsp:nvSpPr>
        <dsp:cNvPr id="0" name=""/>
        <dsp:cNvSpPr/>
      </dsp:nvSpPr>
      <dsp:spPr>
        <a:xfrm>
          <a:off x="0" y="1043429"/>
          <a:ext cx="10581189" cy="9485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Measurable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By conducting a quiz at the end of each chapter, we ensure our users get in depth knowledge of whatever </a:t>
          </a:r>
          <a:r>
            <a:rPr lang="en-US" sz="1100" kern="1200" dirty="0" err="1" smtClean="0"/>
            <a:t>sloka</a:t>
          </a:r>
          <a:r>
            <a:rPr lang="en-US" sz="1100" kern="1200" dirty="0" smtClean="0"/>
            <a:t> they are learning.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More the number of users, more people get to know about our ancient epics. </a:t>
          </a:r>
          <a:endParaRPr lang="en-US" sz="1100" kern="1200" dirty="0"/>
        </a:p>
      </dsp:txBody>
      <dsp:txXfrm>
        <a:off x="2211095" y="1043429"/>
        <a:ext cx="8370094" cy="948571"/>
      </dsp:txXfrm>
    </dsp:sp>
    <dsp:sp modelId="{8EA671B4-A0F9-4533-B9C4-E6E3B9794603}">
      <dsp:nvSpPr>
        <dsp:cNvPr id="0" name=""/>
        <dsp:cNvSpPr/>
      </dsp:nvSpPr>
      <dsp:spPr>
        <a:xfrm>
          <a:off x="593019" y="1133983"/>
          <a:ext cx="1119913" cy="7674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F94FA-8552-4BFF-9879-0C9A027A7D81}">
      <dsp:nvSpPr>
        <dsp:cNvPr id="0" name=""/>
        <dsp:cNvSpPr/>
      </dsp:nvSpPr>
      <dsp:spPr>
        <a:xfrm>
          <a:off x="0" y="2086858"/>
          <a:ext cx="10581189" cy="9485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Attainable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We are planning to expand our domains to Ramayana and Mahabharata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Provide academia approved certificates to mar course completion</a:t>
          </a:r>
          <a:endParaRPr lang="en-US" sz="1100" kern="1200" dirty="0"/>
        </a:p>
      </dsp:txBody>
      <dsp:txXfrm>
        <a:off x="2211095" y="2086858"/>
        <a:ext cx="8370094" cy="948571"/>
      </dsp:txXfrm>
    </dsp:sp>
    <dsp:sp modelId="{B6B6928E-1ED2-4387-A0C8-0786D5FBAC2E}">
      <dsp:nvSpPr>
        <dsp:cNvPr id="0" name=""/>
        <dsp:cNvSpPr/>
      </dsp:nvSpPr>
      <dsp:spPr>
        <a:xfrm>
          <a:off x="498116" y="2106087"/>
          <a:ext cx="1309718" cy="9101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263AB-86E2-42CA-BE43-DFB577F55A70}">
      <dsp:nvSpPr>
        <dsp:cNvPr id="0" name=""/>
        <dsp:cNvSpPr/>
      </dsp:nvSpPr>
      <dsp:spPr>
        <a:xfrm>
          <a:off x="0" y="3130287"/>
          <a:ext cx="10581189" cy="9485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Relevant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 today’s situation there is a significant need to promote our heritage in a user-friendly manner.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Reward based approach gives the user positive reinforcement and inspiration to keep reading our epics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Preservation of our culture and heritage is extremely important and </a:t>
          </a:r>
          <a:r>
            <a:rPr lang="en-US" sz="1100" kern="1200" dirty="0" err="1" smtClean="0"/>
            <a:t>relavant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2211095" y="3130287"/>
        <a:ext cx="8370094" cy="948571"/>
      </dsp:txXfrm>
    </dsp:sp>
    <dsp:sp modelId="{DAF372AF-7B44-4DBD-8F50-3AF9C0F903F6}">
      <dsp:nvSpPr>
        <dsp:cNvPr id="0" name=""/>
        <dsp:cNvSpPr/>
      </dsp:nvSpPr>
      <dsp:spPr>
        <a:xfrm>
          <a:off x="464352" y="3161965"/>
          <a:ext cx="1377247" cy="8852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456A-491C-4BF8-93B7-85C846E0A514}">
      <dsp:nvSpPr>
        <dsp:cNvPr id="0" name=""/>
        <dsp:cNvSpPr/>
      </dsp:nvSpPr>
      <dsp:spPr>
        <a:xfrm>
          <a:off x="0" y="4173716"/>
          <a:ext cx="10581189" cy="9485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Time based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</a:t>
          </a:r>
          <a:r>
            <a:rPr lang="en-US" sz="1100" kern="1200" dirty="0" err="1" smtClean="0"/>
            <a:t>Anantha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Vy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Vedaha</a:t>
          </a:r>
          <a:r>
            <a:rPr lang="en-US" sz="1100" kern="1200" dirty="0" smtClean="0"/>
            <a:t>” – </a:t>
          </a:r>
          <a:r>
            <a:rPr lang="en-US" sz="1100" kern="1200" dirty="0" err="1" smtClean="0"/>
            <a:t>Brihadaranyakopanishad</a:t>
          </a:r>
          <a:r>
            <a:rPr lang="en-US" sz="1100" kern="1200" dirty="0" smtClean="0"/>
            <a:t>; As the Upanishads state that the epics and heritage of our Dharma are endless, it is a never ending process. In a cycle of inputs, we aim to provide more and more texts and scriptures to our users.</a:t>
          </a:r>
          <a:endParaRPr lang="en-US" sz="1100" kern="1200" dirty="0"/>
        </a:p>
      </dsp:txBody>
      <dsp:txXfrm>
        <a:off x="2211095" y="4173716"/>
        <a:ext cx="8370094" cy="948571"/>
      </dsp:txXfrm>
    </dsp:sp>
    <dsp:sp modelId="{E04A7857-996C-4BCB-AC0F-CC86FA49333C}">
      <dsp:nvSpPr>
        <dsp:cNvPr id="0" name=""/>
        <dsp:cNvSpPr/>
      </dsp:nvSpPr>
      <dsp:spPr>
        <a:xfrm>
          <a:off x="470478" y="4176334"/>
          <a:ext cx="1364994" cy="9433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37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93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8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46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6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1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88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6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52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47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45DD-F936-4030-8B9A-0A9C78202675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0ABA-1180-4D6F-A3A0-7DA7BC068C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3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78" y="496907"/>
            <a:ext cx="5776683" cy="57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" r="127" b="5973"/>
          <a:stretch/>
        </p:blipFill>
        <p:spPr>
          <a:xfrm>
            <a:off x="734096" y="850005"/>
            <a:ext cx="10801634" cy="51515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18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/>
                </a:solidFill>
                <a:latin typeface="Copperplate Gothic Bold" panose="020E0705020206020404" pitchFamily="34" charset="0"/>
              </a:rPr>
              <a:t>The concept</a:t>
            </a:r>
            <a:endParaRPr lang="en-IN" dirty="0">
              <a:solidFill>
                <a:srgbClr val="6633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1849550"/>
            <a:ext cx="10602967" cy="385579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Bahnschrift SemiLight Condensed" panose="020B0502040204020203" pitchFamily="34" charset="0"/>
              <a:buChar char="¤"/>
            </a:pP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Through sanskritsahitya.com, we attempt to spread the values and morals depicted in various </a:t>
            </a:r>
            <a:r>
              <a:rPr lang="en-US" sz="2400" dirty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S</a:t>
            </a: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anskrit literary works.  </a:t>
            </a:r>
          </a:p>
          <a:p>
            <a:pPr>
              <a:lnSpc>
                <a:spcPct val="100000"/>
              </a:lnSpc>
              <a:buFont typeface="Bahnschrift SemiLight Condensed" panose="020B0502040204020203" pitchFamily="34" charset="0"/>
              <a:buChar char="¤"/>
            </a:pP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sanskritsahithya.com is a new approach towards enriching one’s knowledge through great Indian epics like Ramayana, Mahabharata, Bhagavad Gita etc.</a:t>
            </a:r>
          </a:p>
          <a:p>
            <a:pPr>
              <a:lnSpc>
                <a:spcPct val="100000"/>
              </a:lnSpc>
              <a:buFont typeface="Bahnschrift SemiLight Condensed" panose="020B0502040204020203" pitchFamily="34" charset="0"/>
              <a:buChar char="¤"/>
            </a:pP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In the website, the user will be able to learn the meanings of slokas</a:t>
            </a:r>
            <a:r>
              <a:rPr lang="en-US" sz="2400" dirty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from epics say Ramayana-chapter wise, verse wise.  Both </a:t>
            </a: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translation will </a:t>
            </a: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be given under each verse.</a:t>
            </a:r>
          </a:p>
          <a:p>
            <a:pPr>
              <a:lnSpc>
                <a:spcPct val="100000"/>
              </a:lnSpc>
              <a:buFont typeface="Bahnschrift SemiLight Condensed" panose="020B0502040204020203" pitchFamily="34" charset="0"/>
              <a:buChar char="¤"/>
            </a:pPr>
            <a:r>
              <a:rPr lang="en-US" sz="2400" dirty="0" smtClean="0">
                <a:solidFill>
                  <a:srgbClr val="663300"/>
                </a:solidFill>
                <a:latin typeface="Bahnschrift SemiLight Condensed" panose="020B0502040204020203" pitchFamily="34" charset="0"/>
              </a:rPr>
              <a:t>At the end of each chapter, the user will be directed to attend a quiz based on the chapter they read. Once the user completes the quiz with a passing score , next chapter will be unlocked automatically. </a:t>
            </a:r>
          </a:p>
          <a:p>
            <a:pPr>
              <a:lnSpc>
                <a:spcPct val="100000"/>
              </a:lnSpc>
              <a:buFont typeface="Bahnschrift SemiLight Condensed" panose="020B0502040204020203" pitchFamily="34" charset="0"/>
              <a:buChar char="¤"/>
            </a:pPr>
            <a:endParaRPr lang="en-IN" sz="2400" dirty="0">
              <a:solidFill>
                <a:srgbClr val="6633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5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/>
                </a:solidFill>
                <a:latin typeface="Copperplate Gothic Bold" panose="020E0705020206020404" pitchFamily="34" charset="0"/>
              </a:rPr>
              <a:t>Target customers</a:t>
            </a:r>
            <a:endParaRPr lang="en-IN" dirty="0">
              <a:solidFill>
                <a:srgbClr val="663300"/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4758"/>
              </p:ext>
            </p:extLst>
          </p:nvPr>
        </p:nvGraphicFramePr>
        <p:xfrm>
          <a:off x="838200" y="1468192"/>
          <a:ext cx="10907332" cy="494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51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/>
                </a:solidFill>
                <a:latin typeface="Copperplate Gothic Bold" panose="020E0705020206020404" pitchFamily="34" charset="0"/>
              </a:rPr>
              <a:t>SWOC Analysis</a:t>
            </a:r>
            <a:endParaRPr lang="en-IN" dirty="0">
              <a:solidFill>
                <a:srgbClr val="663300"/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72695"/>
              </p:ext>
            </p:extLst>
          </p:nvPr>
        </p:nvGraphicFramePr>
        <p:xfrm>
          <a:off x="2164724" y="1864262"/>
          <a:ext cx="7893676" cy="338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838"/>
                <a:gridCol w="3946838"/>
              </a:tblGrid>
              <a:tr h="16500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Strengths</a:t>
                      </a:r>
                    </a:p>
                    <a:p>
                      <a:endParaRPr lang="en-US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User</a:t>
                      </a:r>
                      <a:r>
                        <a:rPr lang="en-US" baseline="0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 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Provides easy access to Sanskrit literature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Breaks the boundary of language</a:t>
                      </a:r>
                    </a:p>
                    <a:p>
                      <a:endParaRPr lang="en-US" baseline="0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Weaknesses</a:t>
                      </a:r>
                    </a:p>
                    <a:p>
                      <a:endParaRPr lang="en-US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Dependence</a:t>
                      </a:r>
                      <a:r>
                        <a:rPr lang="en-US" baseline="0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on </a:t>
                      </a:r>
                      <a:r>
                        <a:rPr lang="en-US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internet</a:t>
                      </a:r>
                    </a:p>
                    <a:p>
                      <a:endParaRPr lang="en-IN" dirty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6500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Opportunity </a:t>
                      </a:r>
                    </a:p>
                    <a:p>
                      <a:endParaRPr lang="en-US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To</a:t>
                      </a:r>
                      <a:r>
                        <a:rPr lang="en-US" baseline="0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 spread morals and values about among a wide range of audience</a:t>
                      </a:r>
                    </a:p>
                    <a:p>
                      <a:endParaRPr lang="en-US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63300"/>
                          </a:solidFill>
                          <a:latin typeface="Bahnschrift SemiLight Condensed" panose="020B0502040204020203" pitchFamily="34" charset="0"/>
                        </a:rPr>
                        <a:t>Challenges</a:t>
                      </a:r>
                    </a:p>
                    <a:p>
                      <a:endParaRPr lang="en-US" dirty="0" smtClean="0">
                        <a:solidFill>
                          <a:srgbClr val="663300"/>
                        </a:solidFill>
                        <a:latin typeface="Bahnschrift SemiLight Condensed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2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/>
                </a:solidFill>
                <a:latin typeface="Copperplate Gothic Bold" panose="020E0705020206020404" pitchFamily="34" charset="0"/>
              </a:rPr>
              <a:t>Goals and objectives</a:t>
            </a:r>
            <a:endParaRPr lang="en-IN" dirty="0">
              <a:solidFill>
                <a:srgbClr val="663300"/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73517326"/>
              </p:ext>
            </p:extLst>
          </p:nvPr>
        </p:nvGraphicFramePr>
        <p:xfrm>
          <a:off x="772610" y="1300766"/>
          <a:ext cx="10581190" cy="512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42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85364" y="1766306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663300"/>
                </a:solidFill>
                <a:latin typeface="Copperplate Gothic Bold" panose="020E0705020206020404" pitchFamily="34" charset="0"/>
              </a:rPr>
              <a:t>A demo of how our website looks like</a:t>
            </a:r>
            <a:endParaRPr lang="en-IN" dirty="0">
              <a:solidFill>
                <a:srgbClr val="6633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6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450" r="71" b="5534"/>
          <a:stretch/>
        </p:blipFill>
        <p:spPr>
          <a:xfrm>
            <a:off x="711200" y="888665"/>
            <a:ext cx="10769600" cy="5151437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772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r="512" b="5746"/>
          <a:stretch/>
        </p:blipFill>
        <p:spPr>
          <a:xfrm>
            <a:off x="759854" y="850005"/>
            <a:ext cx="10737118" cy="51129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74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r="128" b="5746"/>
          <a:stretch/>
        </p:blipFill>
        <p:spPr>
          <a:xfrm>
            <a:off x="734094" y="824248"/>
            <a:ext cx="10751421" cy="510003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45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360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SemiLight Condensed</vt:lpstr>
      <vt:lpstr>Calibri</vt:lpstr>
      <vt:lpstr>Calibri Light</vt:lpstr>
      <vt:lpstr>Copperplate Gothic Bold</vt:lpstr>
      <vt:lpstr>Office Theme</vt:lpstr>
      <vt:lpstr>PowerPoint Presentation</vt:lpstr>
      <vt:lpstr>The concept</vt:lpstr>
      <vt:lpstr>Target customers</vt:lpstr>
      <vt:lpstr>SWOC Analysis</vt:lpstr>
      <vt:lpstr>Goals and objectives</vt:lpstr>
      <vt:lpstr>A demo of how our website looks like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2021-01-01T08:36:08Z</dcterms:created>
  <dcterms:modified xsi:type="dcterms:W3CDTF">2021-01-05T13:35:34Z</dcterms:modified>
</cp:coreProperties>
</file>