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7936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382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6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8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00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78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DF658B-B36D-47FD-B877-C1F96CA00EE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EC5A1CF-0B47-4210-BA19-523D590970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9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0513"/>
            <a:ext cx="9601200" cy="1485900"/>
          </a:xfrm>
        </p:spPr>
        <p:txBody>
          <a:bodyPr/>
          <a:lstStyle/>
          <a:p>
            <a:r>
              <a:rPr lang="en-US" dirty="0" smtClean="0"/>
              <a:t>Account Management Activities: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73463"/>
            <a:ext cx="3289014" cy="55845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50" y="1273463"/>
            <a:ext cx="3189043" cy="5584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64" y="1273463"/>
            <a:ext cx="3345131" cy="55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61" y="0"/>
            <a:ext cx="9601200" cy="1485900"/>
          </a:xfrm>
        </p:spPr>
        <p:txBody>
          <a:bodyPr/>
          <a:lstStyle/>
          <a:p>
            <a:r>
              <a:rPr lang="en-US" dirty="0" smtClean="0"/>
              <a:t>Main Activity: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4" y="1030494"/>
            <a:ext cx="2794704" cy="47361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59" y="1030495"/>
            <a:ext cx="3007228" cy="5592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"/>
          <a:stretch/>
        </p:blipFill>
        <p:spPr>
          <a:xfrm>
            <a:off x="9506646" y="1014554"/>
            <a:ext cx="2685354" cy="5608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87" y="1014556"/>
            <a:ext cx="2704159" cy="56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103" y="169606"/>
            <a:ext cx="9601200" cy="1485900"/>
          </a:xfrm>
        </p:spPr>
        <p:txBody>
          <a:bodyPr/>
          <a:lstStyle/>
          <a:p>
            <a:r>
              <a:rPr lang="en-US" dirty="0" smtClean="0"/>
              <a:t>Turn By Turn Navigation: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33" y="169606"/>
            <a:ext cx="3884885" cy="6559369"/>
          </a:xfrm>
        </p:spPr>
      </p:pic>
    </p:spTree>
    <p:extLst>
      <p:ext uri="{BB962C8B-B14F-4D97-AF65-F5344CB8AC3E}">
        <p14:creationId xmlns:p14="http://schemas.microsoft.com/office/powerpoint/2010/main" val="5953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40110"/>
            <a:ext cx="9601200" cy="1485900"/>
          </a:xfrm>
        </p:spPr>
        <p:txBody>
          <a:bodyPr/>
          <a:lstStyle/>
          <a:p>
            <a:r>
              <a:rPr lang="en-US" dirty="0" smtClean="0"/>
              <a:t>Search: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52" y="302342"/>
            <a:ext cx="3979505" cy="6429284"/>
          </a:xfrm>
        </p:spPr>
      </p:pic>
    </p:spTree>
    <p:extLst>
      <p:ext uri="{BB962C8B-B14F-4D97-AF65-F5344CB8AC3E}">
        <p14:creationId xmlns:p14="http://schemas.microsoft.com/office/powerpoint/2010/main" val="148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858" y="400375"/>
            <a:ext cx="9601200" cy="1485900"/>
          </a:xfrm>
        </p:spPr>
        <p:txBody>
          <a:bodyPr/>
          <a:lstStyle/>
          <a:p>
            <a:r>
              <a:rPr lang="en-US" dirty="0" err="1" smtClean="0"/>
              <a:t>MapStyles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5" y="1886275"/>
            <a:ext cx="2528985" cy="4455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12" y="1886275"/>
            <a:ext cx="2524319" cy="44555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93" y="1886275"/>
            <a:ext cx="2365595" cy="44555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89" y="1886275"/>
            <a:ext cx="2439144" cy="44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App: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94" y="685800"/>
            <a:ext cx="3882906" cy="5560142"/>
          </a:xfrm>
        </p:spPr>
      </p:pic>
    </p:spTree>
    <p:extLst>
      <p:ext uri="{BB962C8B-B14F-4D97-AF65-F5344CB8AC3E}">
        <p14:creationId xmlns:p14="http://schemas.microsoft.com/office/powerpoint/2010/main" val="24158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Data: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344255"/>
            <a:ext cx="10363200" cy="5682149"/>
          </a:xfrm>
        </p:spPr>
      </p:pic>
    </p:spTree>
    <p:extLst>
      <p:ext uri="{BB962C8B-B14F-4D97-AF65-F5344CB8AC3E}">
        <p14:creationId xmlns:p14="http://schemas.microsoft.com/office/powerpoint/2010/main" val="3901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083" y="2883310"/>
            <a:ext cx="9601200" cy="1485900"/>
          </a:xfrm>
        </p:spPr>
        <p:txBody>
          <a:bodyPr/>
          <a:lstStyle/>
          <a:p>
            <a:r>
              <a:rPr lang="en-US" dirty="0" smtClean="0"/>
              <a:t>Any Questions???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04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240" y="2514600"/>
            <a:ext cx="9601200" cy="1485900"/>
          </a:xfrm>
        </p:spPr>
        <p:txBody>
          <a:bodyPr/>
          <a:lstStyle/>
          <a:p>
            <a:r>
              <a:rPr lang="en-US" dirty="0" smtClean="0"/>
              <a:t>Thank You Very Much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037" y="1450564"/>
            <a:ext cx="11415251" cy="3562224"/>
          </a:xfrm>
        </p:spPr>
        <p:txBody>
          <a:bodyPr/>
          <a:lstStyle/>
          <a:p>
            <a:r>
              <a:rPr lang="en-US" sz="4400" b="1" dirty="0" smtClean="0"/>
              <a:t>Final Year Project Presentation</a:t>
            </a:r>
            <a:r>
              <a:rPr lang="en-US" sz="6000" dirty="0" smtClean="0"/>
              <a:t>						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475" y="4031530"/>
            <a:ext cx="8301445" cy="196251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On</a:t>
            </a:r>
            <a:br>
              <a:rPr lang="en-US" sz="3200" b="1" dirty="0" smtClean="0"/>
            </a:br>
            <a:r>
              <a:rPr lang="en-US" sz="3200" b="1" dirty="0" smtClean="0"/>
              <a:t>Route Turn and Hurdle Guidance Android App</a:t>
            </a:r>
          </a:p>
          <a:p>
            <a:r>
              <a:rPr lang="en-US" sz="3200" b="1" dirty="0" smtClean="0"/>
              <a:t>The University of Lahore Islamabad</a:t>
            </a:r>
          </a:p>
        </p:txBody>
      </p:sp>
      <p:pic>
        <p:nvPicPr>
          <p:cNvPr id="1026" name="Picture 2" descr="UO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59" y="729264"/>
            <a:ext cx="2378075" cy="250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3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355" y="361335"/>
            <a:ext cx="9601200" cy="5434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Presented By:</a:t>
            </a:r>
            <a:br>
              <a:rPr lang="en-US" dirty="0" smtClean="0"/>
            </a:br>
            <a:r>
              <a:rPr lang="en-US" dirty="0" smtClean="0"/>
              <a:t>Muhammad </a:t>
            </a:r>
            <a:r>
              <a:rPr lang="en-US" dirty="0"/>
              <a:t>Farjad Ali Raza</a:t>
            </a:r>
            <a:br>
              <a:rPr lang="en-US" dirty="0"/>
            </a:br>
            <a:r>
              <a:rPr lang="en-US" dirty="0" smtClean="0"/>
              <a:t>Supervised By: Mr. Arshad </a:t>
            </a:r>
            <a:r>
              <a:rPr lang="en-US" smtClean="0"/>
              <a:t>Ali Khan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Roll </a:t>
            </a:r>
            <a:r>
              <a:rPr lang="en-US" dirty="0"/>
              <a:t>No</a:t>
            </a:r>
            <a:r>
              <a:rPr lang="en-US" dirty="0" smtClean="0"/>
              <a:t>: </a:t>
            </a:r>
            <a:r>
              <a:rPr lang="en-US" dirty="0" smtClean="0"/>
              <a:t>SEU-S15-113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</a:t>
            </a:r>
            <a:r>
              <a:rPr lang="en-US" smtClean="0"/>
              <a:t>: </a:t>
            </a:r>
            <a:r>
              <a:rPr lang="en-US" smtClean="0"/>
              <a:t>BSSE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:Department Of </a:t>
            </a:r>
            <a:r>
              <a:rPr lang="en-US" dirty="0"/>
              <a:t>CS&amp;IT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UNIVERSITY </a:t>
            </a:r>
            <a:r>
              <a:rPr lang="en-US" dirty="0"/>
              <a:t>OF LAHORE ISLAMABAD CAMPUS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to detect hurdles(speed breaker ,pot holes) and notify the user before reaching near to it speed breakers can cause injury or death.</a:t>
            </a:r>
          </a:p>
          <a:p>
            <a:r>
              <a:rPr lang="en-US" dirty="0" smtClean="0"/>
              <a:t>In India , approx.10,000 deaths per year occur due to speed breakers</a:t>
            </a:r>
          </a:p>
          <a:p>
            <a:r>
              <a:rPr lang="en-US" dirty="0" smtClean="0"/>
              <a:t>Data is collected and saved about the road with separate application.</a:t>
            </a:r>
          </a:p>
          <a:p>
            <a:r>
              <a:rPr lang="en-US" dirty="0" smtClean="0"/>
              <a:t>Client side application take that data and again plot the points collected by training application then after plotting it on map it keeps measuring distance from that point.</a:t>
            </a:r>
          </a:p>
          <a:p>
            <a:r>
              <a:rPr lang="en-US" dirty="0" smtClean="0"/>
              <a:t>When user is at approx. 1000 meter or 500 meter it notify the user.</a:t>
            </a:r>
          </a:p>
        </p:txBody>
      </p:sp>
    </p:spTree>
    <p:extLst>
      <p:ext uri="{BB962C8B-B14F-4D97-AF65-F5344CB8AC3E}">
        <p14:creationId xmlns:p14="http://schemas.microsoft.com/office/powerpoint/2010/main" val="35979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Speed kills so do the speed breaker</a:t>
            </a:r>
          </a:p>
          <a:p>
            <a:r>
              <a:rPr lang="en-US" sz="3600" dirty="0" smtClean="0"/>
              <a:t>Avoid road accidents and injuries</a:t>
            </a:r>
          </a:p>
          <a:p>
            <a:r>
              <a:rPr lang="en-US" sz="3600" dirty="0" smtClean="0"/>
              <a:t>Notification of the speed breaker</a:t>
            </a:r>
          </a:p>
          <a:p>
            <a:r>
              <a:rPr lang="en-US" sz="3600" dirty="0" smtClean="0"/>
              <a:t>Location Tracking of the user</a:t>
            </a:r>
          </a:p>
          <a:p>
            <a:r>
              <a:rPr lang="en-US" sz="3600" dirty="0" smtClean="0"/>
              <a:t>Secure</a:t>
            </a:r>
          </a:p>
          <a:p>
            <a:r>
              <a:rPr lang="en-US" sz="3600" dirty="0" smtClean="0"/>
              <a:t>User friendly and informative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4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864" y="0"/>
            <a:ext cx="9601200" cy="1485900"/>
          </a:xfrm>
        </p:spPr>
        <p:txBody>
          <a:bodyPr/>
          <a:lstStyle/>
          <a:p>
            <a:r>
              <a:rPr lang="en-US" dirty="0" smtClean="0"/>
              <a:t>Methodology : Prototyping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9" y="943896"/>
            <a:ext cx="7742902" cy="5914103"/>
          </a:xfrm>
        </p:spPr>
      </p:pic>
    </p:spTree>
    <p:extLst>
      <p:ext uri="{BB962C8B-B14F-4D97-AF65-F5344CB8AC3E}">
        <p14:creationId xmlns:p14="http://schemas.microsoft.com/office/powerpoint/2010/main" val="39400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Accelerometer reading of z axis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Google Firebase Database</a:t>
            </a:r>
          </a:p>
          <a:p>
            <a:r>
              <a:rPr lang="en-US" dirty="0" err="1" smtClean="0"/>
              <a:t>Mapbox</a:t>
            </a:r>
            <a:r>
              <a:rPr lang="en-US" dirty="0" smtClean="0"/>
              <a:t> and </a:t>
            </a:r>
            <a:r>
              <a:rPr lang="en-US" dirty="0" err="1" smtClean="0"/>
              <a:t>Googlemap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5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78" y="517850"/>
            <a:ext cx="6258847" cy="5579225"/>
          </a:xfrm>
        </p:spPr>
      </p:pic>
    </p:spTree>
    <p:extLst>
      <p:ext uri="{BB962C8B-B14F-4D97-AF65-F5344CB8AC3E}">
        <p14:creationId xmlns:p14="http://schemas.microsoft.com/office/powerpoint/2010/main" val="24272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2" y="243348"/>
            <a:ext cx="9601200" cy="1485900"/>
          </a:xfrm>
        </p:spPr>
        <p:txBody>
          <a:bodyPr/>
          <a:lstStyle/>
          <a:p>
            <a:r>
              <a:rPr lang="en-US" dirty="0" smtClean="0"/>
              <a:t>Application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89" y="884902"/>
            <a:ext cx="7728155" cy="5751871"/>
          </a:xfrm>
        </p:spPr>
      </p:pic>
    </p:spTree>
    <p:extLst>
      <p:ext uri="{BB962C8B-B14F-4D97-AF65-F5344CB8AC3E}">
        <p14:creationId xmlns:p14="http://schemas.microsoft.com/office/powerpoint/2010/main" val="30772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459</TotalTime>
  <Words>187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PowerPoint Presentation</vt:lpstr>
      <vt:lpstr>Final Year Project Presentation      </vt:lpstr>
      <vt:lpstr>Presented By: Muhammad Farjad Ali Raza Supervised By: Mr. Arshad Ali Khan Roll No: SEU-S15-113 Program: BSSE  Department :Department Of CS&amp;IT  UNIVERSITY OF LAHORE ISLAMABAD CAMPUS </vt:lpstr>
      <vt:lpstr>Introduction</vt:lpstr>
      <vt:lpstr>Objective</vt:lpstr>
      <vt:lpstr>Methodology : Prototyping</vt:lpstr>
      <vt:lpstr>Tools and Techniques</vt:lpstr>
      <vt:lpstr>PowerPoint Presentation</vt:lpstr>
      <vt:lpstr>Application Work</vt:lpstr>
      <vt:lpstr>Account Management Activities:</vt:lpstr>
      <vt:lpstr>Main Activity:</vt:lpstr>
      <vt:lpstr>Turn By Turn Navigation:</vt:lpstr>
      <vt:lpstr>Search:</vt:lpstr>
      <vt:lpstr>MapStyles:</vt:lpstr>
      <vt:lpstr>Data Collection App:</vt:lpstr>
      <vt:lpstr>Firebase Data:</vt:lpstr>
      <vt:lpstr>Any Questions???</vt:lpstr>
      <vt:lpstr>Thank You Very Much 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Farjad</dc:creator>
  <cp:lastModifiedBy>Farjad</cp:lastModifiedBy>
  <cp:revision>14</cp:revision>
  <dcterms:created xsi:type="dcterms:W3CDTF">2019-03-07T02:47:20Z</dcterms:created>
  <dcterms:modified xsi:type="dcterms:W3CDTF">2019-03-08T10:19:47Z</dcterms:modified>
</cp:coreProperties>
</file>