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7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2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0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02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25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27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096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374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03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0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6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0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2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4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5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1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641" y="0"/>
            <a:ext cx="10951895" cy="199168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Turns and Hurdle Guidance Android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9600" y="3982065"/>
            <a:ext cx="8689976" cy="196600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 Arshad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62000" y="5670892"/>
            <a:ext cx="8689976" cy="1371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 smtClean="0">
                <a:solidFill>
                  <a:schemeClr val="tx1"/>
                </a:solidFill>
              </a:rPr>
              <a:t>Department Of Computer Science &amp; Information Technology</a:t>
            </a:r>
          </a:p>
          <a:p>
            <a:r>
              <a:rPr lang="en-US" b="1" cap="none" dirty="0" smtClean="0">
                <a:solidFill>
                  <a:schemeClr val="tx1"/>
                </a:solidFill>
              </a:rPr>
              <a:t>The University </a:t>
            </a:r>
            <a:r>
              <a:rPr lang="en-US" b="1" cap="none" dirty="0">
                <a:solidFill>
                  <a:schemeClr val="tx1"/>
                </a:solidFill>
              </a:rPr>
              <a:t>Of Lahore Islamabad Campus</a:t>
            </a:r>
            <a:br>
              <a:rPr lang="en-US" b="1" cap="none" dirty="0">
                <a:solidFill>
                  <a:schemeClr val="tx1"/>
                </a:solidFill>
              </a:rPr>
            </a:br>
            <a:endParaRPr lang="en-US" b="1" cap="none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46650" y="1601349"/>
            <a:ext cx="10120677" cy="3102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Farjad Ali Raza (SEU-S115-113)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Takashi Furukawa. Japan 2012 “VIMS Manual. “VIMS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Consortium. Nagasaki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A.Mendis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L.Selavo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R.Zviedris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G.Kanonirs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G.Strazdins,2011 “Real Time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PatholeDetection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Android Smartphones With Accelerometer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A.Mednis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L.Salavo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R.Zviedris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G.Kanonirs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G.Strazdins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Towords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Vehicular Sensor Networks With Android Smartphone For Road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Surface”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Prof.B.U.Lanjewar1, Rahul Sagar2,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Pawar2,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Jyoti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Khedkar2,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Gosavi2 “Road Bump and Intensity Detection using Smartphone Sensors ”</a:t>
            </a:r>
          </a:p>
        </p:txBody>
      </p:sp>
    </p:spTree>
    <p:extLst>
      <p:ext uri="{BB962C8B-B14F-4D97-AF65-F5344CB8AC3E}">
        <p14:creationId xmlns:p14="http://schemas.microsoft.com/office/powerpoint/2010/main" val="10493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59964"/>
            <a:ext cx="9601196" cy="33189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based on Android Mobile application.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based on mapping and navigation.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and provides information about the road e.g. turns, speed breakers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will help in prevention of road accident. </a:t>
            </a:r>
          </a:p>
        </p:txBody>
      </p:sp>
    </p:spTree>
    <p:extLst>
      <p:ext uri="{BB962C8B-B14F-4D97-AF65-F5344CB8AC3E}">
        <p14:creationId xmlns:p14="http://schemas.microsoft.com/office/powerpoint/2010/main" val="255239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Human-made abnormalities, such as speed bumps, are not always correctly labeled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cause accidents when not identified by the drivers.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may fail to notice the speed bumps in complex driving conditions especially during nights or in the foggy weather because of low visibility, which results into serious damage.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9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for the detection of road abnormalities (i.e., speed bumps).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makes use of a sensor mounted in a car &amp; a GPS.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the vehicle trip through several locations, data is retrieved from the sensors &amp; transfer this data on server so every client can utilize this data during travelling.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6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the existing system, it was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difficult to identify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Bumps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accidents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few devices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by any sensor.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20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Impact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Earlier notify user before a speed breaker and a sharp curve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Help in prevention of road accident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 of guidance for new drivers which are non familiar to new location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16" y="2618746"/>
            <a:ext cx="2319081" cy="159617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683" r="1357"/>
          <a:stretch/>
        </p:blipFill>
        <p:spPr>
          <a:xfrm>
            <a:off x="2494601" y="163860"/>
            <a:ext cx="7999888" cy="650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60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869952"/>
            <a:ext cx="10364451" cy="159617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73" y="2554804"/>
            <a:ext cx="9738850" cy="356831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939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Deficiencies in existing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75" y="2317725"/>
            <a:ext cx="10305649" cy="31557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51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301</TotalTime>
  <Words>357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Times New Roman</vt:lpstr>
      <vt:lpstr>Organic</vt:lpstr>
      <vt:lpstr>Route Turns and Hurdle Guidance Android App  </vt:lpstr>
      <vt:lpstr>Introduction</vt:lpstr>
      <vt:lpstr>Problem Statement</vt:lpstr>
      <vt:lpstr>Objective</vt:lpstr>
      <vt:lpstr>Existing system</vt:lpstr>
      <vt:lpstr>Significant Impact</vt:lpstr>
      <vt:lpstr>Cont.</vt:lpstr>
      <vt:lpstr>Cont.</vt:lpstr>
      <vt:lpstr>Deficiencies in existing system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Farjad</cp:lastModifiedBy>
  <cp:revision>20</cp:revision>
  <dcterms:created xsi:type="dcterms:W3CDTF">2018-04-19T06:46:24Z</dcterms:created>
  <dcterms:modified xsi:type="dcterms:W3CDTF">2019-03-02T21:56:01Z</dcterms:modified>
</cp:coreProperties>
</file>