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68" r:id="rId17"/>
    <p:sldId id="270" r:id="rId18"/>
    <p:sldId id="271" r:id="rId19"/>
    <p:sldId id="272" r:id="rId20"/>
    <p:sldId id="273"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5DA4F0-1FDE-4736-A29C-E59E24D848D1}" v="17" dt="2021-02-14T08:02:43.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7" autoAdjust="0"/>
    <p:restoredTop sz="94660"/>
  </p:normalViewPr>
  <p:slideViewPr>
    <p:cSldViewPr snapToGrid="0">
      <p:cViewPr>
        <p:scale>
          <a:sx n="100" d="100"/>
          <a:sy n="100" d="100"/>
        </p:scale>
        <p:origin x="984"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im Uz Zaman" userId="a8276cce-2464-415c-95af-b90a08ee9e99" providerId="ADAL" clId="{EE5DA4F0-1FDE-4736-A29C-E59E24D848D1}"/>
    <pc:docChg chg="undo custSel addSld delSld modSld addMainMaster delMainMaster">
      <pc:chgData name="Fahim Uz Zaman" userId="a8276cce-2464-415c-95af-b90a08ee9e99" providerId="ADAL" clId="{EE5DA4F0-1FDE-4736-A29C-E59E24D848D1}" dt="2021-02-14T08:04:23.743" v="200"/>
      <pc:docMkLst>
        <pc:docMk/>
      </pc:docMkLst>
      <pc:sldChg chg="addSp delSp modSp mod setBg modClrScheme chgLayout">
        <pc:chgData name="Fahim Uz Zaman" userId="a8276cce-2464-415c-95af-b90a08ee9e99" providerId="ADAL" clId="{EE5DA4F0-1FDE-4736-A29C-E59E24D848D1}" dt="2021-02-14T07:47:13.572" v="4" actId="26606"/>
        <pc:sldMkLst>
          <pc:docMk/>
          <pc:sldMk cId="3599457785" sldId="256"/>
        </pc:sldMkLst>
        <pc:spChg chg="mod">
          <ac:chgData name="Fahim Uz Zaman" userId="a8276cce-2464-415c-95af-b90a08ee9e99" providerId="ADAL" clId="{EE5DA4F0-1FDE-4736-A29C-E59E24D848D1}" dt="2021-02-14T07:47:13.572" v="4" actId="26606"/>
          <ac:spMkLst>
            <pc:docMk/>
            <pc:sldMk cId="3599457785" sldId="256"/>
            <ac:spMk id="2" creationId="{3FBF1348-D423-434B-ADCF-D5F0EAE3412C}"/>
          </ac:spMkLst>
        </pc:spChg>
        <pc:spChg chg="mod">
          <ac:chgData name="Fahim Uz Zaman" userId="a8276cce-2464-415c-95af-b90a08ee9e99" providerId="ADAL" clId="{EE5DA4F0-1FDE-4736-A29C-E59E24D848D1}" dt="2021-02-14T07:47:13.572" v="4" actId="26606"/>
          <ac:spMkLst>
            <pc:docMk/>
            <pc:sldMk cId="3599457785" sldId="256"/>
            <ac:spMk id="3" creationId="{4CD241B8-F39D-46DB-B075-5E741A53A51A}"/>
          </ac:spMkLst>
        </pc:spChg>
        <pc:spChg chg="add del">
          <ac:chgData name="Fahim Uz Zaman" userId="a8276cce-2464-415c-95af-b90a08ee9e99" providerId="ADAL" clId="{EE5DA4F0-1FDE-4736-A29C-E59E24D848D1}" dt="2021-02-14T07:47:09.963" v="1" actId="26606"/>
          <ac:spMkLst>
            <pc:docMk/>
            <pc:sldMk cId="3599457785" sldId="256"/>
            <ac:spMk id="9" creationId="{81BC67A1-175E-439E-85E2-88911C119814}"/>
          </ac:spMkLst>
        </pc:spChg>
        <pc:spChg chg="add del">
          <ac:chgData name="Fahim Uz Zaman" userId="a8276cce-2464-415c-95af-b90a08ee9e99" providerId="ADAL" clId="{EE5DA4F0-1FDE-4736-A29C-E59E24D848D1}" dt="2021-02-14T07:47:09.963" v="1" actId="26606"/>
          <ac:spMkLst>
            <pc:docMk/>
            <pc:sldMk cId="3599457785" sldId="256"/>
            <ac:spMk id="11" creationId="{94A7B82C-30F1-42B4-BE36-3DB42DD517D1}"/>
          </ac:spMkLst>
        </pc:spChg>
        <pc:spChg chg="add del">
          <ac:chgData name="Fahim Uz Zaman" userId="a8276cce-2464-415c-95af-b90a08ee9e99" providerId="ADAL" clId="{EE5DA4F0-1FDE-4736-A29C-E59E24D848D1}" dt="2021-02-14T07:47:09.963" v="1" actId="26606"/>
          <ac:spMkLst>
            <pc:docMk/>
            <pc:sldMk cId="3599457785" sldId="256"/>
            <ac:spMk id="13" creationId="{43CA1578-CEEB-41BB-8068-C0DA02C36C52}"/>
          </ac:spMkLst>
        </pc:spChg>
        <pc:spChg chg="add del">
          <ac:chgData name="Fahim Uz Zaman" userId="a8276cce-2464-415c-95af-b90a08ee9e99" providerId="ADAL" clId="{EE5DA4F0-1FDE-4736-A29C-E59E24D848D1}" dt="2021-02-14T07:47:13.468" v="3" actId="26606"/>
          <ac:spMkLst>
            <pc:docMk/>
            <pc:sldMk cId="3599457785" sldId="256"/>
            <ac:spMk id="56" creationId="{9B45BA4C-9B54-4496-821F-9E0985CA984D}"/>
          </ac:spMkLst>
        </pc:spChg>
        <pc:spChg chg="add">
          <ac:chgData name="Fahim Uz Zaman" userId="a8276cce-2464-415c-95af-b90a08ee9e99" providerId="ADAL" clId="{EE5DA4F0-1FDE-4736-A29C-E59E24D848D1}" dt="2021-02-14T07:47:13.572" v="4" actId="26606"/>
          <ac:spMkLst>
            <pc:docMk/>
            <pc:sldMk cId="3599457785" sldId="256"/>
            <ac:spMk id="59" creationId="{81BC67A1-175E-439E-85E2-88911C119814}"/>
          </ac:spMkLst>
        </pc:spChg>
        <pc:spChg chg="add">
          <ac:chgData name="Fahim Uz Zaman" userId="a8276cce-2464-415c-95af-b90a08ee9e99" providerId="ADAL" clId="{EE5DA4F0-1FDE-4736-A29C-E59E24D848D1}" dt="2021-02-14T07:47:13.572" v="4" actId="26606"/>
          <ac:spMkLst>
            <pc:docMk/>
            <pc:sldMk cId="3599457785" sldId="256"/>
            <ac:spMk id="60" creationId="{94A7B82C-30F1-42B4-BE36-3DB42DD517D1}"/>
          </ac:spMkLst>
        </pc:spChg>
        <pc:spChg chg="add">
          <ac:chgData name="Fahim Uz Zaman" userId="a8276cce-2464-415c-95af-b90a08ee9e99" providerId="ADAL" clId="{EE5DA4F0-1FDE-4736-A29C-E59E24D848D1}" dt="2021-02-14T07:47:13.572" v="4" actId="26606"/>
          <ac:spMkLst>
            <pc:docMk/>
            <pc:sldMk cId="3599457785" sldId="256"/>
            <ac:spMk id="61" creationId="{43CA1578-CEEB-41BB-8068-C0DA02C36C52}"/>
          </ac:spMkLst>
        </pc:spChg>
        <pc:grpChg chg="add del">
          <ac:chgData name="Fahim Uz Zaman" userId="a8276cce-2464-415c-95af-b90a08ee9e99" providerId="ADAL" clId="{EE5DA4F0-1FDE-4736-A29C-E59E24D848D1}" dt="2021-02-14T07:47:09.963" v="1" actId="26606"/>
          <ac:grpSpMkLst>
            <pc:docMk/>
            <pc:sldMk cId="3599457785" sldId="256"/>
            <ac:grpSpMk id="15" creationId="{7DF11618-754F-4C58-94AD-F7AA3530D6AF}"/>
          </ac:grpSpMkLst>
        </pc:grpChg>
        <pc:grpChg chg="add del">
          <ac:chgData name="Fahim Uz Zaman" userId="a8276cce-2464-415c-95af-b90a08ee9e99" providerId="ADAL" clId="{EE5DA4F0-1FDE-4736-A29C-E59E24D848D1}" dt="2021-02-14T07:47:09.963" v="1" actId="26606"/>
          <ac:grpSpMkLst>
            <pc:docMk/>
            <pc:sldMk cId="3599457785" sldId="256"/>
            <ac:grpSpMk id="41" creationId="{A5761FD8-9CFD-4F5A-AB69-F179306BCD09}"/>
          </ac:grpSpMkLst>
        </pc:grpChg>
        <pc:grpChg chg="add del">
          <ac:chgData name="Fahim Uz Zaman" userId="a8276cce-2464-415c-95af-b90a08ee9e99" providerId="ADAL" clId="{EE5DA4F0-1FDE-4736-A29C-E59E24D848D1}" dt="2021-02-14T07:47:09.963" v="1" actId="26606"/>
          <ac:grpSpMkLst>
            <pc:docMk/>
            <pc:sldMk cId="3599457785" sldId="256"/>
            <ac:grpSpMk id="52" creationId="{361195DA-BFB4-4917-BAFD-7D3D669EFA86}"/>
          </ac:grpSpMkLst>
        </pc:grpChg>
        <pc:grpChg chg="add">
          <ac:chgData name="Fahim Uz Zaman" userId="a8276cce-2464-415c-95af-b90a08ee9e99" providerId="ADAL" clId="{EE5DA4F0-1FDE-4736-A29C-E59E24D848D1}" dt="2021-02-14T07:47:13.572" v="4" actId="26606"/>
          <ac:grpSpMkLst>
            <pc:docMk/>
            <pc:sldMk cId="3599457785" sldId="256"/>
            <ac:grpSpMk id="63" creationId="{7DF11618-754F-4C58-94AD-F7AA3530D6AF}"/>
          </ac:grpSpMkLst>
        </pc:grpChg>
        <pc:grpChg chg="add">
          <ac:chgData name="Fahim Uz Zaman" userId="a8276cce-2464-415c-95af-b90a08ee9e99" providerId="ADAL" clId="{EE5DA4F0-1FDE-4736-A29C-E59E24D848D1}" dt="2021-02-14T07:47:13.572" v="4" actId="26606"/>
          <ac:grpSpMkLst>
            <pc:docMk/>
            <pc:sldMk cId="3599457785" sldId="256"/>
            <ac:grpSpMk id="64" creationId="{A5761FD8-9CFD-4F5A-AB69-F179306BCD09}"/>
          </ac:grpSpMkLst>
        </pc:grpChg>
        <pc:grpChg chg="add">
          <ac:chgData name="Fahim Uz Zaman" userId="a8276cce-2464-415c-95af-b90a08ee9e99" providerId="ADAL" clId="{EE5DA4F0-1FDE-4736-A29C-E59E24D848D1}" dt="2021-02-14T07:47:13.572" v="4" actId="26606"/>
          <ac:grpSpMkLst>
            <pc:docMk/>
            <pc:sldMk cId="3599457785" sldId="256"/>
            <ac:grpSpMk id="65" creationId="{361195DA-BFB4-4917-BAFD-7D3D669EFA86}"/>
          </ac:grpSpMkLst>
        </pc:grpChg>
        <pc:picChg chg="add del">
          <ac:chgData name="Fahim Uz Zaman" userId="a8276cce-2464-415c-95af-b90a08ee9e99" providerId="ADAL" clId="{EE5DA4F0-1FDE-4736-A29C-E59E24D848D1}" dt="2021-02-14T07:47:09.963" v="1" actId="26606"/>
          <ac:picMkLst>
            <pc:docMk/>
            <pc:sldMk cId="3599457785" sldId="256"/>
            <ac:picMk id="4" creationId="{CFA54EFA-A239-4B43-A6D1-466226052D0D}"/>
          </ac:picMkLst>
        </pc:picChg>
        <pc:picChg chg="add del">
          <ac:chgData name="Fahim Uz Zaman" userId="a8276cce-2464-415c-95af-b90a08ee9e99" providerId="ADAL" clId="{EE5DA4F0-1FDE-4736-A29C-E59E24D848D1}" dt="2021-02-14T07:47:13.468" v="3" actId="26606"/>
          <ac:picMkLst>
            <pc:docMk/>
            <pc:sldMk cId="3599457785" sldId="256"/>
            <ac:picMk id="57" creationId="{367190DB-7561-4ACD-B8F3-48094FBF284D}"/>
          </ac:picMkLst>
        </pc:picChg>
        <pc:picChg chg="add">
          <ac:chgData name="Fahim Uz Zaman" userId="a8276cce-2464-415c-95af-b90a08ee9e99" providerId="ADAL" clId="{EE5DA4F0-1FDE-4736-A29C-E59E24D848D1}" dt="2021-02-14T07:47:13.572" v="4" actId="26606"/>
          <ac:picMkLst>
            <pc:docMk/>
            <pc:sldMk cId="3599457785" sldId="256"/>
            <ac:picMk id="62" creationId="{CFA54EFA-A239-4B43-A6D1-466226052D0D}"/>
          </ac:picMkLst>
        </pc:picChg>
      </pc:sldChg>
      <pc:sldChg chg="addSp modSp new mod setBg">
        <pc:chgData name="Fahim Uz Zaman" userId="a8276cce-2464-415c-95af-b90a08ee9e99" providerId="ADAL" clId="{EE5DA4F0-1FDE-4736-A29C-E59E24D848D1}" dt="2021-02-14T07:48:20.795" v="28" actId="26606"/>
        <pc:sldMkLst>
          <pc:docMk/>
          <pc:sldMk cId="924418159" sldId="257"/>
        </pc:sldMkLst>
        <pc:spChg chg="mod">
          <ac:chgData name="Fahim Uz Zaman" userId="a8276cce-2464-415c-95af-b90a08ee9e99" providerId="ADAL" clId="{EE5DA4F0-1FDE-4736-A29C-E59E24D848D1}" dt="2021-02-14T07:48:20.795" v="28" actId="26606"/>
          <ac:spMkLst>
            <pc:docMk/>
            <pc:sldMk cId="924418159" sldId="257"/>
            <ac:spMk id="2" creationId="{8E2D0BEC-D07F-4CF9-9583-B6527B8ADCF7}"/>
          </ac:spMkLst>
        </pc:spChg>
        <pc:spChg chg="mod">
          <ac:chgData name="Fahim Uz Zaman" userId="a8276cce-2464-415c-95af-b90a08ee9e99" providerId="ADAL" clId="{EE5DA4F0-1FDE-4736-A29C-E59E24D848D1}" dt="2021-02-14T07:48:20.795" v="28" actId="26606"/>
          <ac:spMkLst>
            <pc:docMk/>
            <pc:sldMk cId="924418159" sldId="257"/>
            <ac:spMk id="3" creationId="{CA3E1BEC-BA88-451B-BE3A-7F4D16D2D493}"/>
          </ac:spMkLst>
        </pc:spChg>
        <pc:spChg chg="add">
          <ac:chgData name="Fahim Uz Zaman" userId="a8276cce-2464-415c-95af-b90a08ee9e99" providerId="ADAL" clId="{EE5DA4F0-1FDE-4736-A29C-E59E24D848D1}" dt="2021-02-14T07:48:20.795" v="28" actId="26606"/>
          <ac:spMkLst>
            <pc:docMk/>
            <pc:sldMk cId="924418159" sldId="257"/>
            <ac:spMk id="8" creationId="{8651CFA9-6065-4243-AC48-858E359780B1}"/>
          </ac:spMkLst>
        </pc:spChg>
        <pc:spChg chg="add">
          <ac:chgData name="Fahim Uz Zaman" userId="a8276cce-2464-415c-95af-b90a08ee9e99" providerId="ADAL" clId="{EE5DA4F0-1FDE-4736-A29C-E59E24D848D1}" dt="2021-02-14T07:48:20.795" v="28" actId="26606"/>
          <ac:spMkLst>
            <pc:docMk/>
            <pc:sldMk cId="924418159" sldId="257"/>
            <ac:spMk id="10" creationId="{37962AE0-6A1C-4B76-9D52-10E5E6D7D3BB}"/>
          </ac:spMkLst>
        </pc:spChg>
        <pc:grpChg chg="add">
          <ac:chgData name="Fahim Uz Zaman" userId="a8276cce-2464-415c-95af-b90a08ee9e99" providerId="ADAL" clId="{EE5DA4F0-1FDE-4736-A29C-E59E24D848D1}" dt="2021-02-14T07:48:20.795" v="28" actId="26606"/>
          <ac:grpSpMkLst>
            <pc:docMk/>
            <pc:sldMk cId="924418159" sldId="257"/>
            <ac:grpSpMk id="12" creationId="{05E14710-B20D-424F-9465-E0427970E3F8}"/>
          </ac:grpSpMkLst>
        </pc:grpChg>
        <pc:grpChg chg="add">
          <ac:chgData name="Fahim Uz Zaman" userId="a8276cce-2464-415c-95af-b90a08ee9e99" providerId="ADAL" clId="{EE5DA4F0-1FDE-4736-A29C-E59E24D848D1}" dt="2021-02-14T07:48:20.795" v="28" actId="26606"/>
          <ac:grpSpMkLst>
            <pc:docMk/>
            <pc:sldMk cId="924418159" sldId="257"/>
            <ac:grpSpMk id="22" creationId="{33E292A1-440C-41B6-AECE-499683C5C224}"/>
          </ac:grpSpMkLst>
        </pc:grpChg>
      </pc:sldChg>
      <pc:sldChg chg="addSp delSp modSp new mod setBg">
        <pc:chgData name="Fahim Uz Zaman" userId="a8276cce-2464-415c-95af-b90a08ee9e99" providerId="ADAL" clId="{EE5DA4F0-1FDE-4736-A29C-E59E24D848D1}" dt="2021-02-14T07:57:14.922" v="101"/>
        <pc:sldMkLst>
          <pc:docMk/>
          <pc:sldMk cId="3396923748" sldId="258"/>
        </pc:sldMkLst>
        <pc:spChg chg="mod">
          <ac:chgData name="Fahim Uz Zaman" userId="a8276cce-2464-415c-95af-b90a08ee9e99" providerId="ADAL" clId="{EE5DA4F0-1FDE-4736-A29C-E59E24D848D1}" dt="2021-02-14T07:57:14.922" v="101"/>
          <ac:spMkLst>
            <pc:docMk/>
            <pc:sldMk cId="3396923748" sldId="258"/>
            <ac:spMk id="2" creationId="{DC3CCA51-27BE-425A-A580-E18B2EE847D2}"/>
          </ac:spMkLst>
        </pc:spChg>
        <pc:spChg chg="mod">
          <ac:chgData name="Fahim Uz Zaman" userId="a8276cce-2464-415c-95af-b90a08ee9e99" providerId="ADAL" clId="{EE5DA4F0-1FDE-4736-A29C-E59E24D848D1}" dt="2021-02-14T07:48:27.742" v="30" actId="5793"/>
          <ac:spMkLst>
            <pc:docMk/>
            <pc:sldMk cId="3396923748" sldId="258"/>
            <ac:spMk id="3" creationId="{DBD938B4-FC26-4E05-AEA7-6F9182CE0D1C}"/>
          </ac:spMkLst>
        </pc:spChg>
        <pc:spChg chg="add del">
          <ac:chgData name="Fahim Uz Zaman" userId="a8276cce-2464-415c-95af-b90a08ee9e99" providerId="ADAL" clId="{EE5DA4F0-1FDE-4736-A29C-E59E24D848D1}" dt="2021-02-14T07:47:55.059" v="14" actId="22"/>
          <ac:spMkLst>
            <pc:docMk/>
            <pc:sldMk cId="3396923748" sldId="258"/>
            <ac:spMk id="5" creationId="{360D8A11-9A4A-4F21-B185-3D5E3E1AA9A6}"/>
          </ac:spMkLst>
        </pc:spChg>
        <pc:spChg chg="add">
          <ac:chgData name="Fahim Uz Zaman" userId="a8276cce-2464-415c-95af-b90a08ee9e99" providerId="ADAL" clId="{EE5DA4F0-1FDE-4736-A29C-E59E24D848D1}" dt="2021-02-14T07:48:24.474" v="29" actId="26606"/>
          <ac:spMkLst>
            <pc:docMk/>
            <pc:sldMk cId="3396923748" sldId="258"/>
            <ac:spMk id="8" creationId="{8651CFA9-6065-4243-AC48-858E359780B1}"/>
          </ac:spMkLst>
        </pc:spChg>
        <pc:spChg chg="add">
          <ac:chgData name="Fahim Uz Zaman" userId="a8276cce-2464-415c-95af-b90a08ee9e99" providerId="ADAL" clId="{EE5DA4F0-1FDE-4736-A29C-E59E24D848D1}" dt="2021-02-14T07:48:24.474" v="29" actId="26606"/>
          <ac:spMkLst>
            <pc:docMk/>
            <pc:sldMk cId="3396923748" sldId="258"/>
            <ac:spMk id="10" creationId="{37962AE0-6A1C-4B76-9D52-10E5E6D7D3BB}"/>
          </ac:spMkLst>
        </pc:spChg>
        <pc:grpChg chg="add">
          <ac:chgData name="Fahim Uz Zaman" userId="a8276cce-2464-415c-95af-b90a08ee9e99" providerId="ADAL" clId="{EE5DA4F0-1FDE-4736-A29C-E59E24D848D1}" dt="2021-02-14T07:48:24.474" v="29" actId="26606"/>
          <ac:grpSpMkLst>
            <pc:docMk/>
            <pc:sldMk cId="3396923748" sldId="258"/>
            <ac:grpSpMk id="12" creationId="{05E14710-B20D-424F-9465-E0427970E3F8}"/>
          </ac:grpSpMkLst>
        </pc:grpChg>
        <pc:grpChg chg="add">
          <ac:chgData name="Fahim Uz Zaman" userId="a8276cce-2464-415c-95af-b90a08ee9e99" providerId="ADAL" clId="{EE5DA4F0-1FDE-4736-A29C-E59E24D848D1}" dt="2021-02-14T07:48:24.474" v="29" actId="26606"/>
          <ac:grpSpMkLst>
            <pc:docMk/>
            <pc:sldMk cId="3396923748" sldId="258"/>
            <ac:grpSpMk id="22" creationId="{33E292A1-440C-41B6-AECE-499683C5C224}"/>
          </ac:grpSpMkLst>
        </pc:grpChg>
        <pc:picChg chg="add mod">
          <ac:chgData name="Fahim Uz Zaman" userId="a8276cce-2464-415c-95af-b90a08ee9e99" providerId="ADAL" clId="{EE5DA4F0-1FDE-4736-A29C-E59E24D848D1}" dt="2021-02-14T07:48:45.590" v="32" actId="1076"/>
          <ac:picMkLst>
            <pc:docMk/>
            <pc:sldMk cId="3396923748" sldId="258"/>
            <ac:picMk id="7" creationId="{0F60E089-5E17-4334-9120-8D536980670A}"/>
          </ac:picMkLst>
        </pc:picChg>
      </pc:sldChg>
      <pc:sldChg chg="addSp delSp modSp new mod setBg">
        <pc:chgData name="Fahim Uz Zaman" userId="a8276cce-2464-415c-95af-b90a08ee9e99" providerId="ADAL" clId="{EE5DA4F0-1FDE-4736-A29C-E59E24D848D1}" dt="2021-02-14T07:57:10.665" v="99"/>
        <pc:sldMkLst>
          <pc:docMk/>
          <pc:sldMk cId="319349013" sldId="259"/>
        </pc:sldMkLst>
        <pc:spChg chg="mod">
          <ac:chgData name="Fahim Uz Zaman" userId="a8276cce-2464-415c-95af-b90a08ee9e99" providerId="ADAL" clId="{EE5DA4F0-1FDE-4736-A29C-E59E24D848D1}" dt="2021-02-14T07:57:10.665" v="99"/>
          <ac:spMkLst>
            <pc:docMk/>
            <pc:sldMk cId="319349013" sldId="259"/>
            <ac:spMk id="2" creationId="{E4F6532C-EA78-4A73-AED8-DE4351D1C621}"/>
          </ac:spMkLst>
        </pc:spChg>
        <pc:spChg chg="add del mod">
          <ac:chgData name="Fahim Uz Zaman" userId="a8276cce-2464-415c-95af-b90a08ee9e99" providerId="ADAL" clId="{EE5DA4F0-1FDE-4736-A29C-E59E24D848D1}" dt="2021-02-14T07:50:03.557" v="46" actId="26606"/>
          <ac:spMkLst>
            <pc:docMk/>
            <pc:sldMk cId="319349013" sldId="259"/>
            <ac:spMk id="3" creationId="{A91F8C3A-C21E-441E-A9DF-9E2339A819F5}"/>
          </ac:spMkLst>
        </pc:spChg>
        <pc:spChg chg="add del">
          <ac:chgData name="Fahim Uz Zaman" userId="a8276cce-2464-415c-95af-b90a08ee9e99" providerId="ADAL" clId="{EE5DA4F0-1FDE-4736-A29C-E59E24D848D1}" dt="2021-02-14T07:50:03.530" v="45" actId="26606"/>
          <ac:spMkLst>
            <pc:docMk/>
            <pc:sldMk cId="319349013" sldId="259"/>
            <ac:spMk id="9" creationId="{8651CFA9-6065-4243-AC48-858E359780B1}"/>
          </ac:spMkLst>
        </pc:spChg>
        <pc:spChg chg="add">
          <ac:chgData name="Fahim Uz Zaman" userId="a8276cce-2464-415c-95af-b90a08ee9e99" providerId="ADAL" clId="{EE5DA4F0-1FDE-4736-A29C-E59E24D848D1}" dt="2021-02-14T07:50:03.557" v="46" actId="26606"/>
          <ac:spMkLst>
            <pc:docMk/>
            <pc:sldMk cId="319349013" sldId="259"/>
            <ac:spMk id="10" creationId="{8651CFA9-6065-4243-AC48-858E359780B1}"/>
          </ac:spMkLst>
        </pc:spChg>
        <pc:spChg chg="add del">
          <ac:chgData name="Fahim Uz Zaman" userId="a8276cce-2464-415c-95af-b90a08ee9e99" providerId="ADAL" clId="{EE5DA4F0-1FDE-4736-A29C-E59E24D848D1}" dt="2021-02-14T07:50:03.530" v="45" actId="26606"/>
          <ac:spMkLst>
            <pc:docMk/>
            <pc:sldMk cId="319349013" sldId="259"/>
            <ac:spMk id="11" creationId="{37962AE0-6A1C-4B76-9D52-10E5E6D7D3BB}"/>
          </ac:spMkLst>
        </pc:spChg>
        <pc:spChg chg="add">
          <ac:chgData name="Fahim Uz Zaman" userId="a8276cce-2464-415c-95af-b90a08ee9e99" providerId="ADAL" clId="{EE5DA4F0-1FDE-4736-A29C-E59E24D848D1}" dt="2021-02-14T07:50:03.557" v="46" actId="26606"/>
          <ac:spMkLst>
            <pc:docMk/>
            <pc:sldMk cId="319349013" sldId="259"/>
            <ac:spMk id="12" creationId="{37962AE0-6A1C-4B76-9D52-10E5E6D7D3BB}"/>
          </ac:spMkLst>
        </pc:spChg>
        <pc:spChg chg="add">
          <ac:chgData name="Fahim Uz Zaman" userId="a8276cce-2464-415c-95af-b90a08ee9e99" providerId="ADAL" clId="{EE5DA4F0-1FDE-4736-A29C-E59E24D848D1}" dt="2021-02-14T07:50:03.557" v="46" actId="26606"/>
          <ac:spMkLst>
            <pc:docMk/>
            <pc:sldMk cId="319349013" sldId="259"/>
            <ac:spMk id="51" creationId="{A91F8C3A-C21E-441E-A9DF-9E2339A819F5}"/>
          </ac:spMkLst>
        </pc:spChg>
        <pc:grpChg chg="add del">
          <ac:chgData name="Fahim Uz Zaman" userId="a8276cce-2464-415c-95af-b90a08ee9e99" providerId="ADAL" clId="{EE5DA4F0-1FDE-4736-A29C-E59E24D848D1}" dt="2021-02-14T07:50:03.530" v="45" actId="26606"/>
          <ac:grpSpMkLst>
            <pc:docMk/>
            <pc:sldMk cId="319349013" sldId="259"/>
            <ac:grpSpMk id="13" creationId="{5E5536F2-BB10-4970-9C95-51CCDE8842AF}"/>
          </ac:grpSpMkLst>
        </pc:grpChg>
        <pc:grpChg chg="add del">
          <ac:chgData name="Fahim Uz Zaman" userId="a8276cce-2464-415c-95af-b90a08ee9e99" providerId="ADAL" clId="{EE5DA4F0-1FDE-4736-A29C-E59E24D848D1}" dt="2021-02-14T07:50:03.530" v="45" actId="26606"/>
          <ac:grpSpMkLst>
            <pc:docMk/>
            <pc:sldMk cId="319349013" sldId="259"/>
            <ac:grpSpMk id="23" creationId="{4E8659C6-7D51-4002-BCB2-0B4CA79E3FBE}"/>
          </ac:grpSpMkLst>
        </pc:grpChg>
        <pc:grpChg chg="add">
          <ac:chgData name="Fahim Uz Zaman" userId="a8276cce-2464-415c-95af-b90a08ee9e99" providerId="ADAL" clId="{EE5DA4F0-1FDE-4736-A29C-E59E24D848D1}" dt="2021-02-14T07:50:03.557" v="46" actId="26606"/>
          <ac:grpSpMkLst>
            <pc:docMk/>
            <pc:sldMk cId="319349013" sldId="259"/>
            <ac:grpSpMk id="24" creationId="{F8C79A14-3318-47D6-94E0-D72F5E6F5C0B}"/>
          </ac:grpSpMkLst>
        </pc:grpChg>
        <pc:grpChg chg="add">
          <ac:chgData name="Fahim Uz Zaman" userId="a8276cce-2464-415c-95af-b90a08ee9e99" providerId="ADAL" clId="{EE5DA4F0-1FDE-4736-A29C-E59E24D848D1}" dt="2021-02-14T07:50:03.557" v="46" actId="26606"/>
          <ac:grpSpMkLst>
            <pc:docMk/>
            <pc:sldMk cId="319349013" sldId="259"/>
            <ac:grpSpMk id="35" creationId="{F91F4035-959D-40EA-9ED3-54D7D9F4FCE9}"/>
          </ac:grpSpMkLst>
        </pc:grpChg>
        <pc:graphicFrameChg chg="add del">
          <ac:chgData name="Fahim Uz Zaman" userId="a8276cce-2464-415c-95af-b90a08ee9e99" providerId="ADAL" clId="{EE5DA4F0-1FDE-4736-A29C-E59E24D848D1}" dt="2021-02-14T07:50:03.530" v="45" actId="26606"/>
          <ac:graphicFrameMkLst>
            <pc:docMk/>
            <pc:sldMk cId="319349013" sldId="259"/>
            <ac:graphicFrameMk id="5" creationId="{D4180B6D-C00B-4B82-AC5C-4E53644A8E2F}"/>
          </ac:graphicFrameMkLst>
        </pc:graphicFrameChg>
        <pc:picChg chg="add">
          <ac:chgData name="Fahim Uz Zaman" userId="a8276cce-2464-415c-95af-b90a08ee9e99" providerId="ADAL" clId="{EE5DA4F0-1FDE-4736-A29C-E59E24D848D1}" dt="2021-02-14T07:50:03.557" v="46" actId="26606"/>
          <ac:picMkLst>
            <pc:docMk/>
            <pc:sldMk cId="319349013" sldId="259"/>
            <ac:picMk id="7" creationId="{FFA7D071-3191-4C25-B07B-2F1A028E2872}"/>
          </ac:picMkLst>
        </pc:picChg>
      </pc:sldChg>
      <pc:sldChg chg="addSp delSp modSp add mod">
        <pc:chgData name="Fahim Uz Zaman" userId="a8276cce-2464-415c-95af-b90a08ee9e99" providerId="ADAL" clId="{EE5DA4F0-1FDE-4736-A29C-E59E24D848D1}" dt="2021-02-14T07:57:12.569" v="100"/>
        <pc:sldMkLst>
          <pc:docMk/>
          <pc:sldMk cId="2036024563" sldId="260"/>
        </pc:sldMkLst>
        <pc:spChg chg="mod">
          <ac:chgData name="Fahim Uz Zaman" userId="a8276cce-2464-415c-95af-b90a08ee9e99" providerId="ADAL" clId="{EE5DA4F0-1FDE-4736-A29C-E59E24D848D1}" dt="2021-02-14T07:57:12.569" v="100"/>
          <ac:spMkLst>
            <pc:docMk/>
            <pc:sldMk cId="2036024563" sldId="260"/>
            <ac:spMk id="2" creationId="{DC3CCA51-27BE-425A-A580-E18B2EE847D2}"/>
          </ac:spMkLst>
        </pc:spChg>
        <pc:picChg chg="add mod">
          <ac:chgData name="Fahim Uz Zaman" userId="a8276cce-2464-415c-95af-b90a08ee9e99" providerId="ADAL" clId="{EE5DA4F0-1FDE-4736-A29C-E59E24D848D1}" dt="2021-02-14T07:49:24.909" v="37" actId="1076"/>
          <ac:picMkLst>
            <pc:docMk/>
            <pc:sldMk cId="2036024563" sldId="260"/>
            <ac:picMk id="5" creationId="{7CD2DB36-A3A1-4AF1-882D-6BA42ED650C8}"/>
          </ac:picMkLst>
        </pc:picChg>
        <pc:picChg chg="del">
          <ac:chgData name="Fahim Uz Zaman" userId="a8276cce-2464-415c-95af-b90a08ee9e99" providerId="ADAL" clId="{EE5DA4F0-1FDE-4736-A29C-E59E24D848D1}" dt="2021-02-14T07:49:18.909" v="35" actId="478"/>
          <ac:picMkLst>
            <pc:docMk/>
            <pc:sldMk cId="2036024563" sldId="260"/>
            <ac:picMk id="7" creationId="{0F60E089-5E17-4334-9120-8D536980670A}"/>
          </ac:picMkLst>
        </pc:picChg>
      </pc:sldChg>
      <pc:sldChg chg="addSp delSp modSp new mod setBg">
        <pc:chgData name="Fahim Uz Zaman" userId="a8276cce-2464-415c-95af-b90a08ee9e99" providerId="ADAL" clId="{EE5DA4F0-1FDE-4736-A29C-E59E24D848D1}" dt="2021-02-14T07:57:08.690" v="98"/>
        <pc:sldMkLst>
          <pc:docMk/>
          <pc:sldMk cId="518182798" sldId="261"/>
        </pc:sldMkLst>
        <pc:spChg chg="mod">
          <ac:chgData name="Fahim Uz Zaman" userId="a8276cce-2464-415c-95af-b90a08ee9e99" providerId="ADAL" clId="{EE5DA4F0-1FDE-4736-A29C-E59E24D848D1}" dt="2021-02-14T07:57:08.690" v="98"/>
          <ac:spMkLst>
            <pc:docMk/>
            <pc:sldMk cId="518182798" sldId="261"/>
            <ac:spMk id="2" creationId="{ECCB45D6-6622-4A68-A2E5-E0637D1E0252}"/>
          </ac:spMkLst>
        </pc:spChg>
        <pc:spChg chg="add del mod">
          <ac:chgData name="Fahim Uz Zaman" userId="a8276cce-2464-415c-95af-b90a08ee9e99" providerId="ADAL" clId="{EE5DA4F0-1FDE-4736-A29C-E59E24D848D1}" dt="2021-02-14T07:50:56.161" v="59" actId="26606"/>
          <ac:spMkLst>
            <pc:docMk/>
            <pc:sldMk cId="518182798" sldId="261"/>
            <ac:spMk id="3" creationId="{3A39B7A2-51AA-4333-9DEA-B9997C3CEB5F}"/>
          </ac:spMkLst>
        </pc:spChg>
        <pc:spChg chg="add del">
          <ac:chgData name="Fahim Uz Zaman" userId="a8276cce-2464-415c-95af-b90a08ee9e99" providerId="ADAL" clId="{EE5DA4F0-1FDE-4736-A29C-E59E24D848D1}" dt="2021-02-14T07:50:14.840" v="49"/>
          <ac:spMkLst>
            <pc:docMk/>
            <pc:sldMk cId="518182798" sldId="261"/>
            <ac:spMk id="4" creationId="{13FC0B72-0E00-499E-B709-6D9DE232B750}"/>
          </ac:spMkLst>
        </pc:spChg>
        <pc:spChg chg="add del mod">
          <ac:chgData name="Fahim Uz Zaman" userId="a8276cce-2464-415c-95af-b90a08ee9e99" providerId="ADAL" clId="{EE5DA4F0-1FDE-4736-A29C-E59E24D848D1}" dt="2021-02-14T07:50:16.497" v="51"/>
          <ac:spMkLst>
            <pc:docMk/>
            <pc:sldMk cId="518182798" sldId="261"/>
            <ac:spMk id="5" creationId="{B3B66304-5C51-4C81-8D90-B9C9B0092E65}"/>
          </ac:spMkLst>
        </pc:spChg>
        <pc:spChg chg="add">
          <ac:chgData name="Fahim Uz Zaman" userId="a8276cce-2464-415c-95af-b90a08ee9e99" providerId="ADAL" clId="{EE5DA4F0-1FDE-4736-A29C-E59E24D848D1}" dt="2021-02-14T07:50:56.161" v="59" actId="26606"/>
          <ac:spMkLst>
            <pc:docMk/>
            <pc:sldMk cId="518182798" sldId="261"/>
            <ac:spMk id="12" creationId="{8651CFA9-6065-4243-AC48-858E359780B1}"/>
          </ac:spMkLst>
        </pc:spChg>
        <pc:spChg chg="add">
          <ac:chgData name="Fahim Uz Zaman" userId="a8276cce-2464-415c-95af-b90a08ee9e99" providerId="ADAL" clId="{EE5DA4F0-1FDE-4736-A29C-E59E24D848D1}" dt="2021-02-14T07:50:56.161" v="59" actId="26606"/>
          <ac:spMkLst>
            <pc:docMk/>
            <pc:sldMk cId="518182798" sldId="261"/>
            <ac:spMk id="14" creationId="{37962AE0-6A1C-4B76-9D52-10E5E6D7D3BB}"/>
          </ac:spMkLst>
        </pc:spChg>
        <pc:grpChg chg="add">
          <ac:chgData name="Fahim Uz Zaman" userId="a8276cce-2464-415c-95af-b90a08ee9e99" providerId="ADAL" clId="{EE5DA4F0-1FDE-4736-A29C-E59E24D848D1}" dt="2021-02-14T07:50:56.161" v="59" actId="26606"/>
          <ac:grpSpMkLst>
            <pc:docMk/>
            <pc:sldMk cId="518182798" sldId="261"/>
            <ac:grpSpMk id="16" creationId="{6B72B514-4AB8-43DF-84D4-951DBF368CED}"/>
          </ac:grpSpMkLst>
        </pc:grpChg>
        <pc:grpChg chg="add">
          <ac:chgData name="Fahim Uz Zaman" userId="a8276cce-2464-415c-95af-b90a08ee9e99" providerId="ADAL" clId="{EE5DA4F0-1FDE-4736-A29C-E59E24D848D1}" dt="2021-02-14T07:50:56.161" v="59" actId="26606"/>
          <ac:grpSpMkLst>
            <pc:docMk/>
            <pc:sldMk cId="518182798" sldId="261"/>
            <ac:grpSpMk id="26" creationId="{DD2E06CA-048F-403F-AD47-B098C0A25DA6}"/>
          </ac:grpSpMkLst>
        </pc:grpChg>
        <pc:picChg chg="add mod">
          <ac:chgData name="Fahim Uz Zaman" userId="a8276cce-2464-415c-95af-b90a08ee9e99" providerId="ADAL" clId="{EE5DA4F0-1FDE-4736-A29C-E59E24D848D1}" dt="2021-02-14T07:50:56.161" v="59" actId="26606"/>
          <ac:picMkLst>
            <pc:docMk/>
            <pc:sldMk cId="518182798" sldId="261"/>
            <ac:picMk id="7" creationId="{0D047F19-D2A9-4407-BF96-ADE66950D41E}"/>
          </ac:picMkLst>
        </pc:picChg>
      </pc:sldChg>
      <pc:sldChg chg="addSp delSp modSp new mod">
        <pc:chgData name="Fahim Uz Zaman" userId="a8276cce-2464-415c-95af-b90a08ee9e99" providerId="ADAL" clId="{EE5DA4F0-1FDE-4736-A29C-E59E24D848D1}" dt="2021-02-14T07:57:05.530" v="97"/>
        <pc:sldMkLst>
          <pc:docMk/>
          <pc:sldMk cId="476401994" sldId="262"/>
        </pc:sldMkLst>
        <pc:spChg chg="mod">
          <ac:chgData name="Fahim Uz Zaman" userId="a8276cce-2464-415c-95af-b90a08ee9e99" providerId="ADAL" clId="{EE5DA4F0-1FDE-4736-A29C-E59E24D848D1}" dt="2021-02-14T07:57:05.530" v="97"/>
          <ac:spMkLst>
            <pc:docMk/>
            <pc:sldMk cId="476401994" sldId="262"/>
            <ac:spMk id="2" creationId="{A015D3DE-88CD-4D34-AEDE-5E5A65EAEF75}"/>
          </ac:spMkLst>
        </pc:spChg>
        <pc:spChg chg="add del">
          <ac:chgData name="Fahim Uz Zaman" userId="a8276cce-2464-415c-95af-b90a08ee9e99" providerId="ADAL" clId="{EE5DA4F0-1FDE-4736-A29C-E59E24D848D1}" dt="2021-02-14T07:51:21.930" v="60" actId="22"/>
          <ac:spMkLst>
            <pc:docMk/>
            <pc:sldMk cId="476401994" sldId="262"/>
            <ac:spMk id="3" creationId="{48E3EE00-B29F-4B63-B229-8A288D80F2FC}"/>
          </ac:spMkLst>
        </pc:spChg>
        <pc:picChg chg="add del mod ord">
          <ac:chgData name="Fahim Uz Zaman" userId="a8276cce-2464-415c-95af-b90a08ee9e99" providerId="ADAL" clId="{EE5DA4F0-1FDE-4736-A29C-E59E24D848D1}" dt="2021-02-14T07:50:47.535" v="56" actId="22"/>
          <ac:picMkLst>
            <pc:docMk/>
            <pc:sldMk cId="476401994" sldId="262"/>
            <ac:picMk id="5" creationId="{E51F42C5-290A-41AF-B13C-2D7E9CB104AD}"/>
          </ac:picMkLst>
        </pc:picChg>
        <pc:picChg chg="add mod ord">
          <ac:chgData name="Fahim Uz Zaman" userId="a8276cce-2464-415c-95af-b90a08ee9e99" providerId="ADAL" clId="{EE5DA4F0-1FDE-4736-A29C-E59E24D848D1}" dt="2021-02-14T07:51:21.930" v="60" actId="22"/>
          <ac:picMkLst>
            <pc:docMk/>
            <pc:sldMk cId="476401994" sldId="262"/>
            <ac:picMk id="7" creationId="{5987E83F-46F5-4C65-8686-F58F67988B9B}"/>
          </ac:picMkLst>
        </pc:picChg>
      </pc:sldChg>
      <pc:sldChg chg="addSp modSp new mod">
        <pc:chgData name="Fahim Uz Zaman" userId="a8276cce-2464-415c-95af-b90a08ee9e99" providerId="ADAL" clId="{EE5DA4F0-1FDE-4736-A29C-E59E24D848D1}" dt="2021-02-14T07:56:30.313" v="88" actId="1076"/>
        <pc:sldMkLst>
          <pc:docMk/>
          <pc:sldMk cId="1332247887" sldId="263"/>
        </pc:sldMkLst>
        <pc:spChg chg="mod">
          <ac:chgData name="Fahim Uz Zaman" userId="a8276cce-2464-415c-95af-b90a08ee9e99" providerId="ADAL" clId="{EE5DA4F0-1FDE-4736-A29C-E59E24D848D1}" dt="2021-02-14T07:53:51.365" v="66" actId="27636"/>
          <ac:spMkLst>
            <pc:docMk/>
            <pc:sldMk cId="1332247887" sldId="263"/>
            <ac:spMk id="2" creationId="{8386E5D6-6AA6-4A28-B4E0-99818AD95AEA}"/>
          </ac:spMkLst>
        </pc:spChg>
        <pc:spChg chg="mod">
          <ac:chgData name="Fahim Uz Zaman" userId="a8276cce-2464-415c-95af-b90a08ee9e99" providerId="ADAL" clId="{EE5DA4F0-1FDE-4736-A29C-E59E24D848D1}" dt="2021-02-14T07:54:04.716" v="69" actId="20577"/>
          <ac:spMkLst>
            <pc:docMk/>
            <pc:sldMk cId="1332247887" sldId="263"/>
            <ac:spMk id="3" creationId="{7A1B48F4-4A35-44EE-9688-C0066A98C556}"/>
          </ac:spMkLst>
        </pc:spChg>
        <pc:picChg chg="add mod">
          <ac:chgData name="Fahim Uz Zaman" userId="a8276cce-2464-415c-95af-b90a08ee9e99" providerId="ADAL" clId="{EE5DA4F0-1FDE-4736-A29C-E59E24D848D1}" dt="2021-02-14T07:56:30.313" v="88" actId="1076"/>
          <ac:picMkLst>
            <pc:docMk/>
            <pc:sldMk cId="1332247887" sldId="263"/>
            <ac:picMk id="5" creationId="{F487FAFD-6413-4EEB-84AF-AAD5230571EA}"/>
          </ac:picMkLst>
        </pc:picChg>
      </pc:sldChg>
      <pc:sldChg chg="addSp delSp modSp new mod">
        <pc:chgData name="Fahim Uz Zaman" userId="a8276cce-2464-415c-95af-b90a08ee9e99" providerId="ADAL" clId="{EE5DA4F0-1FDE-4736-A29C-E59E24D848D1}" dt="2021-02-14T07:56:38.266" v="90" actId="1076"/>
        <pc:sldMkLst>
          <pc:docMk/>
          <pc:sldMk cId="3563570861" sldId="264"/>
        </pc:sldMkLst>
        <pc:spChg chg="mod">
          <ac:chgData name="Fahim Uz Zaman" userId="a8276cce-2464-415c-95af-b90a08ee9e99" providerId="ADAL" clId="{EE5DA4F0-1FDE-4736-A29C-E59E24D848D1}" dt="2021-02-14T07:56:08.503" v="80"/>
          <ac:spMkLst>
            <pc:docMk/>
            <pc:sldMk cId="3563570861" sldId="264"/>
            <ac:spMk id="2" creationId="{603E01DD-25A5-4A0B-87E1-63C4A4502DDA}"/>
          </ac:spMkLst>
        </pc:spChg>
        <pc:spChg chg="del">
          <ac:chgData name="Fahim Uz Zaman" userId="a8276cce-2464-415c-95af-b90a08ee9e99" providerId="ADAL" clId="{EE5DA4F0-1FDE-4736-A29C-E59E24D848D1}" dt="2021-02-14T07:55:38.819" v="73"/>
          <ac:spMkLst>
            <pc:docMk/>
            <pc:sldMk cId="3563570861" sldId="264"/>
            <ac:spMk id="3" creationId="{2108EB73-E6D5-4FED-BC2F-444839D1B589}"/>
          </ac:spMkLst>
        </pc:spChg>
        <pc:spChg chg="add mod">
          <ac:chgData name="Fahim Uz Zaman" userId="a8276cce-2464-415c-95af-b90a08ee9e99" providerId="ADAL" clId="{EE5DA4F0-1FDE-4736-A29C-E59E24D848D1}" dt="2021-02-14T07:56:38.266" v="90" actId="1076"/>
          <ac:spMkLst>
            <pc:docMk/>
            <pc:sldMk cId="3563570861" sldId="264"/>
            <ac:spMk id="4" creationId="{F050DCB7-929E-435C-A8B1-22BFFCB25D62}"/>
          </ac:spMkLst>
        </pc:spChg>
      </pc:sldChg>
      <pc:sldChg chg="modSp new mod">
        <pc:chgData name="Fahim Uz Zaman" userId="a8276cce-2464-415c-95af-b90a08ee9e99" providerId="ADAL" clId="{EE5DA4F0-1FDE-4736-A29C-E59E24D848D1}" dt="2021-02-14T07:57:37.411" v="104" actId="313"/>
        <pc:sldMkLst>
          <pc:docMk/>
          <pc:sldMk cId="1947811786" sldId="265"/>
        </pc:sldMkLst>
        <pc:spChg chg="mod">
          <ac:chgData name="Fahim Uz Zaman" userId="a8276cce-2464-415c-95af-b90a08ee9e99" providerId="ADAL" clId="{EE5DA4F0-1FDE-4736-A29C-E59E24D848D1}" dt="2021-02-14T07:57:02.026" v="96"/>
          <ac:spMkLst>
            <pc:docMk/>
            <pc:sldMk cId="1947811786" sldId="265"/>
            <ac:spMk id="2" creationId="{E1EED744-767C-42E1-B50F-F254A89988E2}"/>
          </ac:spMkLst>
        </pc:spChg>
        <pc:spChg chg="mod">
          <ac:chgData name="Fahim Uz Zaman" userId="a8276cce-2464-415c-95af-b90a08ee9e99" providerId="ADAL" clId="{EE5DA4F0-1FDE-4736-A29C-E59E24D848D1}" dt="2021-02-14T07:57:37.411" v="104" actId="313"/>
          <ac:spMkLst>
            <pc:docMk/>
            <pc:sldMk cId="1947811786" sldId="265"/>
            <ac:spMk id="3" creationId="{C358D691-540B-498C-8476-B9AB2330EECD}"/>
          </ac:spMkLst>
        </pc:spChg>
      </pc:sldChg>
      <pc:sldChg chg="addSp delSp modSp new mod">
        <pc:chgData name="Fahim Uz Zaman" userId="a8276cce-2464-415c-95af-b90a08ee9e99" providerId="ADAL" clId="{EE5DA4F0-1FDE-4736-A29C-E59E24D848D1}" dt="2021-02-14T07:58:13.995" v="111" actId="27636"/>
        <pc:sldMkLst>
          <pc:docMk/>
          <pc:sldMk cId="1799792304" sldId="266"/>
        </pc:sldMkLst>
        <pc:spChg chg="mod">
          <ac:chgData name="Fahim Uz Zaman" userId="a8276cce-2464-415c-95af-b90a08ee9e99" providerId="ADAL" clId="{EE5DA4F0-1FDE-4736-A29C-E59E24D848D1}" dt="2021-02-14T07:58:13.995" v="111" actId="27636"/>
          <ac:spMkLst>
            <pc:docMk/>
            <pc:sldMk cId="1799792304" sldId="266"/>
            <ac:spMk id="2" creationId="{BE33935F-8AE0-452F-B287-16A7FB4519EF}"/>
          </ac:spMkLst>
        </pc:spChg>
        <pc:spChg chg="del">
          <ac:chgData name="Fahim Uz Zaman" userId="a8276cce-2464-415c-95af-b90a08ee9e99" providerId="ADAL" clId="{EE5DA4F0-1FDE-4736-A29C-E59E24D848D1}" dt="2021-02-14T07:57:55.884" v="108" actId="22"/>
          <ac:spMkLst>
            <pc:docMk/>
            <pc:sldMk cId="1799792304" sldId="266"/>
            <ac:spMk id="3" creationId="{52324900-5DFE-4B51-BFC9-834BCA23A2E7}"/>
          </ac:spMkLst>
        </pc:spChg>
        <pc:picChg chg="add mod ord">
          <ac:chgData name="Fahim Uz Zaman" userId="a8276cce-2464-415c-95af-b90a08ee9e99" providerId="ADAL" clId="{EE5DA4F0-1FDE-4736-A29C-E59E24D848D1}" dt="2021-02-14T07:57:55.884" v="108" actId="22"/>
          <ac:picMkLst>
            <pc:docMk/>
            <pc:sldMk cId="1799792304" sldId="266"/>
            <ac:picMk id="5" creationId="{3A6CC0C4-250E-4972-AA53-B69827653959}"/>
          </ac:picMkLst>
        </pc:picChg>
      </pc:sldChg>
      <pc:sldChg chg="addSp delSp modSp new mod">
        <pc:chgData name="Fahim Uz Zaman" userId="a8276cce-2464-415c-95af-b90a08ee9e99" providerId="ADAL" clId="{EE5DA4F0-1FDE-4736-A29C-E59E24D848D1}" dt="2021-02-14T07:59:53.880" v="145"/>
        <pc:sldMkLst>
          <pc:docMk/>
          <pc:sldMk cId="4115453637" sldId="267"/>
        </pc:sldMkLst>
        <pc:spChg chg="mod">
          <ac:chgData name="Fahim Uz Zaman" userId="a8276cce-2464-415c-95af-b90a08ee9e99" providerId="ADAL" clId="{EE5DA4F0-1FDE-4736-A29C-E59E24D848D1}" dt="2021-02-14T07:59:53.880" v="145"/>
          <ac:spMkLst>
            <pc:docMk/>
            <pc:sldMk cId="4115453637" sldId="267"/>
            <ac:spMk id="2" creationId="{E79F823C-4A17-46F0-89AC-9B0A2CF3BF5B}"/>
          </ac:spMkLst>
        </pc:spChg>
        <pc:spChg chg="del">
          <ac:chgData name="Fahim Uz Zaman" userId="a8276cce-2464-415c-95af-b90a08ee9e99" providerId="ADAL" clId="{EE5DA4F0-1FDE-4736-A29C-E59E24D848D1}" dt="2021-02-14T07:58:23.288" v="126"/>
          <ac:spMkLst>
            <pc:docMk/>
            <pc:sldMk cId="4115453637" sldId="267"/>
            <ac:spMk id="3" creationId="{2E2C25B5-4B30-4D75-A2C3-8F0282FFDCAB}"/>
          </ac:spMkLst>
        </pc:spChg>
        <pc:spChg chg="add mod">
          <ac:chgData name="Fahim Uz Zaman" userId="a8276cce-2464-415c-95af-b90a08ee9e99" providerId="ADAL" clId="{EE5DA4F0-1FDE-4736-A29C-E59E24D848D1}" dt="2021-02-14T07:59:42.664" v="144" actId="1076"/>
          <ac:spMkLst>
            <pc:docMk/>
            <pc:sldMk cId="4115453637" sldId="267"/>
            <ac:spMk id="4" creationId="{3D19AA32-EA90-42DF-AF59-C9173CCE4466}"/>
          </ac:spMkLst>
        </pc:spChg>
      </pc:sldChg>
      <pc:sldChg chg="addSp delSp modSp new mod">
        <pc:chgData name="Fahim Uz Zaman" userId="a8276cce-2464-415c-95af-b90a08ee9e99" providerId="ADAL" clId="{EE5DA4F0-1FDE-4736-A29C-E59E24D848D1}" dt="2021-02-14T08:00:59.248" v="159" actId="1076"/>
        <pc:sldMkLst>
          <pc:docMk/>
          <pc:sldMk cId="3811471637" sldId="268"/>
        </pc:sldMkLst>
        <pc:spChg chg="add del mod">
          <ac:chgData name="Fahim Uz Zaman" userId="a8276cce-2464-415c-95af-b90a08ee9e99" providerId="ADAL" clId="{EE5DA4F0-1FDE-4736-A29C-E59E24D848D1}" dt="2021-02-14T08:00:34.256" v="153" actId="27636"/>
          <ac:spMkLst>
            <pc:docMk/>
            <pc:sldMk cId="3811471637" sldId="268"/>
            <ac:spMk id="2" creationId="{A127BC26-C85E-4D3F-A7C1-02AEE306459D}"/>
          </ac:spMkLst>
        </pc:spChg>
        <pc:spChg chg="del">
          <ac:chgData name="Fahim Uz Zaman" userId="a8276cce-2464-415c-95af-b90a08ee9e99" providerId="ADAL" clId="{EE5DA4F0-1FDE-4736-A29C-E59E24D848D1}" dt="2021-02-14T08:00:20.030" v="147" actId="22"/>
          <ac:spMkLst>
            <pc:docMk/>
            <pc:sldMk cId="3811471637" sldId="268"/>
            <ac:spMk id="3" creationId="{CA2B2C00-C813-4981-B161-2AD7E38FBE66}"/>
          </ac:spMkLst>
        </pc:spChg>
        <pc:spChg chg="add del mod">
          <ac:chgData name="Fahim Uz Zaman" userId="a8276cce-2464-415c-95af-b90a08ee9e99" providerId="ADAL" clId="{EE5DA4F0-1FDE-4736-A29C-E59E24D848D1}" dt="2021-02-14T08:00:31.171" v="151"/>
          <ac:spMkLst>
            <pc:docMk/>
            <pc:sldMk cId="3811471637" sldId="268"/>
            <ac:spMk id="6" creationId="{EB239119-0466-44C8-84F4-C3D98B1DEF2D}"/>
          </ac:spMkLst>
        </pc:spChg>
        <pc:spChg chg="add del mod">
          <ac:chgData name="Fahim Uz Zaman" userId="a8276cce-2464-415c-95af-b90a08ee9e99" providerId="ADAL" clId="{EE5DA4F0-1FDE-4736-A29C-E59E24D848D1}" dt="2021-02-14T08:00:52.968" v="157"/>
          <ac:spMkLst>
            <pc:docMk/>
            <pc:sldMk cId="3811471637" sldId="268"/>
            <ac:spMk id="8" creationId="{C2527FAE-4399-4C6C-9B2D-9CE4EDAEAB4C}"/>
          </ac:spMkLst>
        </pc:spChg>
        <pc:spChg chg="add del mod">
          <ac:chgData name="Fahim Uz Zaman" userId="a8276cce-2464-415c-95af-b90a08ee9e99" providerId="ADAL" clId="{EE5DA4F0-1FDE-4736-A29C-E59E24D848D1}" dt="2021-02-14T08:00:42.476" v="156"/>
          <ac:spMkLst>
            <pc:docMk/>
            <pc:sldMk cId="3811471637" sldId="268"/>
            <ac:spMk id="9" creationId="{116E8377-7A21-4649-B6AB-47E65AA9176D}"/>
          </ac:spMkLst>
        </pc:spChg>
        <pc:picChg chg="add del mod ord">
          <ac:chgData name="Fahim Uz Zaman" userId="a8276cce-2464-415c-95af-b90a08ee9e99" providerId="ADAL" clId="{EE5DA4F0-1FDE-4736-A29C-E59E24D848D1}" dt="2021-02-14T08:00:37.746" v="154" actId="21"/>
          <ac:picMkLst>
            <pc:docMk/>
            <pc:sldMk cId="3811471637" sldId="268"/>
            <ac:picMk id="5" creationId="{5FA4FB45-7202-401D-8F86-D491650DF83C}"/>
          </ac:picMkLst>
        </pc:picChg>
        <pc:picChg chg="add mod">
          <ac:chgData name="Fahim Uz Zaman" userId="a8276cce-2464-415c-95af-b90a08ee9e99" providerId="ADAL" clId="{EE5DA4F0-1FDE-4736-A29C-E59E24D848D1}" dt="2021-02-14T08:00:59.248" v="159" actId="1076"/>
          <ac:picMkLst>
            <pc:docMk/>
            <pc:sldMk cId="3811471637" sldId="268"/>
            <ac:picMk id="11" creationId="{FE511422-8441-4106-8741-A01D921D4BBA}"/>
          </ac:picMkLst>
        </pc:picChg>
      </pc:sldChg>
      <pc:sldChg chg="modSp new mod">
        <pc:chgData name="Fahim Uz Zaman" userId="a8276cce-2464-415c-95af-b90a08ee9e99" providerId="ADAL" clId="{EE5DA4F0-1FDE-4736-A29C-E59E24D848D1}" dt="2021-02-14T08:04:23.743" v="200"/>
        <pc:sldMkLst>
          <pc:docMk/>
          <pc:sldMk cId="3812379273" sldId="269"/>
        </pc:sldMkLst>
        <pc:spChg chg="mod">
          <ac:chgData name="Fahim Uz Zaman" userId="a8276cce-2464-415c-95af-b90a08ee9e99" providerId="ADAL" clId="{EE5DA4F0-1FDE-4736-A29C-E59E24D848D1}" dt="2021-02-14T08:04:19.063" v="199"/>
          <ac:spMkLst>
            <pc:docMk/>
            <pc:sldMk cId="3812379273" sldId="269"/>
            <ac:spMk id="2" creationId="{CBC402F2-9130-4790-9FE5-1D16D5A86029}"/>
          </ac:spMkLst>
        </pc:spChg>
        <pc:spChg chg="mod">
          <ac:chgData name="Fahim Uz Zaman" userId="a8276cce-2464-415c-95af-b90a08ee9e99" providerId="ADAL" clId="{EE5DA4F0-1FDE-4736-A29C-E59E24D848D1}" dt="2021-02-14T08:04:23.743" v="200"/>
          <ac:spMkLst>
            <pc:docMk/>
            <pc:sldMk cId="3812379273" sldId="269"/>
            <ac:spMk id="3" creationId="{0DC6526B-03A1-442C-BB28-5BED0A46FA23}"/>
          </ac:spMkLst>
        </pc:spChg>
      </pc:sldChg>
      <pc:sldChg chg="addSp delSp modSp add mod setBg">
        <pc:chgData name="Fahim Uz Zaman" userId="a8276cce-2464-415c-95af-b90a08ee9e99" providerId="ADAL" clId="{EE5DA4F0-1FDE-4736-A29C-E59E24D848D1}" dt="2021-02-14T08:01:34.704" v="168" actId="26606"/>
        <pc:sldMkLst>
          <pc:docMk/>
          <pc:sldMk cId="3636860853" sldId="270"/>
        </pc:sldMkLst>
        <pc:spChg chg="mod">
          <ac:chgData name="Fahim Uz Zaman" userId="a8276cce-2464-415c-95af-b90a08ee9e99" providerId="ADAL" clId="{EE5DA4F0-1FDE-4736-A29C-E59E24D848D1}" dt="2021-02-14T08:01:34.704" v="168" actId="26606"/>
          <ac:spMkLst>
            <pc:docMk/>
            <pc:sldMk cId="3636860853" sldId="270"/>
            <ac:spMk id="2" creationId="{A127BC26-C85E-4D3F-A7C1-02AEE306459D}"/>
          </ac:spMkLst>
        </pc:spChg>
        <pc:spChg chg="mod">
          <ac:chgData name="Fahim Uz Zaman" userId="a8276cce-2464-415c-95af-b90a08ee9e99" providerId="ADAL" clId="{EE5DA4F0-1FDE-4736-A29C-E59E24D848D1}" dt="2021-02-14T08:01:34.704" v="168" actId="26606"/>
          <ac:spMkLst>
            <pc:docMk/>
            <pc:sldMk cId="3636860853" sldId="270"/>
            <ac:spMk id="8" creationId="{C2527FAE-4399-4C6C-9B2D-9CE4EDAEAB4C}"/>
          </ac:spMkLst>
        </pc:spChg>
        <pc:spChg chg="add del">
          <ac:chgData name="Fahim Uz Zaman" userId="a8276cce-2464-415c-95af-b90a08ee9e99" providerId="ADAL" clId="{EE5DA4F0-1FDE-4736-A29C-E59E24D848D1}" dt="2021-02-14T08:01:34.683" v="167" actId="26606"/>
          <ac:spMkLst>
            <pc:docMk/>
            <pc:sldMk cId="3636860853" sldId="270"/>
            <ac:spMk id="13" creationId="{8651CFA9-6065-4243-AC48-858E359780B1}"/>
          </ac:spMkLst>
        </pc:spChg>
        <pc:spChg chg="add del">
          <ac:chgData name="Fahim Uz Zaman" userId="a8276cce-2464-415c-95af-b90a08ee9e99" providerId="ADAL" clId="{EE5DA4F0-1FDE-4736-A29C-E59E24D848D1}" dt="2021-02-14T08:01:34.683" v="167" actId="26606"/>
          <ac:spMkLst>
            <pc:docMk/>
            <pc:sldMk cId="3636860853" sldId="270"/>
            <ac:spMk id="15" creationId="{37962AE0-6A1C-4B76-9D52-10E5E6D7D3BB}"/>
          </ac:spMkLst>
        </pc:spChg>
        <pc:spChg chg="add">
          <ac:chgData name="Fahim Uz Zaman" userId="a8276cce-2464-415c-95af-b90a08ee9e99" providerId="ADAL" clId="{EE5DA4F0-1FDE-4736-A29C-E59E24D848D1}" dt="2021-02-14T08:01:34.704" v="168" actId="26606"/>
          <ac:spMkLst>
            <pc:docMk/>
            <pc:sldMk cId="3636860853" sldId="270"/>
            <ac:spMk id="39" creationId="{8651CFA9-6065-4243-AC48-858E359780B1}"/>
          </ac:spMkLst>
        </pc:spChg>
        <pc:spChg chg="add">
          <ac:chgData name="Fahim Uz Zaman" userId="a8276cce-2464-415c-95af-b90a08ee9e99" providerId="ADAL" clId="{EE5DA4F0-1FDE-4736-A29C-E59E24D848D1}" dt="2021-02-14T08:01:34.704" v="168" actId="26606"/>
          <ac:spMkLst>
            <pc:docMk/>
            <pc:sldMk cId="3636860853" sldId="270"/>
            <ac:spMk id="40" creationId="{37962AE0-6A1C-4B76-9D52-10E5E6D7D3BB}"/>
          </ac:spMkLst>
        </pc:spChg>
        <pc:grpChg chg="add del">
          <ac:chgData name="Fahim Uz Zaman" userId="a8276cce-2464-415c-95af-b90a08ee9e99" providerId="ADAL" clId="{EE5DA4F0-1FDE-4736-A29C-E59E24D848D1}" dt="2021-02-14T08:01:34.683" v="167" actId="26606"/>
          <ac:grpSpMkLst>
            <pc:docMk/>
            <pc:sldMk cId="3636860853" sldId="270"/>
            <ac:grpSpMk id="17" creationId="{A345EEC5-ECAA-408B-B9D7-1C0E1102C169}"/>
          </ac:grpSpMkLst>
        </pc:grpChg>
        <pc:grpChg chg="add del">
          <ac:chgData name="Fahim Uz Zaman" userId="a8276cce-2464-415c-95af-b90a08ee9e99" providerId="ADAL" clId="{EE5DA4F0-1FDE-4736-A29C-E59E24D848D1}" dt="2021-02-14T08:01:34.683" v="167" actId="26606"/>
          <ac:grpSpMkLst>
            <pc:docMk/>
            <pc:sldMk cId="3636860853" sldId="270"/>
            <ac:grpSpMk id="27" creationId="{F0A218EB-ECC2-4D0D-9EDC-F5CB062CADCE}"/>
          </ac:grpSpMkLst>
        </pc:grpChg>
        <pc:grpChg chg="add">
          <ac:chgData name="Fahim Uz Zaman" userId="a8276cce-2464-415c-95af-b90a08ee9e99" providerId="ADAL" clId="{EE5DA4F0-1FDE-4736-A29C-E59E24D848D1}" dt="2021-02-14T08:01:34.704" v="168" actId="26606"/>
          <ac:grpSpMkLst>
            <pc:docMk/>
            <pc:sldMk cId="3636860853" sldId="270"/>
            <ac:grpSpMk id="41" creationId="{30E2593C-D80A-46DA-80DF-172357084A49}"/>
          </ac:grpSpMkLst>
        </pc:grpChg>
        <pc:grpChg chg="add">
          <ac:chgData name="Fahim Uz Zaman" userId="a8276cce-2464-415c-95af-b90a08ee9e99" providerId="ADAL" clId="{EE5DA4F0-1FDE-4736-A29C-E59E24D848D1}" dt="2021-02-14T08:01:34.704" v="168" actId="26606"/>
          <ac:grpSpMkLst>
            <pc:docMk/>
            <pc:sldMk cId="3636860853" sldId="270"/>
            <ac:grpSpMk id="50" creationId="{521AD032-2A8E-46DA-9ADE-ABE5E787FE32}"/>
          </ac:grpSpMkLst>
        </pc:grpChg>
        <pc:picChg chg="add mod">
          <ac:chgData name="Fahim Uz Zaman" userId="a8276cce-2464-415c-95af-b90a08ee9e99" providerId="ADAL" clId="{EE5DA4F0-1FDE-4736-A29C-E59E24D848D1}" dt="2021-02-14T08:01:34.704" v="168" actId="26606"/>
          <ac:picMkLst>
            <pc:docMk/>
            <pc:sldMk cId="3636860853" sldId="270"/>
            <ac:picMk id="4" creationId="{B39CE42B-CC13-407B-8590-88444D3FF040}"/>
          </ac:picMkLst>
        </pc:picChg>
        <pc:picChg chg="del">
          <ac:chgData name="Fahim Uz Zaman" userId="a8276cce-2464-415c-95af-b90a08ee9e99" providerId="ADAL" clId="{EE5DA4F0-1FDE-4736-A29C-E59E24D848D1}" dt="2021-02-14T08:01:25.432" v="162" actId="478"/>
          <ac:picMkLst>
            <pc:docMk/>
            <pc:sldMk cId="3636860853" sldId="270"/>
            <ac:picMk id="11" creationId="{FE511422-8441-4106-8741-A01D921D4BBA}"/>
          </ac:picMkLst>
        </pc:picChg>
      </pc:sldChg>
      <pc:sldChg chg="addSp delSp modSp new mod">
        <pc:chgData name="Fahim Uz Zaman" userId="a8276cce-2464-415c-95af-b90a08ee9e99" providerId="ADAL" clId="{EE5DA4F0-1FDE-4736-A29C-E59E24D848D1}" dt="2021-02-14T08:02:52.560" v="177" actId="20577"/>
        <pc:sldMkLst>
          <pc:docMk/>
          <pc:sldMk cId="2684347147" sldId="271"/>
        </pc:sldMkLst>
        <pc:spChg chg="mod">
          <ac:chgData name="Fahim Uz Zaman" userId="a8276cce-2464-415c-95af-b90a08ee9e99" providerId="ADAL" clId="{EE5DA4F0-1FDE-4736-A29C-E59E24D848D1}" dt="2021-02-14T08:02:37.410" v="173" actId="27636"/>
          <ac:spMkLst>
            <pc:docMk/>
            <pc:sldMk cId="2684347147" sldId="271"/>
            <ac:spMk id="2" creationId="{EB4E751E-830C-409C-80F2-16526C24D317}"/>
          </ac:spMkLst>
        </pc:spChg>
        <pc:spChg chg="add del mod">
          <ac:chgData name="Fahim Uz Zaman" userId="a8276cce-2464-415c-95af-b90a08ee9e99" providerId="ADAL" clId="{EE5DA4F0-1FDE-4736-A29C-E59E24D848D1}" dt="2021-02-14T08:02:52.560" v="177" actId="20577"/>
          <ac:spMkLst>
            <pc:docMk/>
            <pc:sldMk cId="2684347147" sldId="271"/>
            <ac:spMk id="3" creationId="{7C238B8D-E384-4E7F-9D6E-5CC32643A5BC}"/>
          </ac:spMkLst>
        </pc:spChg>
        <pc:spChg chg="add del mod">
          <ac:chgData name="Fahim Uz Zaman" userId="a8276cce-2464-415c-95af-b90a08ee9e99" providerId="ADAL" clId="{EE5DA4F0-1FDE-4736-A29C-E59E24D848D1}" dt="2021-02-14T08:02:43.483" v="175"/>
          <ac:spMkLst>
            <pc:docMk/>
            <pc:sldMk cId="2684347147" sldId="271"/>
            <ac:spMk id="4" creationId="{E762516F-6DD4-47B6-87E9-E42BED4FCA4F}"/>
          </ac:spMkLst>
        </pc:spChg>
      </pc:sldChg>
      <pc:sldChg chg="addSp delSp modSp add mod">
        <pc:chgData name="Fahim Uz Zaman" userId="a8276cce-2464-415c-95af-b90a08ee9e99" providerId="ADAL" clId="{EE5DA4F0-1FDE-4736-A29C-E59E24D848D1}" dt="2021-02-14T08:03:35.871" v="189" actId="1076"/>
        <pc:sldMkLst>
          <pc:docMk/>
          <pc:sldMk cId="957182960" sldId="272"/>
        </pc:sldMkLst>
        <pc:spChg chg="del mod">
          <ac:chgData name="Fahim Uz Zaman" userId="a8276cce-2464-415c-95af-b90a08ee9e99" providerId="ADAL" clId="{EE5DA4F0-1FDE-4736-A29C-E59E24D848D1}" dt="2021-02-14T08:03:34.479" v="188" actId="478"/>
          <ac:spMkLst>
            <pc:docMk/>
            <pc:sldMk cId="957182960" sldId="272"/>
            <ac:spMk id="3" creationId="{7C238B8D-E384-4E7F-9D6E-5CC32643A5BC}"/>
          </ac:spMkLst>
        </pc:spChg>
        <pc:picChg chg="add mod">
          <ac:chgData name="Fahim Uz Zaman" userId="a8276cce-2464-415c-95af-b90a08ee9e99" providerId="ADAL" clId="{EE5DA4F0-1FDE-4736-A29C-E59E24D848D1}" dt="2021-02-14T08:03:35.871" v="189" actId="1076"/>
          <ac:picMkLst>
            <pc:docMk/>
            <pc:sldMk cId="957182960" sldId="272"/>
            <ac:picMk id="5" creationId="{C0E00B72-3739-4628-9627-5E57324F9328}"/>
          </ac:picMkLst>
        </pc:picChg>
      </pc:sldChg>
      <pc:sldChg chg="modSp new del mod">
        <pc:chgData name="Fahim Uz Zaman" userId="a8276cce-2464-415c-95af-b90a08ee9e99" providerId="ADAL" clId="{EE5DA4F0-1FDE-4736-A29C-E59E24D848D1}" dt="2021-02-14T08:03:19.026" v="184" actId="47"/>
        <pc:sldMkLst>
          <pc:docMk/>
          <pc:sldMk cId="1155338042" sldId="272"/>
        </pc:sldMkLst>
        <pc:spChg chg="mod">
          <ac:chgData name="Fahim Uz Zaman" userId="a8276cce-2464-415c-95af-b90a08ee9e99" providerId="ADAL" clId="{EE5DA4F0-1FDE-4736-A29C-E59E24D848D1}" dt="2021-02-14T08:03:12.607" v="183" actId="20577"/>
          <ac:spMkLst>
            <pc:docMk/>
            <pc:sldMk cId="1155338042" sldId="272"/>
            <ac:spMk id="2" creationId="{4CA77E89-2826-44B3-8E8D-32894E40E3C6}"/>
          </ac:spMkLst>
        </pc:spChg>
      </pc:sldChg>
      <pc:sldChg chg="addSp delSp modSp add mod">
        <pc:chgData name="Fahim Uz Zaman" userId="a8276cce-2464-415c-95af-b90a08ee9e99" providerId="ADAL" clId="{EE5DA4F0-1FDE-4736-A29C-E59E24D848D1}" dt="2021-02-14T08:04:08.054" v="194" actId="1076"/>
        <pc:sldMkLst>
          <pc:docMk/>
          <pc:sldMk cId="3323567645" sldId="273"/>
        </pc:sldMkLst>
        <pc:picChg chg="add mod">
          <ac:chgData name="Fahim Uz Zaman" userId="a8276cce-2464-415c-95af-b90a08ee9e99" providerId="ADAL" clId="{EE5DA4F0-1FDE-4736-A29C-E59E24D848D1}" dt="2021-02-14T08:04:08.054" v="194" actId="1076"/>
          <ac:picMkLst>
            <pc:docMk/>
            <pc:sldMk cId="3323567645" sldId="273"/>
            <ac:picMk id="4" creationId="{CA32B811-F3C4-44B3-B2A8-2E35E78C9832}"/>
          </ac:picMkLst>
        </pc:picChg>
        <pc:picChg chg="del">
          <ac:chgData name="Fahim Uz Zaman" userId="a8276cce-2464-415c-95af-b90a08ee9e99" providerId="ADAL" clId="{EE5DA4F0-1FDE-4736-A29C-E59E24D848D1}" dt="2021-02-14T08:04:03.806" v="191" actId="478"/>
          <ac:picMkLst>
            <pc:docMk/>
            <pc:sldMk cId="3323567645" sldId="273"/>
            <ac:picMk id="5" creationId="{C0E00B72-3739-4628-9627-5E57324F9328}"/>
          </ac:picMkLst>
        </pc:picChg>
      </pc:sldChg>
      <pc:sldMasterChg chg="add del addSldLayout delSldLayout">
        <pc:chgData name="Fahim Uz Zaman" userId="a8276cce-2464-415c-95af-b90a08ee9e99" providerId="ADAL" clId="{EE5DA4F0-1FDE-4736-A29C-E59E24D848D1}" dt="2021-02-14T07:47:13.572" v="4" actId="26606"/>
        <pc:sldMasterMkLst>
          <pc:docMk/>
          <pc:sldMasterMk cId="2999575639" sldId="2147483648"/>
        </pc:sldMasterMkLst>
        <pc:sldLayoutChg chg="add del">
          <pc:chgData name="Fahim Uz Zaman" userId="a8276cce-2464-415c-95af-b90a08ee9e99" providerId="ADAL" clId="{EE5DA4F0-1FDE-4736-A29C-E59E24D848D1}" dt="2021-02-14T07:47:13.572" v="4" actId="26606"/>
          <pc:sldLayoutMkLst>
            <pc:docMk/>
            <pc:sldMasterMk cId="2999575639" sldId="2147483648"/>
            <pc:sldLayoutMk cId="3633059468" sldId="2147483649"/>
          </pc:sldLayoutMkLst>
        </pc:sldLayoutChg>
        <pc:sldLayoutChg chg="add del">
          <pc:chgData name="Fahim Uz Zaman" userId="a8276cce-2464-415c-95af-b90a08ee9e99" providerId="ADAL" clId="{EE5DA4F0-1FDE-4736-A29C-E59E24D848D1}" dt="2021-02-14T07:47:13.572" v="4" actId="26606"/>
          <pc:sldLayoutMkLst>
            <pc:docMk/>
            <pc:sldMasterMk cId="2999575639" sldId="2147483648"/>
            <pc:sldLayoutMk cId="962722261" sldId="2147483650"/>
          </pc:sldLayoutMkLst>
        </pc:sldLayoutChg>
        <pc:sldLayoutChg chg="add del">
          <pc:chgData name="Fahim Uz Zaman" userId="a8276cce-2464-415c-95af-b90a08ee9e99" providerId="ADAL" clId="{EE5DA4F0-1FDE-4736-A29C-E59E24D848D1}" dt="2021-02-14T07:47:13.572" v="4" actId="26606"/>
          <pc:sldLayoutMkLst>
            <pc:docMk/>
            <pc:sldMasterMk cId="2999575639" sldId="2147483648"/>
            <pc:sldLayoutMk cId="1993225800" sldId="2147483651"/>
          </pc:sldLayoutMkLst>
        </pc:sldLayoutChg>
        <pc:sldLayoutChg chg="add del">
          <pc:chgData name="Fahim Uz Zaman" userId="a8276cce-2464-415c-95af-b90a08ee9e99" providerId="ADAL" clId="{EE5DA4F0-1FDE-4736-A29C-E59E24D848D1}" dt="2021-02-14T07:47:13.572" v="4" actId="26606"/>
          <pc:sldLayoutMkLst>
            <pc:docMk/>
            <pc:sldMasterMk cId="2999575639" sldId="2147483648"/>
            <pc:sldLayoutMk cId="2551637780" sldId="2147483652"/>
          </pc:sldLayoutMkLst>
        </pc:sldLayoutChg>
        <pc:sldLayoutChg chg="add del">
          <pc:chgData name="Fahim Uz Zaman" userId="a8276cce-2464-415c-95af-b90a08ee9e99" providerId="ADAL" clId="{EE5DA4F0-1FDE-4736-A29C-E59E24D848D1}" dt="2021-02-14T07:47:13.572" v="4" actId="26606"/>
          <pc:sldLayoutMkLst>
            <pc:docMk/>
            <pc:sldMasterMk cId="2999575639" sldId="2147483648"/>
            <pc:sldLayoutMk cId="3296146655" sldId="2147483653"/>
          </pc:sldLayoutMkLst>
        </pc:sldLayoutChg>
        <pc:sldLayoutChg chg="add del">
          <pc:chgData name="Fahim Uz Zaman" userId="a8276cce-2464-415c-95af-b90a08ee9e99" providerId="ADAL" clId="{EE5DA4F0-1FDE-4736-A29C-E59E24D848D1}" dt="2021-02-14T07:47:13.572" v="4" actId="26606"/>
          <pc:sldLayoutMkLst>
            <pc:docMk/>
            <pc:sldMasterMk cId="2999575639" sldId="2147483648"/>
            <pc:sldLayoutMk cId="3125189852" sldId="2147483654"/>
          </pc:sldLayoutMkLst>
        </pc:sldLayoutChg>
        <pc:sldLayoutChg chg="add del">
          <pc:chgData name="Fahim Uz Zaman" userId="a8276cce-2464-415c-95af-b90a08ee9e99" providerId="ADAL" clId="{EE5DA4F0-1FDE-4736-A29C-E59E24D848D1}" dt="2021-02-14T07:47:13.572" v="4" actId="26606"/>
          <pc:sldLayoutMkLst>
            <pc:docMk/>
            <pc:sldMasterMk cId="2999575639" sldId="2147483648"/>
            <pc:sldLayoutMk cId="825894613" sldId="2147483655"/>
          </pc:sldLayoutMkLst>
        </pc:sldLayoutChg>
        <pc:sldLayoutChg chg="add del">
          <pc:chgData name="Fahim Uz Zaman" userId="a8276cce-2464-415c-95af-b90a08ee9e99" providerId="ADAL" clId="{EE5DA4F0-1FDE-4736-A29C-E59E24D848D1}" dt="2021-02-14T07:47:13.572" v="4" actId="26606"/>
          <pc:sldLayoutMkLst>
            <pc:docMk/>
            <pc:sldMasterMk cId="2999575639" sldId="2147483648"/>
            <pc:sldLayoutMk cId="1801291953" sldId="2147483656"/>
          </pc:sldLayoutMkLst>
        </pc:sldLayoutChg>
        <pc:sldLayoutChg chg="add del">
          <pc:chgData name="Fahim Uz Zaman" userId="a8276cce-2464-415c-95af-b90a08ee9e99" providerId="ADAL" clId="{EE5DA4F0-1FDE-4736-A29C-E59E24D848D1}" dt="2021-02-14T07:47:13.572" v="4" actId="26606"/>
          <pc:sldLayoutMkLst>
            <pc:docMk/>
            <pc:sldMasterMk cId="2999575639" sldId="2147483648"/>
            <pc:sldLayoutMk cId="1136226134" sldId="2147483657"/>
          </pc:sldLayoutMkLst>
        </pc:sldLayoutChg>
        <pc:sldLayoutChg chg="add del">
          <pc:chgData name="Fahim Uz Zaman" userId="a8276cce-2464-415c-95af-b90a08ee9e99" providerId="ADAL" clId="{EE5DA4F0-1FDE-4736-A29C-E59E24D848D1}" dt="2021-02-14T07:47:13.572" v="4" actId="26606"/>
          <pc:sldLayoutMkLst>
            <pc:docMk/>
            <pc:sldMasterMk cId="2999575639" sldId="2147483648"/>
            <pc:sldLayoutMk cId="3000469031" sldId="2147483658"/>
          </pc:sldLayoutMkLst>
        </pc:sldLayoutChg>
        <pc:sldLayoutChg chg="add del">
          <pc:chgData name="Fahim Uz Zaman" userId="a8276cce-2464-415c-95af-b90a08ee9e99" providerId="ADAL" clId="{EE5DA4F0-1FDE-4736-A29C-E59E24D848D1}" dt="2021-02-14T07:47:13.572" v="4" actId="26606"/>
          <pc:sldLayoutMkLst>
            <pc:docMk/>
            <pc:sldMasterMk cId="2999575639" sldId="2147483648"/>
            <pc:sldLayoutMk cId="3734986712" sldId="2147483659"/>
          </pc:sldLayoutMkLst>
        </pc:sldLayoutChg>
      </pc:sldMasterChg>
      <pc:sldMasterChg chg="add del addSldLayout delSldLayout">
        <pc:chgData name="Fahim Uz Zaman" userId="a8276cce-2464-415c-95af-b90a08ee9e99" providerId="ADAL" clId="{EE5DA4F0-1FDE-4736-A29C-E59E24D848D1}" dt="2021-02-14T07:47:13.468" v="3" actId="26606"/>
        <pc:sldMasterMkLst>
          <pc:docMk/>
          <pc:sldMasterMk cId="4081203156" sldId="2147483673"/>
        </pc:sldMasterMkLst>
        <pc:sldLayoutChg chg="add del">
          <pc:chgData name="Fahim Uz Zaman" userId="a8276cce-2464-415c-95af-b90a08ee9e99" providerId="ADAL" clId="{EE5DA4F0-1FDE-4736-A29C-E59E24D848D1}" dt="2021-02-14T07:47:13.468" v="3" actId="26606"/>
          <pc:sldLayoutMkLst>
            <pc:docMk/>
            <pc:sldMasterMk cId="4081203156" sldId="2147483673"/>
            <pc:sldLayoutMk cId="888175188" sldId="2147483662"/>
          </pc:sldLayoutMkLst>
        </pc:sldLayoutChg>
        <pc:sldLayoutChg chg="add del">
          <pc:chgData name="Fahim Uz Zaman" userId="a8276cce-2464-415c-95af-b90a08ee9e99" providerId="ADAL" clId="{EE5DA4F0-1FDE-4736-A29C-E59E24D848D1}" dt="2021-02-14T07:47:13.468" v="3" actId="26606"/>
          <pc:sldLayoutMkLst>
            <pc:docMk/>
            <pc:sldMasterMk cId="4081203156" sldId="2147483673"/>
            <pc:sldLayoutMk cId="565753816" sldId="2147483663"/>
          </pc:sldLayoutMkLst>
        </pc:sldLayoutChg>
        <pc:sldLayoutChg chg="add del">
          <pc:chgData name="Fahim Uz Zaman" userId="a8276cce-2464-415c-95af-b90a08ee9e99" providerId="ADAL" clId="{EE5DA4F0-1FDE-4736-A29C-E59E24D848D1}" dt="2021-02-14T07:47:13.468" v="3" actId="26606"/>
          <pc:sldLayoutMkLst>
            <pc:docMk/>
            <pc:sldMasterMk cId="4081203156" sldId="2147483673"/>
            <pc:sldLayoutMk cId="1110312933" sldId="2147483664"/>
          </pc:sldLayoutMkLst>
        </pc:sldLayoutChg>
        <pc:sldLayoutChg chg="add del">
          <pc:chgData name="Fahim Uz Zaman" userId="a8276cce-2464-415c-95af-b90a08ee9e99" providerId="ADAL" clId="{EE5DA4F0-1FDE-4736-A29C-E59E24D848D1}" dt="2021-02-14T07:47:13.468" v="3" actId="26606"/>
          <pc:sldLayoutMkLst>
            <pc:docMk/>
            <pc:sldMasterMk cId="4081203156" sldId="2147483673"/>
            <pc:sldLayoutMk cId="1219281493" sldId="2147483665"/>
          </pc:sldLayoutMkLst>
        </pc:sldLayoutChg>
        <pc:sldLayoutChg chg="add del">
          <pc:chgData name="Fahim Uz Zaman" userId="a8276cce-2464-415c-95af-b90a08ee9e99" providerId="ADAL" clId="{EE5DA4F0-1FDE-4736-A29C-E59E24D848D1}" dt="2021-02-14T07:47:13.468" v="3" actId="26606"/>
          <pc:sldLayoutMkLst>
            <pc:docMk/>
            <pc:sldMasterMk cId="4081203156" sldId="2147483673"/>
            <pc:sldLayoutMk cId="3197282063" sldId="2147483666"/>
          </pc:sldLayoutMkLst>
        </pc:sldLayoutChg>
        <pc:sldLayoutChg chg="add del">
          <pc:chgData name="Fahim Uz Zaman" userId="a8276cce-2464-415c-95af-b90a08ee9e99" providerId="ADAL" clId="{EE5DA4F0-1FDE-4736-A29C-E59E24D848D1}" dt="2021-02-14T07:47:13.468" v="3" actId="26606"/>
          <pc:sldLayoutMkLst>
            <pc:docMk/>
            <pc:sldMasterMk cId="4081203156" sldId="2147483673"/>
            <pc:sldLayoutMk cId="4275759531" sldId="2147483667"/>
          </pc:sldLayoutMkLst>
        </pc:sldLayoutChg>
        <pc:sldLayoutChg chg="add del">
          <pc:chgData name="Fahim Uz Zaman" userId="a8276cce-2464-415c-95af-b90a08ee9e99" providerId="ADAL" clId="{EE5DA4F0-1FDE-4736-A29C-E59E24D848D1}" dt="2021-02-14T07:47:13.468" v="3" actId="26606"/>
          <pc:sldLayoutMkLst>
            <pc:docMk/>
            <pc:sldMasterMk cId="4081203156" sldId="2147483673"/>
            <pc:sldLayoutMk cId="3166091889" sldId="2147483668"/>
          </pc:sldLayoutMkLst>
        </pc:sldLayoutChg>
        <pc:sldLayoutChg chg="add del">
          <pc:chgData name="Fahim Uz Zaman" userId="a8276cce-2464-415c-95af-b90a08ee9e99" providerId="ADAL" clId="{EE5DA4F0-1FDE-4736-A29C-E59E24D848D1}" dt="2021-02-14T07:47:13.468" v="3" actId="26606"/>
          <pc:sldLayoutMkLst>
            <pc:docMk/>
            <pc:sldMasterMk cId="4081203156" sldId="2147483673"/>
            <pc:sldLayoutMk cId="440458905" sldId="2147483669"/>
          </pc:sldLayoutMkLst>
        </pc:sldLayoutChg>
        <pc:sldLayoutChg chg="add del">
          <pc:chgData name="Fahim Uz Zaman" userId="a8276cce-2464-415c-95af-b90a08ee9e99" providerId="ADAL" clId="{EE5DA4F0-1FDE-4736-A29C-E59E24D848D1}" dt="2021-02-14T07:47:13.468" v="3" actId="26606"/>
          <pc:sldLayoutMkLst>
            <pc:docMk/>
            <pc:sldMasterMk cId="4081203156" sldId="2147483673"/>
            <pc:sldLayoutMk cId="2631367976" sldId="2147483670"/>
          </pc:sldLayoutMkLst>
        </pc:sldLayoutChg>
        <pc:sldLayoutChg chg="add del">
          <pc:chgData name="Fahim Uz Zaman" userId="a8276cce-2464-415c-95af-b90a08ee9e99" providerId="ADAL" clId="{EE5DA4F0-1FDE-4736-A29C-E59E24D848D1}" dt="2021-02-14T07:47:13.468" v="3" actId="26606"/>
          <pc:sldLayoutMkLst>
            <pc:docMk/>
            <pc:sldMasterMk cId="4081203156" sldId="2147483673"/>
            <pc:sldLayoutMk cId="4092919096" sldId="2147483671"/>
          </pc:sldLayoutMkLst>
        </pc:sldLayoutChg>
        <pc:sldLayoutChg chg="add del">
          <pc:chgData name="Fahim Uz Zaman" userId="a8276cce-2464-415c-95af-b90a08ee9e99" providerId="ADAL" clId="{EE5DA4F0-1FDE-4736-A29C-E59E24D848D1}" dt="2021-02-14T07:47:13.468" v="3" actId="26606"/>
          <pc:sldLayoutMkLst>
            <pc:docMk/>
            <pc:sldMasterMk cId="4081203156" sldId="2147483673"/>
            <pc:sldLayoutMk cId="2252918361" sldId="2147483672"/>
          </pc:sldLayoutMkLst>
        </pc:sldLayoutChg>
      </pc:sldMasterChg>
      <pc:sldMasterChg chg="add del addSldLayout delSldLayout">
        <pc:chgData name="Fahim Uz Zaman" userId="a8276cce-2464-415c-95af-b90a08ee9e99" providerId="ADAL" clId="{EE5DA4F0-1FDE-4736-A29C-E59E24D848D1}" dt="2021-02-14T07:47:13.572" v="4" actId="26606"/>
        <pc:sldMasterMkLst>
          <pc:docMk/>
          <pc:sldMasterMk cId="759583940" sldId="2147483712"/>
        </pc:sldMasterMkLst>
        <pc:sldLayoutChg chg="add del">
          <pc:chgData name="Fahim Uz Zaman" userId="a8276cce-2464-415c-95af-b90a08ee9e99" providerId="ADAL" clId="{EE5DA4F0-1FDE-4736-A29C-E59E24D848D1}" dt="2021-02-14T07:47:13.572" v="4" actId="26606"/>
          <pc:sldLayoutMkLst>
            <pc:docMk/>
            <pc:sldMasterMk cId="759583940" sldId="2147483712"/>
            <pc:sldLayoutMk cId="4155485970" sldId="2147483701"/>
          </pc:sldLayoutMkLst>
        </pc:sldLayoutChg>
        <pc:sldLayoutChg chg="add del">
          <pc:chgData name="Fahim Uz Zaman" userId="a8276cce-2464-415c-95af-b90a08ee9e99" providerId="ADAL" clId="{EE5DA4F0-1FDE-4736-A29C-E59E24D848D1}" dt="2021-02-14T07:47:13.572" v="4" actId="26606"/>
          <pc:sldLayoutMkLst>
            <pc:docMk/>
            <pc:sldMasterMk cId="759583940" sldId="2147483712"/>
            <pc:sldLayoutMk cId="3362767604" sldId="2147483702"/>
          </pc:sldLayoutMkLst>
        </pc:sldLayoutChg>
        <pc:sldLayoutChg chg="add del">
          <pc:chgData name="Fahim Uz Zaman" userId="a8276cce-2464-415c-95af-b90a08ee9e99" providerId="ADAL" clId="{EE5DA4F0-1FDE-4736-A29C-E59E24D848D1}" dt="2021-02-14T07:47:13.572" v="4" actId="26606"/>
          <pc:sldLayoutMkLst>
            <pc:docMk/>
            <pc:sldMasterMk cId="759583940" sldId="2147483712"/>
            <pc:sldLayoutMk cId="3380285129" sldId="2147483703"/>
          </pc:sldLayoutMkLst>
        </pc:sldLayoutChg>
        <pc:sldLayoutChg chg="add del">
          <pc:chgData name="Fahim Uz Zaman" userId="a8276cce-2464-415c-95af-b90a08ee9e99" providerId="ADAL" clId="{EE5DA4F0-1FDE-4736-A29C-E59E24D848D1}" dt="2021-02-14T07:47:13.572" v="4" actId="26606"/>
          <pc:sldLayoutMkLst>
            <pc:docMk/>
            <pc:sldMasterMk cId="759583940" sldId="2147483712"/>
            <pc:sldLayoutMk cId="3779349705" sldId="2147483704"/>
          </pc:sldLayoutMkLst>
        </pc:sldLayoutChg>
        <pc:sldLayoutChg chg="add del">
          <pc:chgData name="Fahim Uz Zaman" userId="a8276cce-2464-415c-95af-b90a08ee9e99" providerId="ADAL" clId="{EE5DA4F0-1FDE-4736-A29C-E59E24D848D1}" dt="2021-02-14T07:47:13.572" v="4" actId="26606"/>
          <pc:sldLayoutMkLst>
            <pc:docMk/>
            <pc:sldMasterMk cId="759583940" sldId="2147483712"/>
            <pc:sldLayoutMk cId="3680038631" sldId="2147483705"/>
          </pc:sldLayoutMkLst>
        </pc:sldLayoutChg>
        <pc:sldLayoutChg chg="add del">
          <pc:chgData name="Fahim Uz Zaman" userId="a8276cce-2464-415c-95af-b90a08ee9e99" providerId="ADAL" clId="{EE5DA4F0-1FDE-4736-A29C-E59E24D848D1}" dt="2021-02-14T07:47:13.572" v="4" actId="26606"/>
          <pc:sldLayoutMkLst>
            <pc:docMk/>
            <pc:sldMasterMk cId="759583940" sldId="2147483712"/>
            <pc:sldLayoutMk cId="2937537449" sldId="2147483706"/>
          </pc:sldLayoutMkLst>
        </pc:sldLayoutChg>
        <pc:sldLayoutChg chg="add del">
          <pc:chgData name="Fahim Uz Zaman" userId="a8276cce-2464-415c-95af-b90a08ee9e99" providerId="ADAL" clId="{EE5DA4F0-1FDE-4736-A29C-E59E24D848D1}" dt="2021-02-14T07:47:13.572" v="4" actId="26606"/>
          <pc:sldLayoutMkLst>
            <pc:docMk/>
            <pc:sldMasterMk cId="759583940" sldId="2147483712"/>
            <pc:sldLayoutMk cId="3818404913" sldId="2147483707"/>
          </pc:sldLayoutMkLst>
        </pc:sldLayoutChg>
        <pc:sldLayoutChg chg="add del">
          <pc:chgData name="Fahim Uz Zaman" userId="a8276cce-2464-415c-95af-b90a08ee9e99" providerId="ADAL" clId="{EE5DA4F0-1FDE-4736-A29C-E59E24D848D1}" dt="2021-02-14T07:47:13.572" v="4" actId="26606"/>
          <pc:sldLayoutMkLst>
            <pc:docMk/>
            <pc:sldMasterMk cId="759583940" sldId="2147483712"/>
            <pc:sldLayoutMk cId="934091493" sldId="2147483708"/>
          </pc:sldLayoutMkLst>
        </pc:sldLayoutChg>
        <pc:sldLayoutChg chg="add del">
          <pc:chgData name="Fahim Uz Zaman" userId="a8276cce-2464-415c-95af-b90a08ee9e99" providerId="ADAL" clId="{EE5DA4F0-1FDE-4736-A29C-E59E24D848D1}" dt="2021-02-14T07:47:13.572" v="4" actId="26606"/>
          <pc:sldLayoutMkLst>
            <pc:docMk/>
            <pc:sldMasterMk cId="759583940" sldId="2147483712"/>
            <pc:sldLayoutMk cId="4104382112" sldId="2147483709"/>
          </pc:sldLayoutMkLst>
        </pc:sldLayoutChg>
        <pc:sldLayoutChg chg="add del">
          <pc:chgData name="Fahim Uz Zaman" userId="a8276cce-2464-415c-95af-b90a08ee9e99" providerId="ADAL" clId="{EE5DA4F0-1FDE-4736-A29C-E59E24D848D1}" dt="2021-02-14T07:47:13.572" v="4" actId="26606"/>
          <pc:sldLayoutMkLst>
            <pc:docMk/>
            <pc:sldMasterMk cId="759583940" sldId="2147483712"/>
            <pc:sldLayoutMk cId="1370836196" sldId="2147483710"/>
          </pc:sldLayoutMkLst>
        </pc:sldLayoutChg>
        <pc:sldLayoutChg chg="add del">
          <pc:chgData name="Fahim Uz Zaman" userId="a8276cce-2464-415c-95af-b90a08ee9e99" providerId="ADAL" clId="{EE5DA4F0-1FDE-4736-A29C-E59E24D848D1}" dt="2021-02-14T07:47:13.572" v="4" actId="26606"/>
          <pc:sldLayoutMkLst>
            <pc:docMk/>
            <pc:sldMasterMk cId="759583940" sldId="2147483712"/>
            <pc:sldLayoutMk cId="1093857830" sldId="214748371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2/14/2021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840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2/14/2021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934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2/14/2021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753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2/14/2021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4091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2/14/2021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438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2/14/2021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083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2/14/2021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385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2/14/2021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8003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2/14/2021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5548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2/14/2021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276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2/14/2021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8028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2/14/2021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5958394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0"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3">
            <a:extLst>
              <a:ext uri="{FF2B5EF4-FFF2-40B4-BE49-F238E27FC236}">
                <a16:creationId xmlns:a16="http://schemas.microsoft.com/office/drawing/2014/main" id="{CFA54EFA-A239-4B43-A6D1-466226052D0D}"/>
              </a:ext>
            </a:extLst>
          </p:cNvPr>
          <p:cNvPicPr>
            <a:picLocks noChangeAspect="1"/>
          </p:cNvPicPr>
          <p:nvPr/>
        </p:nvPicPr>
        <p:blipFill rotWithShape="1">
          <a:blip r:embed="rId2">
            <a:alphaModFix amt="70000"/>
          </a:blip>
          <a:srcRect t="27854" r="-1" b="16587"/>
          <a:stretch/>
        </p:blipFill>
        <p:spPr>
          <a:xfrm>
            <a:off x="20" y="10"/>
            <a:ext cx="12188932" cy="6856614"/>
          </a:xfrm>
          <a:prstGeom prst="rect">
            <a:avLst/>
          </a:prstGeom>
        </p:spPr>
      </p:pic>
      <p:grpSp>
        <p:nvGrpSpPr>
          <p:cNvPr id="63"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64"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FBF1348-D423-434B-ADCF-D5F0EAE3412C}"/>
              </a:ext>
            </a:extLst>
          </p:cNvPr>
          <p:cNvSpPr>
            <a:spLocks noGrp="1"/>
          </p:cNvSpPr>
          <p:nvPr>
            <p:ph type="ctrTitle"/>
          </p:nvPr>
        </p:nvSpPr>
        <p:spPr>
          <a:xfrm>
            <a:off x="4000500" y="740211"/>
            <a:ext cx="7530685" cy="3163864"/>
          </a:xfrm>
        </p:spPr>
        <p:txBody>
          <a:bodyPr>
            <a:normAutofit/>
          </a:bodyPr>
          <a:lstStyle/>
          <a:p>
            <a:pPr algn="l"/>
            <a:r>
              <a:rPr lang="en-US" sz="5400">
                <a:solidFill>
                  <a:srgbClr val="FFFFFF"/>
                </a:solidFill>
              </a:rPr>
              <a:t>Callback and Promise in JavaScript</a:t>
            </a:r>
          </a:p>
        </p:txBody>
      </p:sp>
      <p:sp>
        <p:nvSpPr>
          <p:cNvPr id="3" name="Subtitle 2">
            <a:extLst>
              <a:ext uri="{FF2B5EF4-FFF2-40B4-BE49-F238E27FC236}">
                <a16:creationId xmlns:a16="http://schemas.microsoft.com/office/drawing/2014/main" id="{4CD241B8-F39D-46DB-B075-5E741A53A51A}"/>
              </a:ext>
            </a:extLst>
          </p:cNvPr>
          <p:cNvSpPr>
            <a:spLocks noGrp="1"/>
          </p:cNvSpPr>
          <p:nvPr>
            <p:ph type="subTitle" idx="1"/>
          </p:nvPr>
        </p:nvSpPr>
        <p:spPr>
          <a:xfrm>
            <a:off x="4000193" y="4074515"/>
            <a:ext cx="7583133" cy="1279124"/>
          </a:xfrm>
        </p:spPr>
        <p:txBody>
          <a:bodyPr>
            <a:normAutofit/>
          </a:bodyPr>
          <a:lstStyle/>
          <a:p>
            <a:pPr algn="l"/>
            <a:r>
              <a:rPr lang="en-US" sz="2200" dirty="0">
                <a:solidFill>
                  <a:srgbClr val="FFFFFF"/>
                </a:solidFill>
              </a:rPr>
              <a:t>By: Faheem Uz Zaman &amp; </a:t>
            </a:r>
            <a:r>
              <a:rPr lang="en-US" sz="2200" dirty="0" err="1">
                <a:solidFill>
                  <a:srgbClr val="FFFFFF"/>
                </a:solidFill>
              </a:rPr>
              <a:t>Alifya</a:t>
            </a:r>
            <a:r>
              <a:rPr lang="en-US" sz="2200" dirty="0">
                <a:solidFill>
                  <a:srgbClr val="FFFFFF"/>
                </a:solidFill>
              </a:rPr>
              <a:t> Hussain</a:t>
            </a:r>
          </a:p>
        </p:txBody>
      </p:sp>
      <p:grpSp>
        <p:nvGrpSpPr>
          <p:cNvPr id="65"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599457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D744-767C-42E1-B50F-F254A89988E2}"/>
              </a:ext>
            </a:extLst>
          </p:cNvPr>
          <p:cNvSpPr>
            <a:spLocks noGrp="1"/>
          </p:cNvSpPr>
          <p:nvPr>
            <p:ph type="title"/>
          </p:nvPr>
        </p:nvSpPr>
        <p:spPr/>
        <p:txBody>
          <a:bodyPr>
            <a:normAutofit/>
          </a:bodyPr>
          <a:lstStyle/>
          <a:p>
            <a:r>
              <a:rPr lang="en-US" b="1" dirty="0">
                <a:solidFill>
                  <a:srgbClr val="363636"/>
                </a:solidFill>
                <a:latin typeface="Nunito"/>
              </a:rPr>
              <a:t>Promises</a:t>
            </a:r>
            <a:endParaRPr lang="en-US" dirty="0"/>
          </a:p>
        </p:txBody>
      </p:sp>
      <p:sp>
        <p:nvSpPr>
          <p:cNvPr id="3" name="Content Placeholder 2">
            <a:extLst>
              <a:ext uri="{FF2B5EF4-FFF2-40B4-BE49-F238E27FC236}">
                <a16:creationId xmlns:a16="http://schemas.microsoft.com/office/drawing/2014/main" id="{C358D691-540B-498C-8476-B9AB2330EECD}"/>
              </a:ext>
            </a:extLst>
          </p:cNvPr>
          <p:cNvSpPr>
            <a:spLocks noGrp="1"/>
          </p:cNvSpPr>
          <p:nvPr>
            <p:ph idx="1"/>
          </p:nvPr>
        </p:nvSpPr>
        <p:spPr/>
        <p:txBody>
          <a:bodyPr>
            <a:normAutofit fontScale="62500" lnSpcReduction="20000"/>
          </a:bodyPr>
          <a:lstStyle/>
          <a:p>
            <a:pPr algn="l"/>
            <a:r>
              <a:rPr lang="en-US" b="0" i="0" dirty="0">
                <a:solidFill>
                  <a:srgbClr val="3B454E"/>
                </a:solidFill>
                <a:effectLst/>
                <a:latin typeface="Nunito"/>
              </a:rPr>
              <a:t>I </a:t>
            </a:r>
            <a:r>
              <a:rPr lang="en-US" b="1" i="0" dirty="0">
                <a:solidFill>
                  <a:srgbClr val="363636"/>
                </a:solidFill>
                <a:effectLst/>
                <a:latin typeface="Nunito"/>
              </a:rPr>
              <a:t>promise</a:t>
            </a:r>
            <a:r>
              <a:rPr lang="en-US" b="0" i="0" dirty="0">
                <a:solidFill>
                  <a:srgbClr val="3B454E"/>
                </a:solidFill>
                <a:effectLst/>
                <a:latin typeface="Nunito"/>
              </a:rPr>
              <a:t> to do this </a:t>
            </a:r>
            <a:r>
              <a:rPr lang="en-US" b="1" i="0" dirty="0">
                <a:solidFill>
                  <a:srgbClr val="363636"/>
                </a:solidFill>
                <a:effectLst/>
                <a:latin typeface="Nunito"/>
              </a:rPr>
              <a:t>whenever</a:t>
            </a:r>
            <a:r>
              <a:rPr lang="en-US" b="0" i="0" dirty="0">
                <a:solidFill>
                  <a:srgbClr val="3B454E"/>
                </a:solidFill>
                <a:effectLst/>
                <a:latin typeface="Nunito"/>
              </a:rPr>
              <a:t> that is true. If it isn't true, then I won't.</a:t>
            </a:r>
          </a:p>
          <a:p>
            <a:pPr algn="l"/>
            <a:r>
              <a:rPr lang="en-US" b="0" i="0" dirty="0">
                <a:solidFill>
                  <a:srgbClr val="3B454E"/>
                </a:solidFill>
                <a:effectLst/>
                <a:latin typeface="Nunito"/>
              </a:rPr>
              <a:t>This is a simple illustration of JavaScript Promises. Sounds like an IF statement? We’ll soon see a huge difference.</a:t>
            </a:r>
          </a:p>
          <a:p>
            <a:pPr algn="l"/>
            <a:r>
              <a:rPr lang="en-US" b="0" i="0" dirty="0">
                <a:solidFill>
                  <a:srgbClr val="3B454E"/>
                </a:solidFill>
                <a:effectLst/>
                <a:latin typeface="Nunito"/>
              </a:rPr>
              <a:t>A promise is used to handle the asynchronous result of an operation. JavaScript is designed to not wait for an asynchronous block of code to completely execute before other synchronous parts of the code can run. For instance, when making API requests to servers, we have no idea if these servers are offline or online, or how long it takes to process the server request.</a:t>
            </a:r>
          </a:p>
          <a:p>
            <a:pPr algn="l"/>
            <a:r>
              <a:rPr lang="en-US" b="0" i="0" dirty="0">
                <a:solidFill>
                  <a:srgbClr val="3B454E"/>
                </a:solidFill>
                <a:effectLst/>
                <a:latin typeface="Nunito"/>
              </a:rPr>
              <a:t>With Promises, we can defer execution of a code block until an async request is completed. This way, other operations can keep running without interruption.</a:t>
            </a:r>
          </a:p>
          <a:p>
            <a:pPr algn="l"/>
            <a:r>
              <a:rPr lang="en-US" b="0" i="0" dirty="0">
                <a:solidFill>
                  <a:srgbClr val="3B454E"/>
                </a:solidFill>
                <a:effectLst/>
                <a:latin typeface="Nunito"/>
              </a:rPr>
              <a:t>Promises have three states:</a:t>
            </a:r>
          </a:p>
          <a:p>
            <a:pPr algn="l">
              <a:buFont typeface="Arial" panose="020B0604020202020204" pitchFamily="34" charset="0"/>
              <a:buChar char="•"/>
            </a:pPr>
            <a:r>
              <a:rPr lang="en-US" b="1" i="0" dirty="0">
                <a:solidFill>
                  <a:srgbClr val="363636"/>
                </a:solidFill>
                <a:effectLst/>
                <a:latin typeface="Nunito"/>
              </a:rPr>
              <a:t>Pending</a:t>
            </a:r>
            <a:r>
              <a:rPr lang="en-US" b="0" i="0" dirty="0">
                <a:solidFill>
                  <a:srgbClr val="3B454E"/>
                </a:solidFill>
                <a:effectLst/>
                <a:latin typeface="Nunito"/>
              </a:rPr>
              <a:t>: This is the initial state of the Promise before an operation begins</a:t>
            </a:r>
          </a:p>
          <a:p>
            <a:pPr algn="l">
              <a:buFont typeface="Arial" panose="020B0604020202020204" pitchFamily="34" charset="0"/>
              <a:buChar char="•"/>
            </a:pPr>
            <a:r>
              <a:rPr lang="en-US" b="1" i="0" dirty="0">
                <a:solidFill>
                  <a:srgbClr val="363636"/>
                </a:solidFill>
                <a:effectLst/>
                <a:latin typeface="Nunito"/>
              </a:rPr>
              <a:t>Fulfilled</a:t>
            </a:r>
            <a:r>
              <a:rPr lang="en-US" b="0" i="0" dirty="0">
                <a:solidFill>
                  <a:srgbClr val="3B454E"/>
                </a:solidFill>
                <a:effectLst/>
                <a:latin typeface="Nunito"/>
              </a:rPr>
              <a:t>: This means the specified operation was completed</a:t>
            </a:r>
          </a:p>
          <a:p>
            <a:pPr algn="l">
              <a:buFont typeface="Arial" panose="020B0604020202020204" pitchFamily="34" charset="0"/>
              <a:buChar char="•"/>
            </a:pPr>
            <a:r>
              <a:rPr lang="en-US" b="1" i="0" dirty="0">
                <a:solidFill>
                  <a:srgbClr val="363636"/>
                </a:solidFill>
                <a:effectLst/>
                <a:latin typeface="Nunito"/>
              </a:rPr>
              <a:t>Rejected</a:t>
            </a:r>
            <a:r>
              <a:rPr lang="en-US" b="0" i="0" dirty="0">
                <a:solidFill>
                  <a:srgbClr val="3B454E"/>
                </a:solidFill>
                <a:effectLst/>
                <a:latin typeface="Nunito"/>
              </a:rPr>
              <a:t>: The operation did not complete; an error value is usually thrown</a:t>
            </a:r>
          </a:p>
          <a:p>
            <a:endParaRPr lang="en-US" dirty="0"/>
          </a:p>
        </p:txBody>
      </p:sp>
    </p:spTree>
    <p:extLst>
      <p:ext uri="{BB962C8B-B14F-4D97-AF65-F5344CB8AC3E}">
        <p14:creationId xmlns:p14="http://schemas.microsoft.com/office/powerpoint/2010/main" val="194781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935F-8AE0-452F-B287-16A7FB4519EF}"/>
              </a:ext>
            </a:extLst>
          </p:cNvPr>
          <p:cNvSpPr>
            <a:spLocks noGrp="1"/>
          </p:cNvSpPr>
          <p:nvPr>
            <p:ph type="title"/>
          </p:nvPr>
        </p:nvSpPr>
        <p:spPr/>
        <p:txBody>
          <a:bodyPr>
            <a:normAutofit/>
          </a:bodyPr>
          <a:lstStyle/>
          <a:p>
            <a:r>
              <a:rPr lang="en-US" b="1" i="0" dirty="0">
                <a:solidFill>
                  <a:srgbClr val="434343"/>
                </a:solidFill>
                <a:effectLst/>
                <a:latin typeface="Nunito"/>
              </a:rPr>
              <a:t>Creating a Promise</a:t>
            </a:r>
            <a:endParaRPr lang="en-US" dirty="0"/>
          </a:p>
        </p:txBody>
      </p:sp>
      <p:pic>
        <p:nvPicPr>
          <p:cNvPr id="5" name="Content Placeholder 4">
            <a:extLst>
              <a:ext uri="{FF2B5EF4-FFF2-40B4-BE49-F238E27FC236}">
                <a16:creationId xmlns:a16="http://schemas.microsoft.com/office/drawing/2014/main" id="{3A6CC0C4-250E-4972-AA53-B69827653959}"/>
              </a:ext>
            </a:extLst>
          </p:cNvPr>
          <p:cNvPicPr>
            <a:picLocks noGrp="1" noChangeAspect="1"/>
          </p:cNvPicPr>
          <p:nvPr>
            <p:ph idx="1"/>
          </p:nvPr>
        </p:nvPicPr>
        <p:blipFill>
          <a:blip r:embed="rId2"/>
          <a:stretch>
            <a:fillRect/>
          </a:stretch>
        </p:blipFill>
        <p:spPr>
          <a:xfrm>
            <a:off x="3190875" y="3396456"/>
            <a:ext cx="5810250" cy="1209675"/>
          </a:xfrm>
        </p:spPr>
      </p:pic>
    </p:spTree>
    <p:extLst>
      <p:ext uri="{BB962C8B-B14F-4D97-AF65-F5344CB8AC3E}">
        <p14:creationId xmlns:p14="http://schemas.microsoft.com/office/powerpoint/2010/main" val="1799792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823C-4A17-46F0-89AC-9B0A2CF3BF5B}"/>
              </a:ext>
            </a:extLst>
          </p:cNvPr>
          <p:cNvSpPr>
            <a:spLocks noGrp="1"/>
          </p:cNvSpPr>
          <p:nvPr>
            <p:ph type="title"/>
          </p:nvPr>
        </p:nvSpPr>
        <p:spPr/>
        <p:txBody>
          <a:bodyPr/>
          <a:lstStyle/>
          <a:p>
            <a:r>
              <a:rPr lang="en-US" b="1" i="0" dirty="0">
                <a:solidFill>
                  <a:srgbClr val="434343"/>
                </a:solidFill>
                <a:effectLst/>
                <a:latin typeface="Nunito"/>
              </a:rPr>
              <a:t>Creating a Promise</a:t>
            </a:r>
            <a:endParaRPr lang="en-US" dirty="0"/>
          </a:p>
        </p:txBody>
      </p:sp>
      <p:sp>
        <p:nvSpPr>
          <p:cNvPr id="4" name="Rectangle 1">
            <a:extLst>
              <a:ext uri="{FF2B5EF4-FFF2-40B4-BE49-F238E27FC236}">
                <a16:creationId xmlns:a16="http://schemas.microsoft.com/office/drawing/2014/main" id="{3D19AA32-EA90-42DF-AF59-C9173CCE4466}"/>
              </a:ext>
            </a:extLst>
          </p:cNvPr>
          <p:cNvSpPr>
            <a:spLocks noGrp="1" noChangeArrowheads="1"/>
          </p:cNvSpPr>
          <p:nvPr>
            <p:ph idx="1"/>
          </p:nvPr>
        </p:nvSpPr>
        <p:spPr bwMode="auto">
          <a:xfrm>
            <a:off x="2740113" y="2123151"/>
            <a:ext cx="6711774" cy="3814351"/>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2570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99CD"/>
                </a:solidFill>
                <a:effectLst/>
                <a:latin typeface="Source Code Pro"/>
              </a:rPr>
              <a:t>const</a:t>
            </a:r>
            <a:r>
              <a:rPr kumimoji="0" lang="en-US" altLang="en-US" sz="1800" b="0" i="0" u="none" strike="noStrike" cap="none" normalizeH="0" baseline="0" dirty="0">
                <a:ln>
                  <a:noFill/>
                </a:ln>
                <a:solidFill>
                  <a:srgbClr val="CCCCCC"/>
                </a:solidFill>
                <a:effectLst/>
                <a:latin typeface="Source Code Pro"/>
              </a:rPr>
              <a:t> weather </a:t>
            </a:r>
            <a:r>
              <a:rPr kumimoji="0" lang="en-US" altLang="en-US" sz="1800" b="0" i="0" u="none" strike="noStrike" cap="none" normalizeH="0" baseline="0" dirty="0">
                <a:ln>
                  <a:noFill/>
                </a:ln>
                <a:solidFill>
                  <a:srgbClr val="67CDCC"/>
                </a:solidFill>
                <a:effectLst/>
                <a:latin typeface="Source Code Pro"/>
              </a:rPr>
              <a:t>=</a:t>
            </a:r>
            <a:r>
              <a:rPr kumimoji="0" lang="en-US" altLang="en-US" sz="1800" b="0" i="0" u="none" strike="noStrike" cap="none" normalizeH="0" baseline="0" dirty="0">
                <a:ln>
                  <a:noFill/>
                </a:ln>
                <a:solidFill>
                  <a:srgbClr val="CCCCCC"/>
                </a:solidFill>
                <a:effectLst/>
                <a:latin typeface="Source Code Pro"/>
              </a:rPr>
              <a:t> </a:t>
            </a:r>
            <a:r>
              <a:rPr kumimoji="0" lang="en-US" altLang="en-US" sz="1800" b="0" i="0" u="none" strike="noStrike" cap="none" normalizeH="0" baseline="0" dirty="0">
                <a:ln>
                  <a:noFill/>
                </a:ln>
                <a:solidFill>
                  <a:srgbClr val="F08D49"/>
                </a:solidFill>
                <a:effectLst/>
                <a:latin typeface="Source Code Pro"/>
              </a:rPr>
              <a:t>true</a:t>
            </a:r>
            <a:r>
              <a:rPr kumimoji="0" lang="en-US" altLang="en-US" sz="1800" b="0" i="0" u="none" strike="noStrike" cap="none" normalizeH="0" baseline="0" dirty="0">
                <a:ln>
                  <a:noFill/>
                </a:ln>
                <a:solidFill>
                  <a:srgbClr val="CCCCCC"/>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99CD"/>
                </a:solidFill>
                <a:effectLst/>
                <a:latin typeface="Source Code Pro"/>
              </a:rPr>
              <a:t>const</a:t>
            </a:r>
            <a:r>
              <a:rPr kumimoji="0" lang="en-US" altLang="en-US" sz="1800" b="0" i="0" u="none" strike="noStrike" cap="none" normalizeH="0" baseline="0" dirty="0">
                <a:ln>
                  <a:noFill/>
                </a:ln>
                <a:solidFill>
                  <a:srgbClr val="CCCCCC"/>
                </a:solidFill>
                <a:effectLst/>
                <a:latin typeface="Source Code Pro"/>
              </a:rPr>
              <a:t> date </a:t>
            </a:r>
            <a:r>
              <a:rPr kumimoji="0" lang="en-US" altLang="en-US" sz="1800" b="0" i="0" u="none" strike="noStrike" cap="none" normalizeH="0" baseline="0" dirty="0">
                <a:ln>
                  <a:noFill/>
                </a:ln>
                <a:solidFill>
                  <a:srgbClr val="67CDCC"/>
                </a:solidFill>
                <a:effectLst/>
                <a:latin typeface="Source Code Pro"/>
              </a:rPr>
              <a:t>=</a:t>
            </a:r>
            <a:r>
              <a:rPr kumimoji="0" lang="en-US" altLang="en-US" sz="1800" b="0" i="0" u="none" strike="noStrike" cap="none" normalizeH="0" baseline="0" dirty="0">
                <a:ln>
                  <a:noFill/>
                </a:ln>
                <a:solidFill>
                  <a:srgbClr val="CCCCCC"/>
                </a:solidFill>
                <a:effectLst/>
                <a:latin typeface="Source Code Pro"/>
              </a:rPr>
              <a:t> </a:t>
            </a:r>
            <a:r>
              <a:rPr kumimoji="0" lang="en-US" altLang="en-US" sz="1800" b="0" i="0" u="none" strike="noStrike" cap="none" normalizeH="0" baseline="0" dirty="0">
                <a:ln>
                  <a:noFill/>
                </a:ln>
                <a:solidFill>
                  <a:srgbClr val="CC99CD"/>
                </a:solidFill>
                <a:effectLst/>
                <a:latin typeface="Source Code Pro"/>
              </a:rPr>
              <a:t>new</a:t>
            </a:r>
            <a:r>
              <a:rPr kumimoji="0" lang="en-US" altLang="en-US" sz="1800" b="0" i="0" u="none" strike="noStrike" cap="none" normalizeH="0" baseline="0" dirty="0">
                <a:ln>
                  <a:noFill/>
                </a:ln>
                <a:solidFill>
                  <a:srgbClr val="CCCCCC"/>
                </a:solidFill>
                <a:effectLst/>
                <a:latin typeface="Source Code Pro"/>
              </a:rPr>
              <a:t> </a:t>
            </a:r>
            <a:r>
              <a:rPr kumimoji="0" lang="en-US" altLang="en-US" sz="1800" b="0" i="0" u="none" strike="noStrike" cap="none" normalizeH="0" baseline="0" dirty="0">
                <a:ln>
                  <a:noFill/>
                </a:ln>
                <a:solidFill>
                  <a:srgbClr val="F8C555"/>
                </a:solidFill>
                <a:effectLst/>
                <a:latin typeface="Source Code Pro"/>
              </a:rPr>
              <a:t>Promise</a:t>
            </a:r>
            <a:r>
              <a:rPr kumimoji="0" lang="en-US" altLang="en-US" sz="1800" b="0" i="0" u="none" strike="noStrike" cap="none" normalizeH="0" baseline="0" dirty="0">
                <a:ln>
                  <a:noFill/>
                </a:ln>
                <a:solidFill>
                  <a:srgbClr val="CCCCCC"/>
                </a:solidFill>
                <a:effectLst/>
                <a:latin typeface="Source Code Pro"/>
              </a:rPr>
              <a:t>(</a:t>
            </a:r>
            <a:r>
              <a:rPr kumimoji="0" lang="en-US" altLang="en-US" sz="1800" b="0" i="0" u="none" strike="noStrike" cap="none" normalizeH="0" baseline="0" dirty="0">
                <a:ln>
                  <a:noFill/>
                </a:ln>
                <a:solidFill>
                  <a:srgbClr val="CC99CD"/>
                </a:solidFill>
                <a:effectLst/>
                <a:latin typeface="Source Code Pro"/>
              </a:rPr>
              <a:t>function</a:t>
            </a:r>
            <a:r>
              <a:rPr kumimoji="0" lang="en-US" altLang="en-US" sz="1800" b="0" i="0" u="none" strike="noStrike" cap="none" normalizeH="0" baseline="0" dirty="0">
                <a:ln>
                  <a:noFill/>
                </a:ln>
                <a:solidFill>
                  <a:srgbClr val="CCCCCC"/>
                </a:solidFill>
                <a:effectLst/>
                <a:latin typeface="Source Code Pro"/>
              </a:rPr>
              <a:t>(resolve, reject)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99CD"/>
                </a:solidFill>
                <a:effectLst/>
                <a:latin typeface="Source Code Pro"/>
              </a:rPr>
              <a:t>if</a:t>
            </a:r>
            <a:r>
              <a:rPr kumimoji="0" lang="en-US" altLang="en-US" sz="1800" b="0" i="0" u="none" strike="noStrike" cap="none" normalizeH="0" baseline="0" dirty="0">
                <a:ln>
                  <a:noFill/>
                </a:ln>
                <a:solidFill>
                  <a:srgbClr val="CCCCCC"/>
                </a:solidFill>
                <a:effectLst/>
                <a:latin typeface="Source Code Pro"/>
              </a:rPr>
              <a:t> (weather)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CCCC"/>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99CD"/>
                </a:solidFill>
                <a:effectLst/>
                <a:latin typeface="Source Code Pro"/>
              </a:rPr>
              <a:t>const</a:t>
            </a:r>
            <a:r>
              <a:rPr kumimoji="0" lang="en-US" altLang="en-US" sz="1800" b="0" i="0" u="none" strike="noStrike" cap="none" normalizeH="0" baseline="0" dirty="0">
                <a:ln>
                  <a:noFill/>
                </a:ln>
                <a:solidFill>
                  <a:srgbClr val="CCCCCC"/>
                </a:solidFill>
                <a:effectLst/>
                <a:latin typeface="Source Code Pro"/>
              </a:rPr>
              <a:t> </a:t>
            </a:r>
            <a:r>
              <a:rPr kumimoji="0" lang="en-US" altLang="en-US" sz="1800" b="0" i="0" u="none" strike="noStrike" cap="none" normalizeH="0" baseline="0" dirty="0" err="1">
                <a:ln>
                  <a:noFill/>
                </a:ln>
                <a:solidFill>
                  <a:srgbClr val="CCCCCC"/>
                </a:solidFill>
                <a:effectLst/>
                <a:latin typeface="Source Code Pro"/>
              </a:rPr>
              <a:t>dateDetails</a:t>
            </a:r>
            <a:r>
              <a:rPr kumimoji="0" lang="en-US" altLang="en-US" sz="1800" b="0" i="0" u="none" strike="noStrike" cap="none" normalizeH="0" baseline="0" dirty="0">
                <a:ln>
                  <a:noFill/>
                </a:ln>
                <a:solidFill>
                  <a:srgbClr val="CCCCCC"/>
                </a:solidFill>
                <a:effectLst/>
                <a:latin typeface="Source Code Pro"/>
              </a:rPr>
              <a:t> </a:t>
            </a:r>
            <a:r>
              <a:rPr kumimoji="0" lang="en-US" altLang="en-US" sz="1800" b="0" i="0" u="none" strike="noStrike" cap="none" normalizeH="0" baseline="0" dirty="0">
                <a:ln>
                  <a:noFill/>
                </a:ln>
                <a:solidFill>
                  <a:srgbClr val="67CDCC"/>
                </a:solidFill>
                <a:effectLst/>
                <a:latin typeface="Source Code Pro"/>
              </a:rPr>
              <a:t>=</a:t>
            </a:r>
            <a:r>
              <a:rPr kumimoji="0" lang="en-US" altLang="en-US" sz="1800" b="0" i="0" u="none" strike="noStrike" cap="none" normalizeH="0" baseline="0" dirty="0">
                <a:ln>
                  <a:noFill/>
                </a:ln>
                <a:solidFill>
                  <a:srgbClr val="CCCCCC"/>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CCCC"/>
                </a:solidFill>
                <a:effectLst/>
                <a:latin typeface="Source Code Pro"/>
              </a:rPr>
              <a:t> name: </a:t>
            </a:r>
            <a:r>
              <a:rPr kumimoji="0" lang="en-US" altLang="en-US" sz="1800" b="0" i="0" u="none" strike="noStrike" cap="none" normalizeH="0" baseline="0" dirty="0">
                <a:ln>
                  <a:noFill/>
                </a:ln>
                <a:solidFill>
                  <a:srgbClr val="7EC699"/>
                </a:solidFill>
                <a:effectLst/>
                <a:latin typeface="Source Code Pro"/>
              </a:rPr>
              <a:t>'</a:t>
            </a:r>
            <a:r>
              <a:rPr kumimoji="0" lang="en-US" altLang="en-US" sz="1800" b="0" i="0" u="none" strike="noStrike" cap="none" normalizeH="0" baseline="0" dirty="0" err="1">
                <a:ln>
                  <a:noFill/>
                </a:ln>
                <a:solidFill>
                  <a:srgbClr val="7EC699"/>
                </a:solidFill>
                <a:effectLst/>
                <a:latin typeface="Source Code Pro"/>
              </a:rPr>
              <a:t>Cubana</a:t>
            </a:r>
            <a:r>
              <a:rPr kumimoji="0" lang="en-US" altLang="en-US" sz="1800" b="0" i="0" u="none" strike="noStrike" cap="none" normalizeH="0" baseline="0" dirty="0">
                <a:ln>
                  <a:noFill/>
                </a:ln>
                <a:solidFill>
                  <a:srgbClr val="7EC699"/>
                </a:solidFill>
                <a:effectLst/>
                <a:latin typeface="Source Code Pro"/>
              </a:rPr>
              <a:t> Restaurant’</a:t>
            </a:r>
            <a:r>
              <a:rPr kumimoji="0" lang="en-US" altLang="en-US" sz="1800" b="0" i="0" u="none" strike="noStrike" cap="none" normalizeH="0" baseline="0" dirty="0">
                <a:ln>
                  <a:noFill/>
                </a:ln>
                <a:solidFill>
                  <a:srgbClr val="CCCCCC"/>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CCCC"/>
                </a:solidFill>
                <a:effectLst/>
                <a:latin typeface="Source Code Pro"/>
              </a:rPr>
              <a:t> location: </a:t>
            </a:r>
            <a:r>
              <a:rPr kumimoji="0" lang="en-US" altLang="en-US" sz="1800" b="0" i="0" u="none" strike="noStrike" cap="none" normalizeH="0" baseline="0" dirty="0">
                <a:ln>
                  <a:noFill/>
                </a:ln>
                <a:solidFill>
                  <a:srgbClr val="7EC699"/>
                </a:solidFill>
                <a:effectLst/>
                <a:latin typeface="Source Code Pro"/>
              </a:rPr>
              <a:t>'55th Street’</a:t>
            </a:r>
            <a:r>
              <a:rPr kumimoji="0" lang="en-US" altLang="en-US" sz="1800" b="0" i="0" u="none" strike="noStrike" cap="none" normalizeH="0" baseline="0" dirty="0">
                <a:ln>
                  <a:noFill/>
                </a:ln>
                <a:solidFill>
                  <a:srgbClr val="CCCCCC"/>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CCCC"/>
                </a:solidFill>
                <a:effectLst/>
                <a:latin typeface="Source Code Pro"/>
              </a:rPr>
              <a:t> table: </a:t>
            </a:r>
            <a:r>
              <a:rPr kumimoji="0" lang="en-US" altLang="en-US" sz="1800" b="0" i="0" u="none" strike="noStrike" cap="none" normalizeH="0" baseline="0" dirty="0">
                <a:ln>
                  <a:noFill/>
                </a:ln>
                <a:solidFill>
                  <a:srgbClr val="F08D49"/>
                </a:solidFill>
                <a:effectLst/>
                <a:latin typeface="Source Code Pro"/>
              </a:rPr>
              <a:t>5</a:t>
            </a:r>
            <a:r>
              <a:rPr kumimoji="0" lang="en-US" altLang="en-US" sz="1800" b="0" i="0" u="none" strike="noStrike" cap="none" normalizeH="0" baseline="0" dirty="0">
                <a:ln>
                  <a:noFill/>
                </a:ln>
                <a:solidFill>
                  <a:srgbClr val="CCCCCC"/>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CCCC"/>
                </a:solidFill>
                <a:effectLst/>
                <a:latin typeface="Source Code Pro"/>
              </a:rPr>
              <a:t> </a:t>
            </a:r>
            <a:r>
              <a:rPr kumimoji="0" lang="en-US" altLang="en-US" sz="1800" b="0" i="0" u="none" strike="noStrike" cap="none" normalizeH="0" baseline="0" dirty="0">
                <a:ln>
                  <a:noFill/>
                </a:ln>
                <a:solidFill>
                  <a:srgbClr val="F08D49"/>
                </a:solidFill>
                <a:effectLst/>
                <a:latin typeface="Source Code Pro"/>
              </a:rPr>
              <a:t>resolve</a:t>
            </a:r>
            <a:r>
              <a:rPr kumimoji="0" lang="en-US" altLang="en-US" sz="1800" b="0" i="0" u="none" strike="noStrike" cap="none" normalizeH="0" baseline="0" dirty="0">
                <a:ln>
                  <a:noFill/>
                </a:ln>
                <a:solidFill>
                  <a:srgbClr val="CCCCCC"/>
                </a:solidFill>
                <a:effectLst/>
                <a:latin typeface="Source Code Pro"/>
              </a:rPr>
              <a:t>(</a:t>
            </a:r>
            <a:r>
              <a:rPr kumimoji="0" lang="en-US" altLang="en-US" sz="1800" b="0" i="0" u="none" strike="noStrike" cap="none" normalizeH="0" baseline="0" dirty="0" err="1">
                <a:ln>
                  <a:noFill/>
                </a:ln>
                <a:solidFill>
                  <a:srgbClr val="CCCCCC"/>
                </a:solidFill>
                <a:effectLst/>
                <a:latin typeface="Source Code Pro"/>
              </a:rPr>
              <a:t>dateDetails</a:t>
            </a:r>
            <a:r>
              <a:rPr kumimoji="0" lang="en-US" altLang="en-US" sz="1800" b="0" i="0" u="none" strike="noStrike" cap="none" normalizeH="0" baseline="0" dirty="0">
                <a:ln>
                  <a:noFill/>
                </a:ln>
                <a:solidFill>
                  <a:srgbClr val="CCCCCC"/>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CCCC"/>
                </a:solidFill>
                <a:effectLst/>
                <a:latin typeface="Source Code Pro"/>
              </a:rPr>
              <a:t>} </a:t>
            </a:r>
            <a:r>
              <a:rPr kumimoji="0" lang="en-US" altLang="en-US" sz="1800" b="0" i="0" u="none" strike="noStrike" cap="none" normalizeH="0" baseline="0" dirty="0">
                <a:ln>
                  <a:noFill/>
                </a:ln>
                <a:solidFill>
                  <a:srgbClr val="CC99CD"/>
                </a:solidFill>
                <a:effectLst/>
                <a:latin typeface="Source Code Pro"/>
              </a:rPr>
              <a:t>else</a:t>
            </a:r>
            <a:r>
              <a:rPr kumimoji="0" lang="en-US" altLang="en-US" sz="1800" b="0" i="0" u="none" strike="noStrike" cap="none" normalizeH="0" baseline="0" dirty="0">
                <a:ln>
                  <a:noFill/>
                </a:ln>
                <a:solidFill>
                  <a:srgbClr val="CCCCCC"/>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CCCC"/>
                </a:solidFill>
                <a:effectLst/>
                <a:latin typeface="Source Code Pro"/>
              </a:rPr>
              <a:t> </a:t>
            </a:r>
            <a:r>
              <a:rPr kumimoji="0" lang="en-US" altLang="en-US" sz="1800" b="0" i="0" u="none" strike="noStrike" cap="none" normalizeH="0" baseline="0" dirty="0">
                <a:ln>
                  <a:noFill/>
                </a:ln>
                <a:solidFill>
                  <a:srgbClr val="F08D49"/>
                </a:solidFill>
                <a:effectLst/>
                <a:latin typeface="Source Code Pro"/>
              </a:rPr>
              <a:t>reject</a:t>
            </a:r>
            <a:r>
              <a:rPr kumimoji="0" lang="en-US" altLang="en-US" sz="1800" b="0" i="0" u="none" strike="noStrike" cap="none" normalizeH="0" baseline="0" dirty="0">
                <a:ln>
                  <a:noFill/>
                </a:ln>
                <a:solidFill>
                  <a:srgbClr val="CCCCCC"/>
                </a:solidFill>
                <a:effectLst/>
                <a:latin typeface="Source Code Pro"/>
              </a:rPr>
              <a:t>(</a:t>
            </a:r>
            <a:r>
              <a:rPr kumimoji="0" lang="en-US" altLang="en-US" sz="1800" b="0" i="0" u="none" strike="noStrike" cap="none" normalizeH="0" baseline="0" dirty="0">
                <a:ln>
                  <a:noFill/>
                </a:ln>
                <a:solidFill>
                  <a:srgbClr val="CC99CD"/>
                </a:solidFill>
                <a:effectLst/>
                <a:latin typeface="Source Code Pro"/>
              </a:rPr>
              <a:t>new</a:t>
            </a:r>
            <a:r>
              <a:rPr kumimoji="0" lang="en-US" altLang="en-US" sz="1800" b="0" i="0" u="none" strike="noStrike" cap="none" normalizeH="0" baseline="0" dirty="0">
                <a:ln>
                  <a:noFill/>
                </a:ln>
                <a:solidFill>
                  <a:srgbClr val="CCCCCC"/>
                </a:solidFill>
                <a:effectLst/>
                <a:latin typeface="Source Code Pro"/>
              </a:rPr>
              <a:t> </a:t>
            </a:r>
            <a:r>
              <a:rPr kumimoji="0" lang="en-US" altLang="en-US" sz="1800" b="0" i="0" u="none" strike="noStrike" cap="none" normalizeH="0" baseline="0" dirty="0">
                <a:ln>
                  <a:noFill/>
                </a:ln>
                <a:solidFill>
                  <a:srgbClr val="F8C555"/>
                </a:solidFill>
                <a:effectLst/>
                <a:latin typeface="Source Code Pro"/>
              </a:rPr>
              <a:t>Error</a:t>
            </a:r>
            <a:r>
              <a:rPr kumimoji="0" lang="en-US" altLang="en-US" sz="1800" b="0" i="0" u="none" strike="noStrike" cap="none" normalizeH="0" baseline="0" dirty="0">
                <a:ln>
                  <a:noFill/>
                </a:ln>
                <a:solidFill>
                  <a:srgbClr val="CCCCCC"/>
                </a:solidFill>
                <a:effectLst/>
                <a:latin typeface="Source Code Pro"/>
              </a:rPr>
              <a:t>(</a:t>
            </a:r>
            <a:r>
              <a:rPr kumimoji="0" lang="en-US" altLang="en-US" sz="1800" b="0" i="0" u="none" strike="noStrike" cap="none" normalizeH="0" baseline="0" dirty="0">
                <a:ln>
                  <a:noFill/>
                </a:ln>
                <a:solidFill>
                  <a:srgbClr val="7EC699"/>
                </a:solidFill>
                <a:effectLst/>
                <a:latin typeface="Source Code Pro"/>
              </a:rPr>
              <a:t>'Bad weather, so no Date'</a:t>
            </a:r>
            <a:r>
              <a:rPr kumimoji="0" lang="en-US" altLang="en-US" sz="1800" b="0" i="0" u="none" strike="noStrike" cap="none" normalizeH="0" baseline="0" dirty="0">
                <a:ln>
                  <a:noFill/>
                </a:ln>
                <a:solidFill>
                  <a:srgbClr val="CCCCCC"/>
                </a:solidFill>
                <a:effectLst/>
                <a:latin typeface="Source Code Pr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CCCC"/>
                </a:solidFill>
                <a:effectLst/>
                <a:latin typeface="Source Code Pro"/>
              </a:rPr>
              <a:t>);</a:t>
            </a:r>
            <a:r>
              <a:rPr kumimoji="0" lang="en-US" altLang="en-US" sz="105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545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BC26-C85E-4D3F-A7C1-02AEE306459D}"/>
              </a:ext>
            </a:extLst>
          </p:cNvPr>
          <p:cNvSpPr>
            <a:spLocks noGrp="1"/>
          </p:cNvSpPr>
          <p:nvPr>
            <p:ph type="title"/>
          </p:nvPr>
        </p:nvSpPr>
        <p:spPr/>
        <p:txBody>
          <a:bodyPr>
            <a:normAutofit fontScale="90000"/>
          </a:bodyPr>
          <a:lstStyle/>
          <a:p>
            <a:r>
              <a:rPr lang="en-US" b="1" i="0" dirty="0">
                <a:solidFill>
                  <a:srgbClr val="434343"/>
                </a:solidFill>
                <a:effectLst/>
                <a:latin typeface="Nunito"/>
              </a:rPr>
              <a:t>Using Promises</a:t>
            </a:r>
            <a:br>
              <a:rPr lang="en-US" b="1" i="0" dirty="0">
                <a:solidFill>
                  <a:srgbClr val="434343"/>
                </a:solidFill>
                <a:effectLst/>
                <a:latin typeface="Nunito"/>
              </a:rPr>
            </a:br>
            <a:endParaRPr lang="en-US" dirty="0"/>
          </a:p>
        </p:txBody>
      </p:sp>
      <p:sp>
        <p:nvSpPr>
          <p:cNvPr id="8" name="Content Placeholder 7">
            <a:extLst>
              <a:ext uri="{FF2B5EF4-FFF2-40B4-BE49-F238E27FC236}">
                <a16:creationId xmlns:a16="http://schemas.microsoft.com/office/drawing/2014/main" id="{C2527FAE-4399-4C6C-9B2D-9CE4EDAEAB4C}"/>
              </a:ext>
            </a:extLst>
          </p:cNvPr>
          <p:cNvSpPr>
            <a:spLocks noGrp="1"/>
          </p:cNvSpPr>
          <p:nvPr>
            <p:ph idx="1"/>
          </p:nvPr>
        </p:nvSpPr>
        <p:spPr/>
        <p:txBody>
          <a:bodyPr/>
          <a:lstStyle/>
          <a:p>
            <a:r>
              <a:rPr lang="en-US" dirty="0"/>
              <a:t>Using a promise that has been created is relatively straightforward; we chain .then() and .catch() to our Promise like so:</a:t>
            </a:r>
          </a:p>
        </p:txBody>
      </p:sp>
      <p:pic>
        <p:nvPicPr>
          <p:cNvPr id="11" name="Picture 10">
            <a:extLst>
              <a:ext uri="{FF2B5EF4-FFF2-40B4-BE49-F238E27FC236}">
                <a16:creationId xmlns:a16="http://schemas.microsoft.com/office/drawing/2014/main" id="{FE511422-8441-4106-8741-A01D921D4BBA}"/>
              </a:ext>
            </a:extLst>
          </p:cNvPr>
          <p:cNvPicPr>
            <a:picLocks noChangeAspect="1"/>
          </p:cNvPicPr>
          <p:nvPr/>
        </p:nvPicPr>
        <p:blipFill>
          <a:blip r:embed="rId2"/>
          <a:stretch>
            <a:fillRect/>
          </a:stretch>
        </p:blipFill>
        <p:spPr>
          <a:xfrm>
            <a:off x="3457575" y="3371850"/>
            <a:ext cx="4972050" cy="2686050"/>
          </a:xfrm>
          <a:prstGeom prst="rect">
            <a:avLst/>
          </a:prstGeom>
        </p:spPr>
      </p:pic>
    </p:spTree>
    <p:extLst>
      <p:ext uri="{BB962C8B-B14F-4D97-AF65-F5344CB8AC3E}">
        <p14:creationId xmlns:p14="http://schemas.microsoft.com/office/powerpoint/2010/main" val="3811471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1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30E2593C-D80A-46DA-80DF-172357084A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17">
              <a:extLst>
                <a:ext uri="{FF2B5EF4-FFF2-40B4-BE49-F238E27FC236}">
                  <a16:creationId xmlns:a16="http://schemas.microsoft.com/office/drawing/2014/main" id="{01A9D4F6-4E29-4BDA-A516-7F3F736DB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18">
              <a:extLst>
                <a:ext uri="{FF2B5EF4-FFF2-40B4-BE49-F238E27FC236}">
                  <a16:creationId xmlns:a16="http://schemas.microsoft.com/office/drawing/2014/main" id="{F21C7B06-772C-4D26-AF38-02786B9F8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19">
              <a:extLst>
                <a:ext uri="{FF2B5EF4-FFF2-40B4-BE49-F238E27FC236}">
                  <a16:creationId xmlns:a16="http://schemas.microsoft.com/office/drawing/2014/main" id="{98F1E44D-5255-4ED6-8D25-0616BC280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0">
              <a:extLst>
                <a:ext uri="{FF2B5EF4-FFF2-40B4-BE49-F238E27FC236}">
                  <a16:creationId xmlns:a16="http://schemas.microsoft.com/office/drawing/2014/main" id="{D4D73AC6-0076-449C-8676-7D0AD28D6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21">
              <a:extLst>
                <a:ext uri="{FF2B5EF4-FFF2-40B4-BE49-F238E27FC236}">
                  <a16:creationId xmlns:a16="http://schemas.microsoft.com/office/drawing/2014/main" id="{6592273B-D4FB-437C-A81B-0CEEEB089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22">
              <a:extLst>
                <a:ext uri="{FF2B5EF4-FFF2-40B4-BE49-F238E27FC236}">
                  <a16:creationId xmlns:a16="http://schemas.microsoft.com/office/drawing/2014/main" id="{25058A91-09D6-41A3-B732-BD9820CAF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23">
              <a:extLst>
                <a:ext uri="{FF2B5EF4-FFF2-40B4-BE49-F238E27FC236}">
                  <a16:creationId xmlns:a16="http://schemas.microsoft.com/office/drawing/2014/main" id="{EB46C089-E160-4CFA-9B80-559D7A221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24">
              <a:extLst>
                <a:ext uri="{FF2B5EF4-FFF2-40B4-BE49-F238E27FC236}">
                  <a16:creationId xmlns:a16="http://schemas.microsoft.com/office/drawing/2014/main" id="{3A4BDAFA-2631-4743-B907-D9504D8E5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127BC26-C85E-4D3F-A7C1-02AEE306459D}"/>
              </a:ext>
            </a:extLst>
          </p:cNvPr>
          <p:cNvSpPr>
            <a:spLocks noGrp="1"/>
          </p:cNvSpPr>
          <p:nvPr>
            <p:ph type="title"/>
          </p:nvPr>
        </p:nvSpPr>
        <p:spPr>
          <a:xfrm>
            <a:off x="1198182" y="559813"/>
            <a:ext cx="4814412" cy="1664573"/>
          </a:xfrm>
        </p:spPr>
        <p:txBody>
          <a:bodyPr>
            <a:normAutofit/>
          </a:bodyPr>
          <a:lstStyle/>
          <a:p>
            <a:r>
              <a:rPr lang="en-US" b="1" i="0">
                <a:effectLst/>
                <a:latin typeface="Nunito"/>
              </a:rPr>
              <a:t>Using Promises</a:t>
            </a:r>
            <a:br>
              <a:rPr lang="en-US" b="1" i="0">
                <a:effectLst/>
                <a:latin typeface="Nunito"/>
              </a:rPr>
            </a:br>
            <a:endParaRPr lang="en-US" dirty="0"/>
          </a:p>
        </p:txBody>
      </p:sp>
      <p:sp>
        <p:nvSpPr>
          <p:cNvPr id="8" name="Content Placeholder 7">
            <a:extLst>
              <a:ext uri="{FF2B5EF4-FFF2-40B4-BE49-F238E27FC236}">
                <a16:creationId xmlns:a16="http://schemas.microsoft.com/office/drawing/2014/main" id="{C2527FAE-4399-4C6C-9B2D-9CE4EDAEAB4C}"/>
              </a:ext>
            </a:extLst>
          </p:cNvPr>
          <p:cNvSpPr>
            <a:spLocks noGrp="1"/>
          </p:cNvSpPr>
          <p:nvPr>
            <p:ph idx="1"/>
          </p:nvPr>
        </p:nvSpPr>
        <p:spPr>
          <a:xfrm>
            <a:off x="1185756" y="2384474"/>
            <a:ext cx="4814102" cy="3728613"/>
          </a:xfrm>
        </p:spPr>
        <p:txBody>
          <a:bodyPr>
            <a:normAutofit/>
          </a:bodyPr>
          <a:lstStyle/>
          <a:p>
            <a:r>
              <a:rPr lang="en-US" sz="1800"/>
              <a:t>Using a promise that has been created is relatively straightforward; we chain .then() and .catch() to our Promise like so:</a:t>
            </a:r>
          </a:p>
        </p:txBody>
      </p:sp>
      <p:pic>
        <p:nvPicPr>
          <p:cNvPr id="4" name="Picture 3">
            <a:extLst>
              <a:ext uri="{FF2B5EF4-FFF2-40B4-BE49-F238E27FC236}">
                <a16:creationId xmlns:a16="http://schemas.microsoft.com/office/drawing/2014/main" id="{B39CE42B-CC13-407B-8590-88444D3FF040}"/>
              </a:ext>
            </a:extLst>
          </p:cNvPr>
          <p:cNvPicPr>
            <a:picLocks noChangeAspect="1"/>
          </p:cNvPicPr>
          <p:nvPr/>
        </p:nvPicPr>
        <p:blipFill rotWithShape="1">
          <a:blip r:embed="rId2"/>
          <a:srcRect l="4027" r="20246"/>
          <a:stretch/>
        </p:blipFill>
        <p:spPr>
          <a:xfrm>
            <a:off x="6626806" y="1019556"/>
            <a:ext cx="4817466" cy="4818888"/>
          </a:xfrm>
          <a:prstGeom prst="rect">
            <a:avLst/>
          </a:prstGeom>
        </p:spPr>
      </p:pic>
      <p:grpSp>
        <p:nvGrpSpPr>
          <p:cNvPr id="50" name="Bottom Right">
            <a:extLst>
              <a:ext uri="{FF2B5EF4-FFF2-40B4-BE49-F238E27FC236}">
                <a16:creationId xmlns:a16="http://schemas.microsoft.com/office/drawing/2014/main" id="{521AD032-2A8E-46DA-9ADE-ABE5E787F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 name="Freeform: Shape 27">
              <a:extLst>
                <a:ext uri="{FF2B5EF4-FFF2-40B4-BE49-F238E27FC236}">
                  <a16:creationId xmlns:a16="http://schemas.microsoft.com/office/drawing/2014/main" id="{4C99AC15-8ABA-4F63-9321-20BC70B7C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9" name="Graphic 157">
              <a:extLst>
                <a:ext uri="{FF2B5EF4-FFF2-40B4-BE49-F238E27FC236}">
                  <a16:creationId xmlns:a16="http://schemas.microsoft.com/office/drawing/2014/main" id="{4A4D9C63-9AE2-409A-AD6F-D6B96CC608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30">
                <a:extLst>
                  <a:ext uri="{FF2B5EF4-FFF2-40B4-BE49-F238E27FC236}">
                    <a16:creationId xmlns:a16="http://schemas.microsoft.com/office/drawing/2014/main" id="{1C414FAE-71E1-463A-AE68-63329132E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2AA2E51D-8749-4E45-B4DD-111ED901B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FF8F5908-4C35-43FC-A898-D3C8C3A09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B573C509-A7F3-4312-B67F-C55BB88DD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34">
                <a:extLst>
                  <a:ext uri="{FF2B5EF4-FFF2-40B4-BE49-F238E27FC236}">
                    <a16:creationId xmlns:a16="http://schemas.microsoft.com/office/drawing/2014/main" id="{79AB9BF4-2BB4-4BE7-98EB-B320312ED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35">
                <a:extLst>
                  <a:ext uri="{FF2B5EF4-FFF2-40B4-BE49-F238E27FC236}">
                    <a16:creationId xmlns:a16="http://schemas.microsoft.com/office/drawing/2014/main" id="{971E7EF4-D2C5-4968-AC34-A0674E1F8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36">
                <a:extLst>
                  <a:ext uri="{FF2B5EF4-FFF2-40B4-BE49-F238E27FC236}">
                    <a16:creationId xmlns:a16="http://schemas.microsoft.com/office/drawing/2014/main" id="{235D9000-8CED-4925-95A2-3F12C8023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 name="Freeform: Shape 29">
              <a:extLst>
                <a:ext uri="{FF2B5EF4-FFF2-40B4-BE49-F238E27FC236}">
                  <a16:creationId xmlns:a16="http://schemas.microsoft.com/office/drawing/2014/main" id="{9F857165-8DF4-4025-B0D6-1079CDA8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3686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751E-830C-409C-80F2-16526C24D317}"/>
              </a:ext>
            </a:extLst>
          </p:cNvPr>
          <p:cNvSpPr>
            <a:spLocks noGrp="1"/>
          </p:cNvSpPr>
          <p:nvPr>
            <p:ph type="title"/>
          </p:nvPr>
        </p:nvSpPr>
        <p:spPr/>
        <p:txBody>
          <a:bodyPr>
            <a:normAutofit/>
          </a:bodyPr>
          <a:lstStyle/>
          <a:p>
            <a:r>
              <a:rPr lang="en-US" b="1" i="0" dirty="0">
                <a:solidFill>
                  <a:srgbClr val="434343"/>
                </a:solidFill>
                <a:effectLst/>
                <a:latin typeface="Nunito"/>
              </a:rPr>
              <a:t>Await</a:t>
            </a:r>
            <a:endParaRPr lang="en-US" dirty="0"/>
          </a:p>
        </p:txBody>
      </p:sp>
      <p:sp>
        <p:nvSpPr>
          <p:cNvPr id="3" name="Content Placeholder 2">
            <a:extLst>
              <a:ext uri="{FF2B5EF4-FFF2-40B4-BE49-F238E27FC236}">
                <a16:creationId xmlns:a16="http://schemas.microsoft.com/office/drawing/2014/main" id="{7C238B8D-E384-4E7F-9D6E-5CC32643A5BC}"/>
              </a:ext>
            </a:extLst>
          </p:cNvPr>
          <p:cNvSpPr>
            <a:spLocks noGrp="1"/>
          </p:cNvSpPr>
          <p:nvPr>
            <p:ph idx="1"/>
          </p:nvPr>
        </p:nvSpPr>
        <p:spPr/>
        <p:txBody>
          <a:bodyPr/>
          <a:lstStyle/>
          <a:p>
            <a:r>
              <a:rPr lang="en-US" dirty="0"/>
              <a:t>Await is only used with an async function. The await keyword is used in an async function to ensure that all promises returned in the async function are synchronized, i:e. they wait for each other. Await eliminates the use of callbacks in .then() and .catch(). In using async and await, async is prepended when returning a promise, await is prepended when calling a promise. try and catch are also used to get the rejection value of an async function. Let's see this with our date example:</a:t>
            </a:r>
          </a:p>
        </p:txBody>
      </p:sp>
    </p:spTree>
    <p:extLst>
      <p:ext uri="{BB962C8B-B14F-4D97-AF65-F5344CB8AC3E}">
        <p14:creationId xmlns:p14="http://schemas.microsoft.com/office/powerpoint/2010/main" val="268434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751E-830C-409C-80F2-16526C24D317}"/>
              </a:ext>
            </a:extLst>
          </p:cNvPr>
          <p:cNvSpPr>
            <a:spLocks noGrp="1"/>
          </p:cNvSpPr>
          <p:nvPr>
            <p:ph type="title"/>
          </p:nvPr>
        </p:nvSpPr>
        <p:spPr/>
        <p:txBody>
          <a:bodyPr>
            <a:normAutofit/>
          </a:bodyPr>
          <a:lstStyle/>
          <a:p>
            <a:r>
              <a:rPr lang="en-US" b="1" i="0" dirty="0">
                <a:solidFill>
                  <a:srgbClr val="434343"/>
                </a:solidFill>
                <a:effectLst/>
                <a:latin typeface="Nunito"/>
              </a:rPr>
              <a:t>Await</a:t>
            </a:r>
            <a:endParaRPr lang="en-US" dirty="0"/>
          </a:p>
        </p:txBody>
      </p:sp>
      <p:pic>
        <p:nvPicPr>
          <p:cNvPr id="5" name="Picture 4">
            <a:extLst>
              <a:ext uri="{FF2B5EF4-FFF2-40B4-BE49-F238E27FC236}">
                <a16:creationId xmlns:a16="http://schemas.microsoft.com/office/drawing/2014/main" id="{C0E00B72-3739-4628-9627-5E57324F9328}"/>
              </a:ext>
            </a:extLst>
          </p:cNvPr>
          <p:cNvPicPr>
            <a:picLocks noChangeAspect="1"/>
          </p:cNvPicPr>
          <p:nvPr/>
        </p:nvPicPr>
        <p:blipFill>
          <a:blip r:embed="rId2"/>
          <a:stretch>
            <a:fillRect/>
          </a:stretch>
        </p:blipFill>
        <p:spPr>
          <a:xfrm>
            <a:off x="2862262" y="1690688"/>
            <a:ext cx="6467475" cy="4219575"/>
          </a:xfrm>
          <a:prstGeom prst="rect">
            <a:avLst/>
          </a:prstGeom>
        </p:spPr>
      </p:pic>
    </p:spTree>
    <p:extLst>
      <p:ext uri="{BB962C8B-B14F-4D97-AF65-F5344CB8AC3E}">
        <p14:creationId xmlns:p14="http://schemas.microsoft.com/office/powerpoint/2010/main" val="95718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751E-830C-409C-80F2-16526C24D317}"/>
              </a:ext>
            </a:extLst>
          </p:cNvPr>
          <p:cNvSpPr>
            <a:spLocks noGrp="1"/>
          </p:cNvSpPr>
          <p:nvPr>
            <p:ph type="title"/>
          </p:nvPr>
        </p:nvSpPr>
        <p:spPr/>
        <p:txBody>
          <a:bodyPr>
            <a:normAutofit/>
          </a:bodyPr>
          <a:lstStyle/>
          <a:p>
            <a:r>
              <a:rPr lang="en-US" b="1" i="0" dirty="0">
                <a:solidFill>
                  <a:srgbClr val="434343"/>
                </a:solidFill>
                <a:effectLst/>
                <a:latin typeface="Nunito"/>
              </a:rPr>
              <a:t>Await</a:t>
            </a:r>
            <a:endParaRPr lang="en-US" dirty="0"/>
          </a:p>
        </p:txBody>
      </p:sp>
      <p:pic>
        <p:nvPicPr>
          <p:cNvPr id="4" name="Picture 3">
            <a:extLst>
              <a:ext uri="{FF2B5EF4-FFF2-40B4-BE49-F238E27FC236}">
                <a16:creationId xmlns:a16="http://schemas.microsoft.com/office/drawing/2014/main" id="{CA32B811-F3C4-44B3-B2A8-2E35E78C9832}"/>
              </a:ext>
            </a:extLst>
          </p:cNvPr>
          <p:cNvPicPr>
            <a:picLocks noChangeAspect="1"/>
          </p:cNvPicPr>
          <p:nvPr/>
        </p:nvPicPr>
        <p:blipFill>
          <a:blip r:embed="rId2"/>
          <a:stretch>
            <a:fillRect/>
          </a:stretch>
        </p:blipFill>
        <p:spPr>
          <a:xfrm>
            <a:off x="3861120" y="2490787"/>
            <a:ext cx="4469760" cy="2214563"/>
          </a:xfrm>
          <a:prstGeom prst="rect">
            <a:avLst/>
          </a:prstGeom>
        </p:spPr>
      </p:pic>
    </p:spTree>
    <p:extLst>
      <p:ext uri="{BB962C8B-B14F-4D97-AF65-F5344CB8AC3E}">
        <p14:creationId xmlns:p14="http://schemas.microsoft.com/office/powerpoint/2010/main" val="332356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02F2-9130-4790-9FE5-1D16D5A86029}"/>
              </a:ext>
            </a:extLst>
          </p:cNvPr>
          <p:cNvSpPr>
            <a:spLocks noGrp="1"/>
          </p:cNvSpPr>
          <p:nvPr>
            <p:ph type="title"/>
          </p:nvPr>
        </p:nvSpPr>
        <p:spPr/>
        <p:txBody>
          <a:bodyPr>
            <a:normAutofit/>
          </a:bodyPr>
          <a:lstStyle/>
          <a:p>
            <a:r>
              <a:rPr lang="en-US" b="1" dirty="0">
                <a:solidFill>
                  <a:srgbClr val="363636"/>
                </a:solidFill>
                <a:latin typeface="Nunito"/>
              </a:rPr>
              <a:t>Conclusion</a:t>
            </a:r>
            <a:endParaRPr lang="en-US" dirty="0"/>
          </a:p>
        </p:txBody>
      </p:sp>
      <p:sp>
        <p:nvSpPr>
          <p:cNvPr id="3" name="Content Placeholder 2">
            <a:extLst>
              <a:ext uri="{FF2B5EF4-FFF2-40B4-BE49-F238E27FC236}">
                <a16:creationId xmlns:a16="http://schemas.microsoft.com/office/drawing/2014/main" id="{0DC6526B-03A1-442C-BB28-5BED0A46FA23}"/>
              </a:ext>
            </a:extLst>
          </p:cNvPr>
          <p:cNvSpPr>
            <a:spLocks noGrp="1"/>
          </p:cNvSpPr>
          <p:nvPr>
            <p:ph idx="1"/>
          </p:nvPr>
        </p:nvSpPr>
        <p:spPr/>
        <p:txBody>
          <a:bodyPr/>
          <a:lstStyle/>
          <a:p>
            <a:r>
              <a:rPr lang="en-US" b="0" i="0" dirty="0">
                <a:solidFill>
                  <a:srgbClr val="3B454E"/>
                </a:solidFill>
                <a:effectLst/>
                <a:latin typeface="Nunito"/>
              </a:rPr>
              <a:t>Understanding the concepts of Callbacks, Promises, and Async/Await can be rather confusing, but so far we have seen how they work when carrying out asynchronous operations in JavaScript.</a:t>
            </a:r>
            <a:endParaRPr lang="en-US" dirty="0"/>
          </a:p>
        </p:txBody>
      </p:sp>
    </p:spTree>
    <p:extLst>
      <p:ext uri="{BB962C8B-B14F-4D97-AF65-F5344CB8AC3E}">
        <p14:creationId xmlns:p14="http://schemas.microsoft.com/office/powerpoint/2010/main" val="381237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05E14710-B20D-424F-9465-E0427970E3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2857F0CF-E215-4235-B086-916830B96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5E06EA72-1DD7-4343-9768-D1089D183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26465186-B0EF-4443-AA37-CD37F259E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5EA6BD-3484-4D72-8838-3DA175770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2088E30-E17C-40A3-876F-C79A7BDFE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A3A6DD2-FE8F-4861-81EA-E1A5BB6B5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E9FFAA5-21C1-4B65-9DA9-24DFCC45C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4FECE28E-7EEC-4B45-B573-BCAE111FC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8E2D0BEC-D07F-4CF9-9583-B6527B8ADCF7}"/>
              </a:ext>
            </a:extLst>
          </p:cNvPr>
          <p:cNvSpPr>
            <a:spLocks noGrp="1"/>
          </p:cNvSpPr>
          <p:nvPr>
            <p:ph type="title"/>
          </p:nvPr>
        </p:nvSpPr>
        <p:spPr>
          <a:xfrm>
            <a:off x="1198181" y="559813"/>
            <a:ext cx="9988166" cy="1664573"/>
          </a:xfrm>
        </p:spPr>
        <p:txBody>
          <a:bodyPr>
            <a:normAutofit/>
          </a:bodyPr>
          <a:lstStyle/>
          <a:p>
            <a:pPr algn="ctr"/>
            <a:r>
              <a:rPr lang="en-US" b="1" i="0">
                <a:effectLst/>
                <a:latin typeface="Nunito"/>
              </a:rPr>
              <a:t>Callbacks, Promises, and Async</a:t>
            </a:r>
            <a:endParaRPr lang="en-US"/>
          </a:p>
        </p:txBody>
      </p:sp>
      <p:grpSp>
        <p:nvGrpSpPr>
          <p:cNvPr id="22" name="Bottom Right">
            <a:extLst>
              <a:ext uri="{FF2B5EF4-FFF2-40B4-BE49-F238E27FC236}">
                <a16:creationId xmlns:a16="http://schemas.microsoft.com/office/drawing/2014/main" id="{33E292A1-440C-41B6-AECE-499683C5C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336D22F2-5BE5-4299-B3C4-06B3823F9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D126EE8D-7318-40DC-AE0F-120FD040C8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CBE7795C-A860-4C9B-BC23-1FBEDEBE5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69E8A3-064F-490D-A574-DE37DCF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1F5D334B-EA10-488A-ACEF-359FC7313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71E9F15-20FF-466A-8976-CB9AEDC36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F6396EF-4FA3-4C64-A4AB-AAFD6804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7498B4E-B548-4846-A943-8C077647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5E991F3-4EDE-4EF1-A611-12F3BCB02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62FCF0CC-5B63-496D-B9A8-AF0233757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A3E1BEC-BA88-451B-BE3A-7F4D16D2D493}"/>
              </a:ext>
            </a:extLst>
          </p:cNvPr>
          <p:cNvSpPr>
            <a:spLocks noGrp="1"/>
          </p:cNvSpPr>
          <p:nvPr>
            <p:ph idx="1"/>
          </p:nvPr>
        </p:nvSpPr>
        <p:spPr>
          <a:xfrm>
            <a:off x="1185754" y="2384474"/>
            <a:ext cx="9987523" cy="3728613"/>
          </a:xfrm>
        </p:spPr>
        <p:txBody>
          <a:bodyPr>
            <a:normAutofit/>
          </a:bodyPr>
          <a:lstStyle/>
          <a:p>
            <a:r>
              <a:rPr lang="en-US" sz="1800" b="0" i="0" dirty="0">
                <a:effectLst/>
                <a:latin typeface="Nunito"/>
              </a:rPr>
              <a:t>Synchronous operations in JavaScript entails having each step of an operation waits for the previous step to execute completely. This means no matter how long a previous process takes, </a:t>
            </a:r>
            <a:r>
              <a:rPr lang="en-US" sz="1800" b="0" i="0" dirty="0" err="1">
                <a:effectLst/>
                <a:latin typeface="Nunito"/>
              </a:rPr>
              <a:t>subsquent</a:t>
            </a:r>
            <a:r>
              <a:rPr lang="en-US" sz="1800" b="0" i="0" dirty="0">
                <a:effectLst/>
                <a:latin typeface="Nunito"/>
              </a:rPr>
              <a:t> process won't kick off until the former is completed. Asynchronous operations, on the other hand, defers operations. Any process that takes a lot of time to process is usually run alongside other synchronous operation and completes in the future.</a:t>
            </a:r>
          </a:p>
          <a:p>
            <a:r>
              <a:rPr lang="en-US" sz="1800" b="0" i="0" dirty="0">
                <a:effectLst/>
                <a:latin typeface="Nunito"/>
              </a:rPr>
              <a:t>This lesson dwells on fundamental concepts that JavaScript relies on to handle asynchronous operations. These concepts include: </a:t>
            </a:r>
            <a:r>
              <a:rPr lang="en-US" sz="1800" b="1" i="0" dirty="0">
                <a:effectLst/>
                <a:latin typeface="Nunito"/>
              </a:rPr>
              <a:t>Callback</a:t>
            </a:r>
            <a:r>
              <a:rPr lang="en-US" sz="1800" b="0" i="0" dirty="0">
                <a:effectLst/>
                <a:latin typeface="Nunito"/>
              </a:rPr>
              <a:t> functions, </a:t>
            </a:r>
            <a:r>
              <a:rPr lang="en-US" sz="1800" b="1" i="0" dirty="0">
                <a:effectLst/>
                <a:latin typeface="Nunito"/>
              </a:rPr>
              <a:t>Promises</a:t>
            </a:r>
            <a:r>
              <a:rPr lang="en-US" sz="1800" b="0" i="0" dirty="0">
                <a:effectLst/>
                <a:latin typeface="Nunito"/>
              </a:rPr>
              <a:t> and the use of </a:t>
            </a:r>
            <a:r>
              <a:rPr lang="en-US" sz="1800" b="1" i="0" dirty="0">
                <a:effectLst/>
                <a:latin typeface="Nunito"/>
              </a:rPr>
              <a:t>Async</a:t>
            </a:r>
            <a:r>
              <a:rPr lang="en-US" sz="1800" b="0" i="0" dirty="0">
                <a:effectLst/>
                <a:latin typeface="Nunito"/>
              </a:rPr>
              <a:t> and </a:t>
            </a:r>
            <a:r>
              <a:rPr lang="en-US" sz="1800" b="1" i="0" dirty="0">
                <a:effectLst/>
                <a:latin typeface="Nunito"/>
              </a:rPr>
              <a:t>Await</a:t>
            </a:r>
            <a:r>
              <a:rPr lang="en-US" sz="1800" b="0" i="0" dirty="0">
                <a:effectLst/>
                <a:latin typeface="Nunito"/>
              </a:rPr>
              <a:t> to handle deferred operations in JavaScript.</a:t>
            </a:r>
          </a:p>
          <a:p>
            <a:endParaRPr lang="en-US" sz="1800" dirty="0"/>
          </a:p>
        </p:txBody>
      </p:sp>
    </p:spTree>
    <p:extLst>
      <p:ext uri="{BB962C8B-B14F-4D97-AF65-F5344CB8AC3E}">
        <p14:creationId xmlns:p14="http://schemas.microsoft.com/office/powerpoint/2010/main" val="92441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05E14710-B20D-424F-9465-E0427970E3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2857F0CF-E215-4235-B086-916830B96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5E06EA72-1DD7-4343-9768-D1089D183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26465186-B0EF-4443-AA37-CD37F259E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5EA6BD-3484-4D72-8838-3DA175770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2088E30-E17C-40A3-876F-C79A7BDFE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A3A6DD2-FE8F-4861-81EA-E1A5BB6B5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E9FFAA5-21C1-4B65-9DA9-24DFCC45C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4FECE28E-7EEC-4B45-B573-BCAE111FC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DC3CCA51-27BE-425A-A580-E18B2EE847D2}"/>
              </a:ext>
            </a:extLst>
          </p:cNvPr>
          <p:cNvSpPr>
            <a:spLocks noGrp="1"/>
          </p:cNvSpPr>
          <p:nvPr>
            <p:ph type="title"/>
          </p:nvPr>
        </p:nvSpPr>
        <p:spPr>
          <a:xfrm>
            <a:off x="1198181" y="559813"/>
            <a:ext cx="9988166" cy="1664573"/>
          </a:xfrm>
        </p:spPr>
        <p:txBody>
          <a:bodyPr>
            <a:normAutofit/>
          </a:bodyPr>
          <a:lstStyle/>
          <a:p>
            <a:pPr algn="ctr"/>
            <a:r>
              <a:rPr lang="en-US" b="1" dirty="0">
                <a:latin typeface="Nunito"/>
              </a:rPr>
              <a:t>Asynchronous Operations</a:t>
            </a:r>
            <a:endParaRPr lang="en-US" dirty="0"/>
          </a:p>
        </p:txBody>
      </p:sp>
      <p:grpSp>
        <p:nvGrpSpPr>
          <p:cNvPr id="22" name="Bottom Right">
            <a:extLst>
              <a:ext uri="{FF2B5EF4-FFF2-40B4-BE49-F238E27FC236}">
                <a16:creationId xmlns:a16="http://schemas.microsoft.com/office/drawing/2014/main" id="{33E292A1-440C-41B6-AECE-499683C5C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336D22F2-5BE5-4299-B3C4-06B3823F9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D126EE8D-7318-40DC-AE0F-120FD040C8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CBE7795C-A860-4C9B-BC23-1FBEDEBE5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69E8A3-064F-490D-A574-DE37DCF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1F5D334B-EA10-488A-ACEF-359FC7313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71E9F15-20FF-466A-8976-CB9AEDC36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F6396EF-4FA3-4C64-A4AB-AAFD6804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7498B4E-B548-4846-A943-8C077647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5E991F3-4EDE-4EF1-A611-12F3BCB02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62FCF0CC-5B63-496D-B9A8-AF0233757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DBD938B4-FC26-4E05-AEA7-6F9182CE0D1C}"/>
              </a:ext>
            </a:extLst>
          </p:cNvPr>
          <p:cNvSpPr>
            <a:spLocks noGrp="1"/>
          </p:cNvSpPr>
          <p:nvPr>
            <p:ph idx="1"/>
          </p:nvPr>
        </p:nvSpPr>
        <p:spPr>
          <a:xfrm>
            <a:off x="1185754" y="2384474"/>
            <a:ext cx="9987523" cy="3728613"/>
          </a:xfrm>
        </p:spPr>
        <p:txBody>
          <a:bodyPr>
            <a:normAutofit/>
          </a:bodyPr>
          <a:lstStyle/>
          <a:p>
            <a:pPr marL="0" indent="0">
              <a:buNone/>
            </a:pPr>
            <a:r>
              <a:rPr lang="en-US" sz="1800" b="0" i="0" dirty="0">
                <a:effectLst/>
                <a:latin typeface="Nunito"/>
              </a:rPr>
              <a:t>Operations in JavaScript are traditionally synchronous and execute from top to bottom. For instance, a farming operation that logs farming process to the console:</a:t>
            </a:r>
          </a:p>
          <a:p>
            <a:endParaRPr lang="en-US" sz="1800" dirty="0"/>
          </a:p>
        </p:txBody>
      </p:sp>
      <p:pic>
        <p:nvPicPr>
          <p:cNvPr id="7" name="Picture 6">
            <a:extLst>
              <a:ext uri="{FF2B5EF4-FFF2-40B4-BE49-F238E27FC236}">
                <a16:creationId xmlns:a16="http://schemas.microsoft.com/office/drawing/2014/main" id="{0F60E089-5E17-4334-9120-8D536980670A}"/>
              </a:ext>
            </a:extLst>
          </p:cNvPr>
          <p:cNvPicPr>
            <a:picLocks noChangeAspect="1"/>
          </p:cNvPicPr>
          <p:nvPr/>
        </p:nvPicPr>
        <p:blipFill>
          <a:blip r:embed="rId2"/>
          <a:stretch>
            <a:fillRect/>
          </a:stretch>
        </p:blipFill>
        <p:spPr>
          <a:xfrm>
            <a:off x="4299013" y="3610605"/>
            <a:ext cx="3590925" cy="1276350"/>
          </a:xfrm>
          <a:prstGeom prst="rect">
            <a:avLst/>
          </a:prstGeom>
        </p:spPr>
      </p:pic>
    </p:spTree>
    <p:extLst>
      <p:ext uri="{BB962C8B-B14F-4D97-AF65-F5344CB8AC3E}">
        <p14:creationId xmlns:p14="http://schemas.microsoft.com/office/powerpoint/2010/main" val="339692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05E14710-B20D-424F-9465-E0427970E3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3" name="Freeform: Shape 12">
              <a:extLst>
                <a:ext uri="{FF2B5EF4-FFF2-40B4-BE49-F238E27FC236}">
                  <a16:creationId xmlns:a16="http://schemas.microsoft.com/office/drawing/2014/main" id="{2857F0CF-E215-4235-B086-916830B96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5E06EA72-1DD7-4343-9768-D1089D183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26465186-B0EF-4443-AA37-CD37F259E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5EA6BD-3484-4D72-8838-3DA175770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2088E30-E17C-40A3-876F-C79A7BDFE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A3A6DD2-FE8F-4861-81EA-E1A5BB6B5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E9FFAA5-21C1-4B65-9DA9-24DFCC45C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4FECE28E-7EEC-4B45-B573-BCAE111FC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DC3CCA51-27BE-425A-A580-E18B2EE847D2}"/>
              </a:ext>
            </a:extLst>
          </p:cNvPr>
          <p:cNvSpPr>
            <a:spLocks noGrp="1"/>
          </p:cNvSpPr>
          <p:nvPr>
            <p:ph type="title"/>
          </p:nvPr>
        </p:nvSpPr>
        <p:spPr>
          <a:xfrm>
            <a:off x="1198181" y="559813"/>
            <a:ext cx="9988166" cy="1664573"/>
          </a:xfrm>
        </p:spPr>
        <p:txBody>
          <a:bodyPr>
            <a:normAutofit/>
          </a:bodyPr>
          <a:lstStyle/>
          <a:p>
            <a:pPr algn="ctr"/>
            <a:r>
              <a:rPr lang="en-US" b="1" dirty="0">
                <a:latin typeface="Nunito"/>
              </a:rPr>
              <a:t>Asynchronous Operations</a:t>
            </a:r>
            <a:endParaRPr lang="en-US" dirty="0"/>
          </a:p>
        </p:txBody>
      </p:sp>
      <p:grpSp>
        <p:nvGrpSpPr>
          <p:cNvPr id="22" name="Bottom Right">
            <a:extLst>
              <a:ext uri="{FF2B5EF4-FFF2-40B4-BE49-F238E27FC236}">
                <a16:creationId xmlns:a16="http://schemas.microsoft.com/office/drawing/2014/main" id="{33E292A1-440C-41B6-AECE-499683C5C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3" name="Freeform: Shape 22">
              <a:extLst>
                <a:ext uri="{FF2B5EF4-FFF2-40B4-BE49-F238E27FC236}">
                  <a16:creationId xmlns:a16="http://schemas.microsoft.com/office/drawing/2014/main" id="{336D22F2-5BE5-4299-B3C4-06B3823F9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 name="Graphic 157">
              <a:extLst>
                <a:ext uri="{FF2B5EF4-FFF2-40B4-BE49-F238E27FC236}">
                  <a16:creationId xmlns:a16="http://schemas.microsoft.com/office/drawing/2014/main" id="{D126EE8D-7318-40DC-AE0F-120FD040C8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CBE7795C-A860-4C9B-BC23-1FBEDEBE5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69E8A3-064F-490D-A574-DE37DCF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1F5D334B-EA10-488A-ACEF-359FC7313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71E9F15-20FF-466A-8976-CB9AEDC36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F6396EF-4FA3-4C64-A4AB-AAFD6804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7498B4E-B548-4846-A943-8C077647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5E991F3-4EDE-4EF1-A611-12F3BCB02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62FCF0CC-5B63-496D-B9A8-AF0233757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DBD938B4-FC26-4E05-AEA7-6F9182CE0D1C}"/>
              </a:ext>
            </a:extLst>
          </p:cNvPr>
          <p:cNvSpPr>
            <a:spLocks noGrp="1"/>
          </p:cNvSpPr>
          <p:nvPr>
            <p:ph idx="1"/>
          </p:nvPr>
        </p:nvSpPr>
        <p:spPr>
          <a:xfrm>
            <a:off x="1185754" y="2384474"/>
            <a:ext cx="9987523" cy="3728613"/>
          </a:xfrm>
        </p:spPr>
        <p:txBody>
          <a:bodyPr>
            <a:normAutofit/>
          </a:bodyPr>
          <a:lstStyle/>
          <a:p>
            <a:pPr marL="0" indent="0">
              <a:buNone/>
            </a:pPr>
            <a:r>
              <a:rPr lang="en-US" sz="1800" b="0" i="0" dirty="0">
                <a:effectLst/>
                <a:latin typeface="Nunito"/>
              </a:rPr>
              <a:t>Operations in JavaScript are traditionally synchronous and execute from top to bottom. For instance, a farming operation that logs farming process to the console:</a:t>
            </a:r>
          </a:p>
          <a:p>
            <a:endParaRPr lang="en-US" sz="1800" dirty="0"/>
          </a:p>
        </p:txBody>
      </p:sp>
      <p:pic>
        <p:nvPicPr>
          <p:cNvPr id="5" name="Picture 4">
            <a:extLst>
              <a:ext uri="{FF2B5EF4-FFF2-40B4-BE49-F238E27FC236}">
                <a16:creationId xmlns:a16="http://schemas.microsoft.com/office/drawing/2014/main" id="{7CD2DB36-A3A1-4AF1-882D-6BA42ED650C8}"/>
              </a:ext>
            </a:extLst>
          </p:cNvPr>
          <p:cNvPicPr>
            <a:picLocks noChangeAspect="1"/>
          </p:cNvPicPr>
          <p:nvPr/>
        </p:nvPicPr>
        <p:blipFill>
          <a:blip r:embed="rId2"/>
          <a:stretch>
            <a:fillRect/>
          </a:stretch>
        </p:blipFill>
        <p:spPr>
          <a:xfrm>
            <a:off x="4227576" y="3284389"/>
            <a:ext cx="3733800" cy="2743200"/>
          </a:xfrm>
          <a:prstGeom prst="rect">
            <a:avLst/>
          </a:prstGeom>
        </p:spPr>
      </p:pic>
    </p:spTree>
    <p:extLst>
      <p:ext uri="{BB962C8B-B14F-4D97-AF65-F5344CB8AC3E}">
        <p14:creationId xmlns:p14="http://schemas.microsoft.com/office/powerpoint/2010/main" val="203602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5"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6" name="Freeform: Shape 1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Freeform: Shape 1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1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1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1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2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4F6532C-EA78-4A73-AED8-DE4351D1C621}"/>
              </a:ext>
            </a:extLst>
          </p:cNvPr>
          <p:cNvSpPr>
            <a:spLocks noGrp="1"/>
          </p:cNvSpPr>
          <p:nvPr>
            <p:ph type="title"/>
          </p:nvPr>
        </p:nvSpPr>
        <p:spPr>
          <a:xfrm>
            <a:off x="1198182" y="559813"/>
            <a:ext cx="10246090" cy="1471193"/>
          </a:xfrm>
        </p:spPr>
        <p:txBody>
          <a:bodyPr>
            <a:normAutofit/>
          </a:bodyPr>
          <a:lstStyle/>
          <a:p>
            <a:r>
              <a:rPr lang="en-US" b="1" dirty="0">
                <a:latin typeface="Nunito"/>
              </a:rPr>
              <a:t>Functions are First-Class Objects</a:t>
            </a:r>
            <a:br>
              <a:rPr lang="en-US" b="1" i="0" dirty="0">
                <a:effectLst/>
                <a:latin typeface="Nunito"/>
              </a:rPr>
            </a:br>
            <a:endParaRPr lang="en-US" dirty="0"/>
          </a:p>
        </p:txBody>
      </p:sp>
      <p:pic>
        <p:nvPicPr>
          <p:cNvPr id="7" name="Graphic 6" descr="Classroom">
            <a:extLst>
              <a:ext uri="{FF2B5EF4-FFF2-40B4-BE49-F238E27FC236}">
                <a16:creationId xmlns:a16="http://schemas.microsoft.com/office/drawing/2014/main" id="{FFA7D071-3191-4C25-B07B-2F1A028E28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7741" y="2304937"/>
            <a:ext cx="3808151" cy="3808151"/>
          </a:xfrm>
          <a:prstGeom prst="rect">
            <a:avLst/>
          </a:prstGeom>
        </p:spPr>
      </p:pic>
      <p:grpSp>
        <p:nvGrpSpPr>
          <p:cNvPr id="2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3" name="Freeform: Shape 2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5" name="Freeform: Shape 2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2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2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3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3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0" name="Freeform: Shape 2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1" name="Content Placeholder 2">
            <a:extLst>
              <a:ext uri="{FF2B5EF4-FFF2-40B4-BE49-F238E27FC236}">
                <a16:creationId xmlns:a16="http://schemas.microsoft.com/office/drawing/2014/main" id="{A91F8C3A-C21E-441E-A9DF-9E2339A819F5}"/>
              </a:ext>
            </a:extLst>
          </p:cNvPr>
          <p:cNvSpPr>
            <a:spLocks noGrp="1"/>
          </p:cNvSpPr>
          <p:nvPr>
            <p:ph idx="1"/>
          </p:nvPr>
        </p:nvSpPr>
        <p:spPr>
          <a:xfrm>
            <a:off x="6477002" y="2304938"/>
            <a:ext cx="4967269" cy="3808150"/>
          </a:xfrm>
        </p:spPr>
        <p:txBody>
          <a:bodyPr>
            <a:normAutofit/>
          </a:bodyPr>
          <a:lstStyle/>
          <a:p>
            <a:r>
              <a:rPr lang="en-US" sz="1800" b="0" i="0">
                <a:effectLst/>
                <a:latin typeface="Nunito"/>
              </a:rPr>
              <a:t>It's important to keep in mind before going through the rest of these lessons that JavaScript Functions are first-class objects in and as such can functions have the ability to:</a:t>
            </a:r>
          </a:p>
          <a:p>
            <a:pPr>
              <a:buFont typeface="Arial" panose="020B0604020202020204" pitchFamily="34" charset="0"/>
              <a:buChar char="•"/>
            </a:pPr>
            <a:r>
              <a:rPr lang="en-US" sz="1800" b="0" i="0">
                <a:effectLst/>
                <a:latin typeface="Nunito"/>
              </a:rPr>
              <a:t>Be assigned to variables (and treated as a value)</a:t>
            </a:r>
          </a:p>
          <a:p>
            <a:pPr>
              <a:buFont typeface="Arial" panose="020B0604020202020204" pitchFamily="34" charset="0"/>
              <a:buChar char="•"/>
            </a:pPr>
            <a:r>
              <a:rPr lang="en-US" sz="1800" b="0" i="0">
                <a:effectLst/>
                <a:latin typeface="Nunito"/>
              </a:rPr>
              <a:t>Have other functions in them</a:t>
            </a:r>
          </a:p>
          <a:p>
            <a:pPr>
              <a:buFont typeface="Arial" panose="020B0604020202020204" pitchFamily="34" charset="0"/>
              <a:buChar char="•"/>
            </a:pPr>
            <a:r>
              <a:rPr lang="en-US" sz="1800" b="0" i="0">
                <a:effectLst/>
                <a:latin typeface="Nunito"/>
              </a:rPr>
              <a:t>Return other functions to be called later</a:t>
            </a:r>
          </a:p>
          <a:p>
            <a:endParaRPr lang="en-US" sz="1800"/>
          </a:p>
        </p:txBody>
      </p:sp>
    </p:spTree>
    <p:extLst>
      <p:ext uri="{BB962C8B-B14F-4D97-AF65-F5344CB8AC3E}">
        <p14:creationId xmlns:p14="http://schemas.microsoft.com/office/powerpoint/2010/main" val="31934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CCB45D6-6622-4A68-A2E5-E0637D1E0252}"/>
              </a:ext>
            </a:extLst>
          </p:cNvPr>
          <p:cNvSpPr>
            <a:spLocks noGrp="1"/>
          </p:cNvSpPr>
          <p:nvPr>
            <p:ph type="title"/>
          </p:nvPr>
        </p:nvSpPr>
        <p:spPr>
          <a:xfrm>
            <a:off x="1198182" y="559813"/>
            <a:ext cx="5605358" cy="1664573"/>
          </a:xfrm>
        </p:spPr>
        <p:txBody>
          <a:bodyPr>
            <a:normAutofit/>
          </a:bodyPr>
          <a:lstStyle/>
          <a:p>
            <a:r>
              <a:rPr lang="en-US" b="1" dirty="0">
                <a:latin typeface="Nunito"/>
              </a:rPr>
              <a:t>Callback Functions</a:t>
            </a:r>
            <a:endParaRPr lang="en-US" b="1" i="0" dirty="0">
              <a:effectLst/>
              <a:latin typeface="Nunito"/>
            </a:endParaRPr>
          </a:p>
        </p:txBody>
      </p:sp>
      <p:sp>
        <p:nvSpPr>
          <p:cNvPr id="3" name="Content Placeholder 2">
            <a:extLst>
              <a:ext uri="{FF2B5EF4-FFF2-40B4-BE49-F238E27FC236}">
                <a16:creationId xmlns:a16="http://schemas.microsoft.com/office/drawing/2014/main" id="{3A39B7A2-51AA-4333-9DEA-B9997C3CEB5F}"/>
              </a:ext>
            </a:extLst>
          </p:cNvPr>
          <p:cNvSpPr>
            <a:spLocks noGrp="1"/>
          </p:cNvSpPr>
          <p:nvPr>
            <p:ph idx="1"/>
          </p:nvPr>
        </p:nvSpPr>
        <p:spPr>
          <a:xfrm>
            <a:off x="1185755" y="2384474"/>
            <a:ext cx="5604997" cy="3728613"/>
          </a:xfrm>
        </p:spPr>
        <p:txBody>
          <a:bodyPr>
            <a:normAutofit/>
          </a:bodyPr>
          <a:lstStyle/>
          <a:p>
            <a:r>
              <a:rPr lang="en-US" sz="1800" dirty="0"/>
              <a:t>When a function simply accepts another function as an argument, this contained function is known as a callback function. Using callback functions is a core functional programming concept, and you can find them in most JavaScript code; either in simple functions like </a:t>
            </a:r>
            <a:r>
              <a:rPr lang="en-US" sz="1800" dirty="0" err="1"/>
              <a:t>setInterval</a:t>
            </a:r>
            <a:r>
              <a:rPr lang="en-US" sz="1800" dirty="0"/>
              <a:t>, event listening or when making API calls.</a:t>
            </a:r>
          </a:p>
        </p:txBody>
      </p:sp>
      <p:pic>
        <p:nvPicPr>
          <p:cNvPr id="7" name="Picture 6">
            <a:extLst>
              <a:ext uri="{FF2B5EF4-FFF2-40B4-BE49-F238E27FC236}">
                <a16:creationId xmlns:a16="http://schemas.microsoft.com/office/drawing/2014/main" id="{0D047F19-D2A9-4407-BF96-ADE66950D41E}"/>
              </a:ext>
            </a:extLst>
          </p:cNvPr>
          <p:cNvPicPr>
            <a:picLocks noChangeAspect="1"/>
          </p:cNvPicPr>
          <p:nvPr/>
        </p:nvPicPr>
        <p:blipFill>
          <a:blip r:embed="rId2"/>
          <a:stretch>
            <a:fillRect/>
          </a:stretch>
        </p:blipFill>
        <p:spPr>
          <a:xfrm>
            <a:off x="7172627" y="1971749"/>
            <a:ext cx="4817466" cy="2909248"/>
          </a:xfrm>
          <a:prstGeom prst="rect">
            <a:avLst/>
          </a:prstGeom>
        </p:spPr>
      </p:pic>
      <p:grpSp>
        <p:nvGrpSpPr>
          <p:cNvPr id="26"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1818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D3DE-88CD-4D34-AEDE-5E5A65EAEF75}"/>
              </a:ext>
            </a:extLst>
          </p:cNvPr>
          <p:cNvSpPr>
            <a:spLocks noGrp="1"/>
          </p:cNvSpPr>
          <p:nvPr>
            <p:ph type="title"/>
          </p:nvPr>
        </p:nvSpPr>
        <p:spPr/>
        <p:txBody>
          <a:bodyPr/>
          <a:lstStyle/>
          <a:p>
            <a:r>
              <a:rPr lang="en-US" b="1" dirty="0">
                <a:latin typeface="Nunito"/>
              </a:rPr>
              <a:t>Callback Functions</a:t>
            </a:r>
            <a:endParaRPr lang="en-US" dirty="0"/>
          </a:p>
        </p:txBody>
      </p:sp>
      <p:pic>
        <p:nvPicPr>
          <p:cNvPr id="7" name="Content Placeholder 6">
            <a:extLst>
              <a:ext uri="{FF2B5EF4-FFF2-40B4-BE49-F238E27FC236}">
                <a16:creationId xmlns:a16="http://schemas.microsoft.com/office/drawing/2014/main" id="{5987E83F-46F5-4C65-8686-F58F67988B9B}"/>
              </a:ext>
            </a:extLst>
          </p:cNvPr>
          <p:cNvPicPr>
            <a:picLocks noGrp="1" noChangeAspect="1"/>
          </p:cNvPicPr>
          <p:nvPr>
            <p:ph idx="1"/>
          </p:nvPr>
        </p:nvPicPr>
        <p:blipFill>
          <a:blip r:embed="rId2"/>
          <a:stretch>
            <a:fillRect/>
          </a:stretch>
        </p:blipFill>
        <p:spPr>
          <a:xfrm>
            <a:off x="3143250" y="2715419"/>
            <a:ext cx="5905500" cy="2571750"/>
          </a:xfrm>
        </p:spPr>
      </p:pic>
    </p:spTree>
    <p:extLst>
      <p:ext uri="{BB962C8B-B14F-4D97-AF65-F5344CB8AC3E}">
        <p14:creationId xmlns:p14="http://schemas.microsoft.com/office/powerpoint/2010/main" val="47640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E5D6-6AA6-4A28-B4E0-99818AD95AEA}"/>
              </a:ext>
            </a:extLst>
          </p:cNvPr>
          <p:cNvSpPr>
            <a:spLocks noGrp="1"/>
          </p:cNvSpPr>
          <p:nvPr>
            <p:ph type="title"/>
          </p:nvPr>
        </p:nvSpPr>
        <p:spPr/>
        <p:txBody>
          <a:bodyPr>
            <a:normAutofit/>
          </a:bodyPr>
          <a:lstStyle/>
          <a:p>
            <a:r>
              <a:rPr lang="en-US" b="1" i="0" dirty="0">
                <a:solidFill>
                  <a:srgbClr val="434343"/>
                </a:solidFill>
                <a:effectLst/>
                <a:latin typeface="Nunito"/>
              </a:rPr>
              <a:t>Naming Callback functions</a:t>
            </a:r>
            <a:endParaRPr lang="en-US" dirty="0"/>
          </a:p>
        </p:txBody>
      </p:sp>
      <p:sp>
        <p:nvSpPr>
          <p:cNvPr id="3" name="Content Placeholder 2">
            <a:extLst>
              <a:ext uri="{FF2B5EF4-FFF2-40B4-BE49-F238E27FC236}">
                <a16:creationId xmlns:a16="http://schemas.microsoft.com/office/drawing/2014/main" id="{7A1B48F4-4A35-44EE-9688-C0066A98C556}"/>
              </a:ext>
            </a:extLst>
          </p:cNvPr>
          <p:cNvSpPr>
            <a:spLocks noGrp="1"/>
          </p:cNvSpPr>
          <p:nvPr>
            <p:ph idx="1"/>
          </p:nvPr>
        </p:nvSpPr>
        <p:spPr/>
        <p:txBody>
          <a:bodyPr/>
          <a:lstStyle/>
          <a:p>
            <a:r>
              <a:rPr lang="en-US" b="0" i="0" dirty="0">
                <a:solidFill>
                  <a:srgbClr val="3B454E"/>
                </a:solidFill>
                <a:effectLst/>
                <a:latin typeface="Nunito"/>
              </a:rPr>
              <a:t>Callback functions can be named or anonymous functions. In our first examples, we used anonymous callback functions. Let’s look at a named callback function:</a:t>
            </a:r>
          </a:p>
          <a:p>
            <a:endParaRPr lang="en-US" dirty="0">
              <a:solidFill>
                <a:srgbClr val="3B454E"/>
              </a:solidFill>
              <a:latin typeface="Nunito"/>
            </a:endParaRPr>
          </a:p>
          <a:p>
            <a:endParaRPr lang="en-US" dirty="0"/>
          </a:p>
        </p:txBody>
      </p:sp>
      <p:pic>
        <p:nvPicPr>
          <p:cNvPr id="5" name="Picture 4">
            <a:extLst>
              <a:ext uri="{FF2B5EF4-FFF2-40B4-BE49-F238E27FC236}">
                <a16:creationId xmlns:a16="http://schemas.microsoft.com/office/drawing/2014/main" id="{F487FAFD-6413-4EEB-84AF-AAD5230571EA}"/>
              </a:ext>
            </a:extLst>
          </p:cNvPr>
          <p:cNvPicPr>
            <a:picLocks noChangeAspect="1"/>
          </p:cNvPicPr>
          <p:nvPr/>
        </p:nvPicPr>
        <p:blipFill>
          <a:blip r:embed="rId2"/>
          <a:stretch>
            <a:fillRect/>
          </a:stretch>
        </p:blipFill>
        <p:spPr>
          <a:xfrm>
            <a:off x="2250924" y="3702571"/>
            <a:ext cx="7690152" cy="1469049"/>
          </a:xfrm>
          <a:prstGeom prst="rect">
            <a:avLst/>
          </a:prstGeom>
        </p:spPr>
      </p:pic>
    </p:spTree>
    <p:extLst>
      <p:ext uri="{BB962C8B-B14F-4D97-AF65-F5344CB8AC3E}">
        <p14:creationId xmlns:p14="http://schemas.microsoft.com/office/powerpoint/2010/main" val="133224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01DD-25A5-4A0B-87E1-63C4A4502DDA}"/>
              </a:ext>
            </a:extLst>
          </p:cNvPr>
          <p:cNvSpPr>
            <a:spLocks noGrp="1"/>
          </p:cNvSpPr>
          <p:nvPr>
            <p:ph type="title"/>
          </p:nvPr>
        </p:nvSpPr>
        <p:spPr/>
        <p:txBody>
          <a:bodyPr/>
          <a:lstStyle/>
          <a:p>
            <a:r>
              <a:rPr lang="en-US" b="1" i="0" dirty="0">
                <a:solidFill>
                  <a:srgbClr val="434343"/>
                </a:solidFill>
                <a:effectLst/>
                <a:latin typeface="Nunito"/>
              </a:rPr>
              <a:t>Naming Callback functions</a:t>
            </a:r>
            <a:endParaRPr lang="en-US" dirty="0"/>
          </a:p>
        </p:txBody>
      </p:sp>
      <p:sp>
        <p:nvSpPr>
          <p:cNvPr id="4" name="Rectangle 1">
            <a:extLst>
              <a:ext uri="{FF2B5EF4-FFF2-40B4-BE49-F238E27FC236}">
                <a16:creationId xmlns:a16="http://schemas.microsoft.com/office/drawing/2014/main" id="{F050DCB7-929E-435C-A8B1-22BFFCB25D62}"/>
              </a:ext>
            </a:extLst>
          </p:cNvPr>
          <p:cNvSpPr>
            <a:spLocks noGrp="1" noChangeArrowheads="1"/>
          </p:cNvSpPr>
          <p:nvPr>
            <p:ph idx="1"/>
          </p:nvPr>
        </p:nvSpPr>
        <p:spPr bwMode="auto">
          <a:xfrm>
            <a:off x="2357797" y="2817793"/>
            <a:ext cx="7476406" cy="2337024"/>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25709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99CD"/>
                </a:solidFill>
                <a:effectLst/>
                <a:latin typeface="Source Code Pro"/>
              </a:rPr>
              <a:t>function</a:t>
            </a:r>
            <a:r>
              <a:rPr kumimoji="0" lang="en-US" altLang="en-US" sz="2000" b="0" i="0" u="none" strike="noStrike" cap="none" normalizeH="0" baseline="0" dirty="0">
                <a:ln>
                  <a:noFill/>
                </a:ln>
                <a:solidFill>
                  <a:srgbClr val="CCCCCC"/>
                </a:solidFill>
                <a:effectLst/>
                <a:latin typeface="Source Code Pro"/>
              </a:rPr>
              <a:t> </a:t>
            </a:r>
            <a:r>
              <a:rPr kumimoji="0" lang="en-US" altLang="en-US" sz="2000" b="0" i="0" u="none" strike="noStrike" cap="none" normalizeH="0" baseline="0" dirty="0">
                <a:ln>
                  <a:noFill/>
                </a:ln>
                <a:solidFill>
                  <a:srgbClr val="F08D49"/>
                </a:solidFill>
                <a:effectLst/>
                <a:latin typeface="Source Code Pro"/>
              </a:rPr>
              <a:t>introduction</a:t>
            </a:r>
            <a:r>
              <a:rPr kumimoji="0" lang="en-US" altLang="en-US" sz="2000" b="0" i="0" u="none" strike="noStrike" cap="none" normalizeH="0" baseline="0" dirty="0">
                <a:ln>
                  <a:noFill/>
                </a:ln>
                <a:solidFill>
                  <a:srgbClr val="CCCCCC"/>
                </a:solidFill>
                <a:effectLst/>
                <a:latin typeface="Source Code Pro"/>
              </a:rPr>
              <a:t>(</a:t>
            </a:r>
            <a:r>
              <a:rPr kumimoji="0" lang="en-US" altLang="en-US" sz="2000" b="0" i="0" u="none" strike="noStrike" cap="none" normalizeH="0" baseline="0" dirty="0" err="1">
                <a:ln>
                  <a:noFill/>
                </a:ln>
                <a:solidFill>
                  <a:srgbClr val="CCCCCC"/>
                </a:solidFill>
                <a:effectLst/>
                <a:latin typeface="Source Code Pro"/>
              </a:rPr>
              <a:t>firstName</a:t>
            </a:r>
            <a:r>
              <a:rPr kumimoji="0" lang="en-US" altLang="en-US" sz="2000" b="0" i="0" u="none" strike="noStrike" cap="none" normalizeH="0" baseline="0" dirty="0">
                <a:ln>
                  <a:noFill/>
                </a:ln>
                <a:solidFill>
                  <a:srgbClr val="CCCCCC"/>
                </a:solidFill>
                <a:effectLst/>
                <a:latin typeface="Source Code Pro"/>
              </a:rPr>
              <a:t>, </a:t>
            </a:r>
            <a:r>
              <a:rPr kumimoji="0" lang="en-US" altLang="en-US" sz="2000" b="0" i="0" u="none" strike="noStrike" cap="none" normalizeH="0" baseline="0" dirty="0" err="1">
                <a:ln>
                  <a:noFill/>
                </a:ln>
                <a:solidFill>
                  <a:srgbClr val="CCCCCC"/>
                </a:solidFill>
                <a:effectLst/>
                <a:latin typeface="Source Code Pro"/>
              </a:rPr>
              <a:t>lastName</a:t>
            </a:r>
            <a:r>
              <a:rPr kumimoji="0" lang="en-US" altLang="en-US" sz="2000" b="0" i="0" u="none" strike="noStrike" cap="none" normalizeH="0" baseline="0" dirty="0">
                <a:ln>
                  <a:noFill/>
                </a:ln>
                <a:solidFill>
                  <a:srgbClr val="CCCCCC"/>
                </a:solidFill>
                <a:effectLst/>
                <a:latin typeface="Source Code Pro"/>
              </a:rPr>
              <a:t>, callback)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Source Code Pro"/>
              </a:rPr>
              <a:t> </a:t>
            </a:r>
            <a:r>
              <a:rPr kumimoji="0" lang="en-US" altLang="en-US" sz="2000" b="0" i="0" u="none" strike="noStrike" cap="none" normalizeH="0" baseline="0" dirty="0">
                <a:ln>
                  <a:noFill/>
                </a:ln>
                <a:solidFill>
                  <a:srgbClr val="CC99CD"/>
                </a:solidFill>
                <a:effectLst/>
                <a:latin typeface="Source Code Pro"/>
              </a:rPr>
              <a:t>const</a:t>
            </a:r>
            <a:r>
              <a:rPr kumimoji="0" lang="en-US" altLang="en-US" sz="2000" b="0" i="0" u="none" strike="noStrike" cap="none" normalizeH="0" baseline="0" dirty="0">
                <a:ln>
                  <a:noFill/>
                </a:ln>
                <a:solidFill>
                  <a:srgbClr val="CCCCCC"/>
                </a:solidFill>
                <a:effectLst/>
                <a:latin typeface="Source Code Pro"/>
              </a:rPr>
              <a:t> </a:t>
            </a:r>
            <a:r>
              <a:rPr kumimoji="0" lang="en-US" altLang="en-US" sz="2000" b="0" i="0" u="none" strike="noStrike" cap="none" normalizeH="0" baseline="0" dirty="0" err="1">
                <a:ln>
                  <a:noFill/>
                </a:ln>
                <a:solidFill>
                  <a:srgbClr val="CCCCCC"/>
                </a:solidFill>
                <a:effectLst/>
                <a:latin typeface="Source Code Pro"/>
              </a:rPr>
              <a:t>fullName</a:t>
            </a:r>
            <a:r>
              <a:rPr kumimoji="0" lang="en-US" altLang="en-US" sz="2000" b="0" i="0" u="none" strike="noStrike" cap="none" normalizeH="0" baseline="0" dirty="0">
                <a:ln>
                  <a:noFill/>
                </a:ln>
                <a:solidFill>
                  <a:srgbClr val="CCCCCC"/>
                </a:solidFill>
                <a:effectLst/>
                <a:latin typeface="Source Code Pro"/>
              </a:rPr>
              <a:t> </a:t>
            </a:r>
            <a:r>
              <a:rPr kumimoji="0" lang="en-US" altLang="en-US" sz="2000" b="0" i="0" u="none" strike="noStrike" cap="none" normalizeH="0" baseline="0" dirty="0">
                <a:ln>
                  <a:noFill/>
                </a:ln>
                <a:solidFill>
                  <a:srgbClr val="67CDCC"/>
                </a:solidFill>
                <a:effectLst/>
                <a:latin typeface="Source Code Pro"/>
              </a:rPr>
              <a:t>=</a:t>
            </a:r>
            <a:r>
              <a:rPr kumimoji="0" lang="en-US" altLang="en-US" sz="2000" b="0" i="0" u="none" strike="noStrike" cap="none" normalizeH="0" baseline="0" dirty="0">
                <a:ln>
                  <a:noFill/>
                </a:ln>
                <a:solidFill>
                  <a:srgbClr val="CCCCCC"/>
                </a:solidFill>
                <a:effectLst/>
                <a:latin typeface="Source Code Pro"/>
              </a:rPr>
              <a:t> </a:t>
            </a:r>
            <a:r>
              <a:rPr kumimoji="0" lang="en-US" altLang="en-US" sz="2000" b="0" i="0" u="none" strike="noStrike" cap="none" normalizeH="0" baseline="0" dirty="0">
                <a:ln>
                  <a:noFill/>
                </a:ln>
                <a:solidFill>
                  <a:srgbClr val="7EC699"/>
                </a:solidFill>
                <a:effectLst/>
                <a:latin typeface="Source Code Pro"/>
              </a:rPr>
              <a:t>`</a:t>
            </a:r>
            <a:r>
              <a:rPr kumimoji="0" lang="en-US" altLang="en-US" sz="2000" b="0" i="0" u="none" strike="noStrike" cap="none" normalizeH="0" baseline="0" dirty="0">
                <a:ln>
                  <a:noFill/>
                </a:ln>
                <a:solidFill>
                  <a:srgbClr val="CCCCCC"/>
                </a:solidFill>
                <a:effectLst/>
                <a:latin typeface="Source Code Pro"/>
              </a:rPr>
              <a:t>${</a:t>
            </a:r>
            <a:r>
              <a:rPr kumimoji="0" lang="en-US" altLang="en-US" sz="2000" b="0" i="0" u="none" strike="noStrike" cap="none" normalizeH="0" baseline="0" dirty="0" err="1">
                <a:ln>
                  <a:noFill/>
                </a:ln>
                <a:solidFill>
                  <a:srgbClr val="CCCCCC"/>
                </a:solidFill>
                <a:effectLst/>
                <a:latin typeface="Source Code Pro"/>
              </a:rPr>
              <a:t>firstName</a:t>
            </a:r>
            <a:r>
              <a:rPr kumimoji="0" lang="en-US" altLang="en-US" sz="2000" b="0" i="0" u="none" strike="noStrike" cap="none" normalizeH="0" baseline="0" dirty="0">
                <a:ln>
                  <a:noFill/>
                </a:ln>
                <a:solidFill>
                  <a:srgbClr val="CCCCCC"/>
                </a:solidFill>
                <a:effectLst/>
                <a:latin typeface="Source Code Pro"/>
              </a:rPr>
              <a:t>}</a:t>
            </a:r>
            <a:r>
              <a:rPr kumimoji="0" lang="en-US" altLang="en-US" sz="2000" b="0" i="0" u="none" strike="noStrike" cap="none" normalizeH="0" baseline="0" dirty="0">
                <a:ln>
                  <a:noFill/>
                </a:ln>
                <a:solidFill>
                  <a:srgbClr val="7EC699"/>
                </a:solidFill>
                <a:effectLst/>
                <a:latin typeface="Source Code Pro"/>
              </a:rPr>
              <a:t> </a:t>
            </a:r>
            <a:r>
              <a:rPr kumimoji="0" lang="en-US" altLang="en-US" sz="2000" b="0" i="0" u="none" strike="noStrike" cap="none" normalizeH="0" baseline="0" dirty="0">
                <a:ln>
                  <a:noFill/>
                </a:ln>
                <a:solidFill>
                  <a:srgbClr val="CCCCCC"/>
                </a:solidFill>
                <a:effectLst/>
                <a:latin typeface="Source Code Pro"/>
              </a:rPr>
              <a:t>${</a:t>
            </a:r>
            <a:r>
              <a:rPr kumimoji="0" lang="en-US" altLang="en-US" sz="2000" b="0" i="0" u="none" strike="noStrike" cap="none" normalizeH="0" baseline="0" dirty="0" err="1">
                <a:ln>
                  <a:noFill/>
                </a:ln>
                <a:solidFill>
                  <a:srgbClr val="CCCCCC"/>
                </a:solidFill>
                <a:effectLst/>
                <a:latin typeface="Source Code Pro"/>
              </a:rPr>
              <a:t>lastName</a:t>
            </a:r>
            <a:r>
              <a:rPr kumimoji="0" lang="en-US" altLang="en-US" sz="2000" b="0" i="0" u="none" strike="noStrike" cap="none" normalizeH="0" baseline="0" dirty="0">
                <a:ln>
                  <a:noFill/>
                </a:ln>
                <a:solidFill>
                  <a:srgbClr val="CCCCCC"/>
                </a:solidFill>
                <a:effectLst/>
                <a:latin typeface="Source Code Pro"/>
              </a:rPr>
              <a:t>}</a:t>
            </a:r>
            <a:r>
              <a:rPr kumimoji="0" lang="en-US" altLang="en-US" sz="2000" b="0" i="0" u="none" strike="noStrike" cap="none" normalizeH="0" baseline="0" dirty="0">
                <a:ln>
                  <a:noFill/>
                </a:ln>
                <a:solidFill>
                  <a:srgbClr val="7EC699"/>
                </a:solidFill>
                <a:effectLst/>
                <a:latin typeface="Source Code Pro"/>
              </a:rPr>
              <a:t>`</a:t>
            </a:r>
            <a:r>
              <a:rPr kumimoji="0" lang="en-US" altLang="en-US" sz="2000" b="0" i="0" u="none" strike="noStrike" cap="none" normalizeH="0" baseline="0" dirty="0">
                <a:ln>
                  <a:noFill/>
                </a:ln>
                <a:solidFill>
                  <a:srgbClr val="CCCCCC"/>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08D49"/>
                </a:solidFill>
                <a:effectLst/>
                <a:latin typeface="Source Code Pro"/>
              </a:rPr>
              <a:t>callback</a:t>
            </a:r>
            <a:r>
              <a:rPr kumimoji="0" lang="en-US" altLang="en-US" sz="2000" b="0" i="0" u="none" strike="noStrike" cap="none" normalizeH="0" baseline="0" dirty="0">
                <a:ln>
                  <a:noFill/>
                </a:ln>
                <a:solidFill>
                  <a:srgbClr val="CCCCCC"/>
                </a:solidFill>
                <a:effectLst/>
                <a:latin typeface="Source Code Pro"/>
              </a:rPr>
              <a:t>(</a:t>
            </a:r>
            <a:r>
              <a:rPr kumimoji="0" lang="en-US" altLang="en-US" sz="2000" b="0" i="0" u="none" strike="noStrike" cap="none" normalizeH="0" baseline="0" dirty="0" err="1">
                <a:ln>
                  <a:noFill/>
                </a:ln>
                <a:solidFill>
                  <a:srgbClr val="CCCCCC"/>
                </a:solidFill>
                <a:effectLst/>
                <a:latin typeface="Source Code Pro"/>
              </a:rPr>
              <a:t>fullName</a:t>
            </a:r>
            <a:r>
              <a:rPr kumimoji="0" lang="en-US" altLang="en-US" sz="2000" b="0" i="0" u="none" strike="noStrike" cap="none" normalizeH="0" baseline="0" dirty="0">
                <a:ln>
                  <a:noFill/>
                </a:ln>
                <a:solidFill>
                  <a:srgbClr val="CCCCCC"/>
                </a:solidFill>
                <a:effectLst/>
                <a:latin typeface="Source Code Pr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CCCC"/>
                </a:solidFill>
                <a:effectLst/>
                <a:latin typeface="Source Code Pr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08D49"/>
                </a:solidFill>
                <a:effectLst/>
                <a:latin typeface="Source Code Pro"/>
              </a:rPr>
              <a:t>introduction</a:t>
            </a:r>
            <a:r>
              <a:rPr kumimoji="0" lang="en-US" altLang="en-US" sz="2000" b="0" i="0" u="none" strike="noStrike" cap="none" normalizeH="0" baseline="0" dirty="0">
                <a:ln>
                  <a:noFill/>
                </a:ln>
                <a:solidFill>
                  <a:srgbClr val="CCCCCC"/>
                </a:solidFill>
                <a:effectLst/>
                <a:latin typeface="Source Code Pro"/>
              </a:rPr>
              <a:t>(</a:t>
            </a:r>
            <a:r>
              <a:rPr kumimoji="0" lang="en-US" altLang="en-US" sz="2000" b="0" i="0" u="none" strike="noStrike" cap="none" normalizeH="0" baseline="0" dirty="0">
                <a:ln>
                  <a:noFill/>
                </a:ln>
                <a:solidFill>
                  <a:srgbClr val="7EC699"/>
                </a:solidFill>
                <a:effectLst/>
                <a:latin typeface="Source Code Pro"/>
              </a:rPr>
              <a:t>'Chris'</a:t>
            </a:r>
            <a:r>
              <a:rPr kumimoji="0" lang="en-US" altLang="en-US" sz="2000" b="0" i="0" u="none" strike="noStrike" cap="none" normalizeH="0" baseline="0" dirty="0">
                <a:ln>
                  <a:noFill/>
                </a:ln>
                <a:solidFill>
                  <a:srgbClr val="CCCCCC"/>
                </a:solidFill>
                <a:effectLst/>
                <a:latin typeface="Source Code Pro"/>
              </a:rPr>
              <a:t>,</a:t>
            </a:r>
            <a:r>
              <a:rPr kumimoji="0" lang="en-US" altLang="en-US" sz="2000" b="0" i="0" u="none" strike="noStrike" cap="none" normalizeH="0" baseline="0" dirty="0">
                <a:ln>
                  <a:noFill/>
                </a:ln>
                <a:solidFill>
                  <a:srgbClr val="7EC699"/>
                </a:solidFill>
                <a:effectLst/>
                <a:latin typeface="Source Code Pro"/>
              </a:rPr>
              <a:t>'</a:t>
            </a:r>
            <a:r>
              <a:rPr kumimoji="0" lang="en-US" altLang="en-US" sz="2000" b="0" i="0" u="none" strike="noStrike" cap="none" normalizeH="0" baseline="0" dirty="0" err="1">
                <a:ln>
                  <a:noFill/>
                </a:ln>
                <a:solidFill>
                  <a:srgbClr val="7EC699"/>
                </a:solidFill>
                <a:effectLst/>
                <a:latin typeface="Source Code Pro"/>
              </a:rPr>
              <a:t>Nwamba</a:t>
            </a:r>
            <a:r>
              <a:rPr kumimoji="0" lang="en-US" altLang="en-US" sz="2000" b="0" i="0" u="none" strike="noStrike" cap="none" normalizeH="0" baseline="0" dirty="0">
                <a:ln>
                  <a:noFill/>
                </a:ln>
                <a:solidFill>
                  <a:srgbClr val="7EC699"/>
                </a:solidFill>
                <a:effectLst/>
                <a:latin typeface="Source Code Pro"/>
              </a:rPr>
              <a:t>'</a:t>
            </a:r>
            <a:r>
              <a:rPr kumimoji="0" lang="en-US" altLang="en-US" sz="2000" b="0" i="0" u="none" strike="noStrike" cap="none" normalizeH="0" baseline="0" dirty="0">
                <a:ln>
                  <a:noFill/>
                </a:ln>
                <a:solidFill>
                  <a:srgbClr val="CCCCCC"/>
                </a:solidFill>
                <a:effectLst/>
                <a:latin typeface="Source Code Pro"/>
              </a:rPr>
              <a:t>, greeting);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3570861"/>
      </p:ext>
    </p:extLst>
  </p:cSld>
  <p:clrMapOvr>
    <a:masterClrMapping/>
  </p:clrMapOvr>
</p:sld>
</file>

<file path=ppt/theme/theme1.xml><?xml version="1.0" encoding="utf-8"?>
<a:theme xmlns:a="http://schemas.openxmlformats.org/drawingml/2006/main" name="ExploreVTI">
  <a:themeElements>
    <a:clrScheme name="AnalogousFromLightSeedLeftStep">
      <a:dk1>
        <a:srgbClr val="000000"/>
      </a:dk1>
      <a:lt1>
        <a:srgbClr val="FFFFFF"/>
      </a:lt1>
      <a:dk2>
        <a:srgbClr val="3C222C"/>
      </a:dk2>
      <a:lt2>
        <a:srgbClr val="E4E2E8"/>
      </a:lt2>
      <a:accent1>
        <a:srgbClr val="90A953"/>
      </a:accent1>
      <a:accent2>
        <a:srgbClr val="B0A240"/>
      </a:accent2>
      <a:accent3>
        <a:srgbClr val="E28B42"/>
      </a:accent3>
      <a:accent4>
        <a:srgbClr val="E55A54"/>
      </a:accent4>
      <a:accent5>
        <a:srgbClr val="EA739F"/>
      </a:accent5>
      <a:accent6>
        <a:srgbClr val="E554C7"/>
      </a:accent6>
      <a:hlink>
        <a:srgbClr val="7D69AE"/>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9F32EEB805DD4390C483083D3A98EC" ma:contentTypeVersion="9" ma:contentTypeDescription="Create a new document." ma:contentTypeScope="" ma:versionID="c7ca955c938dbeecd33ca569bbc994a1">
  <xsd:schema xmlns:xsd="http://www.w3.org/2001/XMLSchema" xmlns:xs="http://www.w3.org/2001/XMLSchema" xmlns:p="http://schemas.microsoft.com/office/2006/metadata/properties" xmlns:ns3="7e1470f2-6212-456f-a82d-9b644534842c" targetNamespace="http://schemas.microsoft.com/office/2006/metadata/properties" ma:root="true" ma:fieldsID="27bb9938a4c9249d8263aa5cf589297e" ns3:_="">
    <xsd:import namespace="7e1470f2-6212-456f-a82d-9b644534842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1470f2-6212-456f-a82d-9b64453484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92808A-9B74-4BB1-ABE3-1A561A4C9B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1470f2-6212-456f-a82d-9b64453484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9592C7-821F-453D-A443-26F77F530E6D}">
  <ds:schemaRefs>
    <ds:schemaRef ds:uri="http://schemas.microsoft.com/sharepoint/v3/contenttype/forms"/>
  </ds:schemaRefs>
</ds:datastoreItem>
</file>

<file path=customXml/itemProps3.xml><?xml version="1.0" encoding="utf-8"?>
<ds:datastoreItem xmlns:ds="http://schemas.openxmlformats.org/officeDocument/2006/customXml" ds:itemID="{F470DE99-3408-4060-A967-A0FDF280DF98}">
  <ds:schemaRefs>
    <ds:schemaRef ds:uri="http://schemas.microsoft.com/office/2006/documentManagement/types"/>
    <ds:schemaRef ds:uri="http://schemas.microsoft.com/office/2006/metadata/properties"/>
    <ds:schemaRef ds:uri="http://www.w3.org/XML/1998/namespace"/>
    <ds:schemaRef ds:uri="7e1470f2-6212-456f-a82d-9b644534842c"/>
    <ds:schemaRef ds:uri="http://purl.org/dc/elements/1.1/"/>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142</TotalTime>
  <Words>831</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Avenir Next LT Pro</vt:lpstr>
      <vt:lpstr>AvenirNext LT Pro Medium</vt:lpstr>
      <vt:lpstr>Nunito</vt:lpstr>
      <vt:lpstr>Rockwell</vt:lpstr>
      <vt:lpstr>Segoe UI</vt:lpstr>
      <vt:lpstr>Source Code Pro</vt:lpstr>
      <vt:lpstr>ExploreVTI</vt:lpstr>
      <vt:lpstr>Callback and Promise in JavaScript</vt:lpstr>
      <vt:lpstr>Callbacks, Promises, and Async</vt:lpstr>
      <vt:lpstr>Asynchronous Operations</vt:lpstr>
      <vt:lpstr>Asynchronous Operations</vt:lpstr>
      <vt:lpstr>Functions are First-Class Objects </vt:lpstr>
      <vt:lpstr>Callback Functions</vt:lpstr>
      <vt:lpstr>Callback Functions</vt:lpstr>
      <vt:lpstr>Naming Callback functions</vt:lpstr>
      <vt:lpstr>Naming Callback functions</vt:lpstr>
      <vt:lpstr>Promises</vt:lpstr>
      <vt:lpstr>Creating a Promise</vt:lpstr>
      <vt:lpstr>Creating a Promise</vt:lpstr>
      <vt:lpstr>Using Promises </vt:lpstr>
      <vt:lpstr>Using Promises </vt:lpstr>
      <vt:lpstr>Await</vt:lpstr>
      <vt:lpstr>Await</vt:lpstr>
      <vt:lpstr>Await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Callback and Promise in JavaScript</dc:title>
  <dc:creator>Fahim Uz Zaman</dc:creator>
  <cp:lastModifiedBy>Fahim Uz Zaman</cp:lastModifiedBy>
  <cp:revision>1</cp:revision>
  <dcterms:created xsi:type="dcterms:W3CDTF">2021-02-14T07:46:48Z</dcterms:created>
  <dcterms:modified xsi:type="dcterms:W3CDTF">2021-02-14T10:09:30Z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0x010100769F32EEB805DD4390C483083D3A98EC</vt:lpwstr>
  </property>
</Properties>
</file>