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" y="4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im Uz Zaman" userId="a8276cce-2464-415c-95af-b90a08ee9e99" providerId="ADAL" clId="{2881445C-DCF5-46FF-ADD7-4FF6EC03E5EB}"/>
    <pc:docChg chg="undo custSel addSld delSld modSld">
      <pc:chgData name="Fahim Uz Zaman" userId="a8276cce-2464-415c-95af-b90a08ee9e99" providerId="ADAL" clId="{2881445C-DCF5-46FF-ADD7-4FF6EC03E5EB}" dt="2021-02-14T07:41:05.080" v="201" actId="47"/>
      <pc:docMkLst>
        <pc:docMk/>
      </pc:docMkLst>
      <pc:sldChg chg="addSp delSp modSp mod setBg">
        <pc:chgData name="Fahim Uz Zaman" userId="a8276cce-2464-415c-95af-b90a08ee9e99" providerId="ADAL" clId="{2881445C-DCF5-46FF-ADD7-4FF6EC03E5EB}" dt="2021-02-14T07:36:46.139" v="98" actId="20577"/>
        <pc:sldMkLst>
          <pc:docMk/>
          <pc:sldMk cId="3271999353" sldId="256"/>
        </pc:sldMkLst>
        <pc:spChg chg="mod">
          <ac:chgData name="Fahim Uz Zaman" userId="a8276cce-2464-415c-95af-b90a08ee9e99" providerId="ADAL" clId="{2881445C-DCF5-46FF-ADD7-4FF6EC03E5EB}" dt="2021-02-14T07:36:46.139" v="98" actId="20577"/>
          <ac:spMkLst>
            <pc:docMk/>
            <pc:sldMk cId="3271999353" sldId="256"/>
            <ac:spMk id="2" creationId="{595E46A2-9234-43AD-B4D4-B09A17AFBB39}"/>
          </ac:spMkLst>
        </pc:spChg>
        <pc:spChg chg="mod">
          <ac:chgData name="Fahim Uz Zaman" userId="a8276cce-2464-415c-95af-b90a08ee9e99" providerId="ADAL" clId="{2881445C-DCF5-46FF-ADD7-4FF6EC03E5EB}" dt="2021-02-14T07:23:45.277" v="51" actId="26606"/>
          <ac:spMkLst>
            <pc:docMk/>
            <pc:sldMk cId="3271999353" sldId="256"/>
            <ac:spMk id="3" creationId="{A14435AD-7F14-4499-B153-0F44873D29F5}"/>
          </ac:spMkLst>
        </pc:spChg>
        <pc:spChg chg="add del">
          <ac:chgData name="Fahim Uz Zaman" userId="a8276cce-2464-415c-95af-b90a08ee9e99" providerId="ADAL" clId="{2881445C-DCF5-46FF-ADD7-4FF6EC03E5EB}" dt="2021-02-14T07:23:45.265" v="50" actId="26606"/>
          <ac:spMkLst>
            <pc:docMk/>
            <pc:sldMk cId="3271999353" sldId="256"/>
            <ac:spMk id="8" creationId="{23962611-DFD5-4092-AAFD-559E3DFCE2C9}"/>
          </ac:spMkLst>
        </pc:spChg>
        <pc:spChg chg="add del">
          <ac:chgData name="Fahim Uz Zaman" userId="a8276cce-2464-415c-95af-b90a08ee9e99" providerId="ADAL" clId="{2881445C-DCF5-46FF-ADD7-4FF6EC03E5EB}" dt="2021-02-14T07:23:42.999" v="48" actId="26606"/>
          <ac:spMkLst>
            <pc:docMk/>
            <pc:sldMk cId="3271999353" sldId="256"/>
            <ac:spMk id="9" creationId="{C1DD1A8A-57D5-4A81-AD04-532B043C5611}"/>
          </ac:spMkLst>
        </pc:spChg>
        <pc:spChg chg="add del">
          <ac:chgData name="Fahim Uz Zaman" userId="a8276cce-2464-415c-95af-b90a08ee9e99" providerId="ADAL" clId="{2881445C-DCF5-46FF-ADD7-4FF6EC03E5EB}" dt="2021-02-14T07:23:42.999" v="48" actId="26606"/>
          <ac:spMkLst>
            <pc:docMk/>
            <pc:sldMk cId="3271999353" sldId="256"/>
            <ac:spMk id="11" creationId="{007891EC-4501-44ED-A8C8-B11B6DB767AB}"/>
          </ac:spMkLst>
        </pc:spChg>
        <pc:spChg chg="add">
          <ac:chgData name="Fahim Uz Zaman" userId="a8276cce-2464-415c-95af-b90a08ee9e99" providerId="ADAL" clId="{2881445C-DCF5-46FF-ADD7-4FF6EC03E5EB}" dt="2021-02-14T07:23:45.277" v="51" actId="26606"/>
          <ac:spMkLst>
            <pc:docMk/>
            <pc:sldMk cId="3271999353" sldId="256"/>
            <ac:spMk id="12" creationId="{04DC2037-48A0-4F22-B9D4-8EAEBC780AB4}"/>
          </ac:spMkLst>
        </pc:spChg>
        <pc:spChg chg="add">
          <ac:chgData name="Fahim Uz Zaman" userId="a8276cce-2464-415c-95af-b90a08ee9e99" providerId="ADAL" clId="{2881445C-DCF5-46FF-ADD7-4FF6EC03E5EB}" dt="2021-02-14T07:23:45.277" v="51" actId="26606"/>
          <ac:spMkLst>
            <pc:docMk/>
            <pc:sldMk cId="3271999353" sldId="256"/>
            <ac:spMk id="13" creationId="{C66F2F30-5DC0-44A0-BFA6-E12F46ED16DA}"/>
          </ac:spMkLst>
        </pc:spChg>
        <pc:spChg chg="add">
          <ac:chgData name="Fahim Uz Zaman" userId="a8276cce-2464-415c-95af-b90a08ee9e99" providerId="ADAL" clId="{2881445C-DCF5-46FF-ADD7-4FF6EC03E5EB}" dt="2021-02-14T07:23:45.277" v="51" actId="26606"/>
          <ac:spMkLst>
            <pc:docMk/>
            <pc:sldMk cId="3271999353" sldId="256"/>
            <ac:spMk id="14" creationId="{0006CBFD-ADA0-43D1-9332-9C34CA1C76ED}"/>
          </ac:spMkLst>
        </pc:spChg>
        <pc:spChg chg="add">
          <ac:chgData name="Fahim Uz Zaman" userId="a8276cce-2464-415c-95af-b90a08ee9e99" providerId="ADAL" clId="{2881445C-DCF5-46FF-ADD7-4FF6EC03E5EB}" dt="2021-02-14T07:23:45.277" v="51" actId="26606"/>
          <ac:spMkLst>
            <pc:docMk/>
            <pc:sldMk cId="3271999353" sldId="256"/>
            <ac:spMk id="15" creationId="{85872F57-7F42-4F97-8391-DDC8D0054C03}"/>
          </ac:spMkLst>
        </pc:spChg>
        <pc:spChg chg="add">
          <ac:chgData name="Fahim Uz Zaman" userId="a8276cce-2464-415c-95af-b90a08ee9e99" providerId="ADAL" clId="{2881445C-DCF5-46FF-ADD7-4FF6EC03E5EB}" dt="2021-02-14T07:23:45.277" v="51" actId="26606"/>
          <ac:spMkLst>
            <pc:docMk/>
            <pc:sldMk cId="3271999353" sldId="256"/>
            <ac:spMk id="16" creationId="{2B931666-F28F-45F3-A074-66D2272D580B}"/>
          </ac:spMkLst>
        </pc:spChg>
        <pc:picChg chg="add del">
          <ac:chgData name="Fahim Uz Zaman" userId="a8276cce-2464-415c-95af-b90a08ee9e99" providerId="ADAL" clId="{2881445C-DCF5-46FF-ADD7-4FF6EC03E5EB}" dt="2021-02-14T07:23:42.999" v="48" actId="26606"/>
          <ac:picMkLst>
            <pc:docMk/>
            <pc:sldMk cId="3271999353" sldId="256"/>
            <ac:picMk id="5" creationId="{62B599A5-6062-4A18-8A0E-0E033BF621AC}"/>
          </ac:picMkLst>
        </pc:picChg>
        <pc:picChg chg="add del">
          <ac:chgData name="Fahim Uz Zaman" userId="a8276cce-2464-415c-95af-b90a08ee9e99" providerId="ADAL" clId="{2881445C-DCF5-46FF-ADD7-4FF6EC03E5EB}" dt="2021-02-14T07:23:45.265" v="50" actId="26606"/>
          <ac:picMkLst>
            <pc:docMk/>
            <pc:sldMk cId="3271999353" sldId="256"/>
            <ac:picMk id="10" creationId="{2270F1FA-0425-408F-9861-80BF5AFB276D}"/>
          </ac:picMkLst>
        </pc:picChg>
      </pc:sldChg>
      <pc:sldChg chg="addSp modSp mod setBg">
        <pc:chgData name="Fahim Uz Zaman" userId="a8276cce-2464-415c-95af-b90a08ee9e99" providerId="ADAL" clId="{2881445C-DCF5-46FF-ADD7-4FF6EC03E5EB}" dt="2021-02-14T07:23:49.443" v="52" actId="26606"/>
        <pc:sldMkLst>
          <pc:docMk/>
          <pc:sldMk cId="993270857" sldId="257"/>
        </pc:sldMkLst>
        <pc:spChg chg="mod">
          <ac:chgData name="Fahim Uz Zaman" userId="a8276cce-2464-415c-95af-b90a08ee9e99" providerId="ADAL" clId="{2881445C-DCF5-46FF-ADD7-4FF6EC03E5EB}" dt="2021-02-14T07:23:49.443" v="52" actId="26606"/>
          <ac:spMkLst>
            <pc:docMk/>
            <pc:sldMk cId="993270857" sldId="257"/>
            <ac:spMk id="2" creationId="{E7DA754A-1B4B-4AB3-8AD2-7DD0A52DB056}"/>
          </ac:spMkLst>
        </pc:spChg>
        <pc:spChg chg="mod">
          <ac:chgData name="Fahim Uz Zaman" userId="a8276cce-2464-415c-95af-b90a08ee9e99" providerId="ADAL" clId="{2881445C-DCF5-46FF-ADD7-4FF6EC03E5EB}" dt="2021-02-14T07:23:49.443" v="52" actId="26606"/>
          <ac:spMkLst>
            <pc:docMk/>
            <pc:sldMk cId="993270857" sldId="257"/>
            <ac:spMk id="3" creationId="{A6757951-1218-449D-AC48-8354E7D8EAF6}"/>
          </ac:spMkLst>
        </pc:spChg>
        <pc:spChg chg="add">
          <ac:chgData name="Fahim Uz Zaman" userId="a8276cce-2464-415c-95af-b90a08ee9e99" providerId="ADAL" clId="{2881445C-DCF5-46FF-ADD7-4FF6EC03E5EB}" dt="2021-02-14T07:23:49.443" v="52" actId="26606"/>
          <ac:spMkLst>
            <pc:docMk/>
            <pc:sldMk cId="993270857" sldId="257"/>
            <ac:spMk id="8" creationId="{7CB4857B-ED7C-444D-9F04-2F885114A1C2}"/>
          </ac:spMkLst>
        </pc:spChg>
        <pc:spChg chg="add">
          <ac:chgData name="Fahim Uz Zaman" userId="a8276cce-2464-415c-95af-b90a08ee9e99" providerId="ADAL" clId="{2881445C-DCF5-46FF-ADD7-4FF6EC03E5EB}" dt="2021-02-14T07:23:49.443" v="52" actId="26606"/>
          <ac:spMkLst>
            <pc:docMk/>
            <pc:sldMk cId="993270857" sldId="257"/>
            <ac:spMk id="10" creationId="{D18046FB-44EA-4FD8-A585-EA09A319B2D0}"/>
          </ac:spMkLst>
        </pc:spChg>
        <pc:spChg chg="add">
          <ac:chgData name="Fahim Uz Zaman" userId="a8276cce-2464-415c-95af-b90a08ee9e99" providerId="ADAL" clId="{2881445C-DCF5-46FF-ADD7-4FF6EC03E5EB}" dt="2021-02-14T07:23:49.443" v="52" actId="26606"/>
          <ac:spMkLst>
            <pc:docMk/>
            <pc:sldMk cId="993270857" sldId="257"/>
            <ac:spMk id="12" creationId="{479F5F2B-8B58-4140-AE6A-51F6C67B18D9}"/>
          </ac:spMkLst>
        </pc:spChg>
      </pc:sldChg>
      <pc:sldChg chg="addSp modSp mod setBg">
        <pc:chgData name="Fahim Uz Zaman" userId="a8276cce-2464-415c-95af-b90a08ee9e99" providerId="ADAL" clId="{2881445C-DCF5-46FF-ADD7-4FF6EC03E5EB}" dt="2021-02-14T07:24:09.625" v="53" actId="26606"/>
        <pc:sldMkLst>
          <pc:docMk/>
          <pc:sldMk cId="3623881902" sldId="258"/>
        </pc:sldMkLst>
        <pc:spChg chg="mod">
          <ac:chgData name="Fahim Uz Zaman" userId="a8276cce-2464-415c-95af-b90a08ee9e99" providerId="ADAL" clId="{2881445C-DCF5-46FF-ADD7-4FF6EC03E5EB}" dt="2021-02-14T07:24:09.625" v="53" actId="26606"/>
          <ac:spMkLst>
            <pc:docMk/>
            <pc:sldMk cId="3623881902" sldId="258"/>
            <ac:spMk id="2" creationId="{D45A3DC8-7FDB-4D65-AB50-04D45816DEEE}"/>
          </ac:spMkLst>
        </pc:spChg>
        <pc:spChg chg="add">
          <ac:chgData name="Fahim Uz Zaman" userId="a8276cce-2464-415c-95af-b90a08ee9e99" providerId="ADAL" clId="{2881445C-DCF5-46FF-ADD7-4FF6EC03E5EB}" dt="2021-02-14T07:24:09.625" v="53" actId="26606"/>
          <ac:spMkLst>
            <pc:docMk/>
            <pc:sldMk cId="3623881902" sldId="258"/>
            <ac:spMk id="12" creationId="{53F29798-D584-4792-9B62-3F5F5C36D619}"/>
          </ac:spMkLst>
        </pc:spChg>
        <pc:picChg chg="mod">
          <ac:chgData name="Fahim Uz Zaman" userId="a8276cce-2464-415c-95af-b90a08ee9e99" providerId="ADAL" clId="{2881445C-DCF5-46FF-ADD7-4FF6EC03E5EB}" dt="2021-02-14T07:24:09.625" v="53" actId="26606"/>
          <ac:picMkLst>
            <pc:docMk/>
            <pc:sldMk cId="3623881902" sldId="258"/>
            <ac:picMk id="7" creationId="{64F47701-ACE7-4C48-8492-B2BFE80A91FF}"/>
          </ac:picMkLst>
        </pc:picChg>
      </pc:sldChg>
      <pc:sldChg chg="addSp delSp modSp new mod setBg">
        <pc:chgData name="Fahim Uz Zaman" userId="a8276cce-2464-415c-95af-b90a08ee9e99" providerId="ADAL" clId="{2881445C-DCF5-46FF-ADD7-4FF6EC03E5EB}" dt="2021-02-14T07:25:48.878" v="62" actId="26606"/>
        <pc:sldMkLst>
          <pc:docMk/>
          <pc:sldMk cId="3588159693" sldId="259"/>
        </pc:sldMkLst>
        <pc:spChg chg="mod">
          <ac:chgData name="Fahim Uz Zaman" userId="a8276cce-2464-415c-95af-b90a08ee9e99" providerId="ADAL" clId="{2881445C-DCF5-46FF-ADD7-4FF6EC03E5EB}" dt="2021-02-14T07:25:48.878" v="62" actId="26606"/>
          <ac:spMkLst>
            <pc:docMk/>
            <pc:sldMk cId="3588159693" sldId="259"/>
            <ac:spMk id="2" creationId="{27BAF52E-BB56-4B26-BF19-821E34D3082E}"/>
          </ac:spMkLst>
        </pc:spChg>
        <pc:spChg chg="del">
          <ac:chgData name="Fahim Uz Zaman" userId="a8276cce-2464-415c-95af-b90a08ee9e99" providerId="ADAL" clId="{2881445C-DCF5-46FF-ADD7-4FF6EC03E5EB}" dt="2021-02-14T07:21:53.419" v="33" actId="22"/>
          <ac:spMkLst>
            <pc:docMk/>
            <pc:sldMk cId="3588159693" sldId="259"/>
            <ac:spMk id="3" creationId="{FFD9E5A3-1B9B-45F9-B201-42372DD0FEA2}"/>
          </ac:spMkLst>
        </pc:spChg>
        <pc:spChg chg="add del">
          <ac:chgData name="Fahim Uz Zaman" userId="a8276cce-2464-415c-95af-b90a08ee9e99" providerId="ADAL" clId="{2881445C-DCF5-46FF-ADD7-4FF6EC03E5EB}" dt="2021-02-14T07:25:48.878" v="62" actId="26606"/>
          <ac:spMkLst>
            <pc:docMk/>
            <pc:sldMk cId="3588159693" sldId="259"/>
            <ac:spMk id="10" creationId="{53F29798-D584-4792-9B62-3F5F5C36D619}"/>
          </ac:spMkLst>
        </pc:spChg>
        <pc:spChg chg="add del">
          <ac:chgData name="Fahim Uz Zaman" userId="a8276cce-2464-415c-95af-b90a08ee9e99" providerId="ADAL" clId="{2881445C-DCF5-46FF-ADD7-4FF6EC03E5EB}" dt="2021-02-14T07:25:46.875" v="57" actId="26606"/>
          <ac:spMkLst>
            <pc:docMk/>
            <pc:sldMk cId="3588159693" sldId="259"/>
            <ac:spMk id="15" creationId="{53F29798-D584-4792-9B62-3F5F5C36D619}"/>
          </ac:spMkLst>
        </pc:spChg>
        <pc:spChg chg="add del">
          <ac:chgData name="Fahim Uz Zaman" userId="a8276cce-2464-415c-95af-b90a08ee9e99" providerId="ADAL" clId="{2881445C-DCF5-46FF-ADD7-4FF6EC03E5EB}" dt="2021-02-14T07:25:47.796" v="59" actId="26606"/>
          <ac:spMkLst>
            <pc:docMk/>
            <pc:sldMk cId="3588159693" sldId="259"/>
            <ac:spMk id="17" creationId="{534AE774-7140-49BE-8B41-57CD71D98CA1}"/>
          </ac:spMkLst>
        </pc:spChg>
        <pc:spChg chg="add del">
          <ac:chgData name="Fahim Uz Zaman" userId="a8276cce-2464-415c-95af-b90a08ee9e99" providerId="ADAL" clId="{2881445C-DCF5-46FF-ADD7-4FF6EC03E5EB}" dt="2021-02-14T07:25:48.875" v="61" actId="26606"/>
          <ac:spMkLst>
            <pc:docMk/>
            <pc:sldMk cId="3588159693" sldId="259"/>
            <ac:spMk id="19" creationId="{53F29798-D584-4792-9B62-3F5F5C36D619}"/>
          </ac:spMkLst>
        </pc:spChg>
        <pc:spChg chg="add">
          <ac:chgData name="Fahim Uz Zaman" userId="a8276cce-2464-415c-95af-b90a08ee9e99" providerId="ADAL" clId="{2881445C-DCF5-46FF-ADD7-4FF6EC03E5EB}" dt="2021-02-14T07:25:48.878" v="62" actId="26606"/>
          <ac:spMkLst>
            <pc:docMk/>
            <pc:sldMk cId="3588159693" sldId="259"/>
            <ac:spMk id="21" creationId="{534AE774-7140-49BE-8B41-57CD71D98CA1}"/>
          </ac:spMkLst>
        </pc:spChg>
        <pc:picChg chg="add mod ord">
          <ac:chgData name="Fahim Uz Zaman" userId="a8276cce-2464-415c-95af-b90a08ee9e99" providerId="ADAL" clId="{2881445C-DCF5-46FF-ADD7-4FF6EC03E5EB}" dt="2021-02-14T07:25:48.878" v="62" actId="26606"/>
          <ac:picMkLst>
            <pc:docMk/>
            <pc:sldMk cId="3588159693" sldId="259"/>
            <ac:picMk id="5" creationId="{D82DE116-F0B8-4F19-B559-2F8E8150A10E}"/>
          </ac:picMkLst>
        </pc:picChg>
      </pc:sldChg>
      <pc:sldChg chg="addSp delSp modSp add mod setBg">
        <pc:chgData name="Fahim Uz Zaman" userId="a8276cce-2464-415c-95af-b90a08ee9e99" providerId="ADAL" clId="{2881445C-DCF5-46FF-ADD7-4FF6EC03E5EB}" dt="2021-02-14T07:25:37.759" v="55" actId="26606"/>
        <pc:sldMkLst>
          <pc:docMk/>
          <pc:sldMk cId="2111927020" sldId="260"/>
        </pc:sldMkLst>
        <pc:spChg chg="mod">
          <ac:chgData name="Fahim Uz Zaman" userId="a8276cce-2464-415c-95af-b90a08ee9e99" providerId="ADAL" clId="{2881445C-DCF5-46FF-ADD7-4FF6EC03E5EB}" dt="2021-02-14T07:25:37.759" v="55" actId="26606"/>
          <ac:spMkLst>
            <pc:docMk/>
            <pc:sldMk cId="2111927020" sldId="260"/>
            <ac:spMk id="2" creationId="{27BAF52E-BB56-4B26-BF19-821E34D3082E}"/>
          </ac:spMkLst>
        </pc:spChg>
        <pc:spChg chg="add del mod">
          <ac:chgData name="Fahim Uz Zaman" userId="a8276cce-2464-415c-95af-b90a08ee9e99" providerId="ADAL" clId="{2881445C-DCF5-46FF-ADD7-4FF6EC03E5EB}" dt="2021-02-14T07:23:07.945" v="42" actId="478"/>
          <ac:spMkLst>
            <pc:docMk/>
            <pc:sldMk cId="2111927020" sldId="260"/>
            <ac:spMk id="4" creationId="{97D3C008-B8F0-47F0-AC84-D3A7B7F077F1}"/>
          </ac:spMkLst>
        </pc:spChg>
        <pc:spChg chg="add">
          <ac:chgData name="Fahim Uz Zaman" userId="a8276cce-2464-415c-95af-b90a08ee9e99" providerId="ADAL" clId="{2881445C-DCF5-46FF-ADD7-4FF6EC03E5EB}" dt="2021-02-14T07:25:37.759" v="55" actId="26606"/>
          <ac:spMkLst>
            <pc:docMk/>
            <pc:sldMk cId="2111927020" sldId="260"/>
            <ac:spMk id="12" creationId="{53F29798-D584-4792-9B62-3F5F5C36D619}"/>
          </ac:spMkLst>
        </pc:spChg>
        <pc:picChg chg="del">
          <ac:chgData name="Fahim Uz Zaman" userId="a8276cce-2464-415c-95af-b90a08ee9e99" providerId="ADAL" clId="{2881445C-DCF5-46FF-ADD7-4FF6EC03E5EB}" dt="2021-02-14T07:22:21.453" v="35" actId="478"/>
          <ac:picMkLst>
            <pc:docMk/>
            <pc:sldMk cId="2111927020" sldId="260"/>
            <ac:picMk id="5" creationId="{D82DE116-F0B8-4F19-B559-2F8E8150A10E}"/>
          </ac:picMkLst>
        </pc:picChg>
        <pc:picChg chg="add mod">
          <ac:chgData name="Fahim Uz Zaman" userId="a8276cce-2464-415c-95af-b90a08ee9e99" providerId="ADAL" clId="{2881445C-DCF5-46FF-ADD7-4FF6EC03E5EB}" dt="2021-02-14T07:25:37.759" v="55" actId="26606"/>
          <ac:picMkLst>
            <pc:docMk/>
            <pc:sldMk cId="2111927020" sldId="260"/>
            <ac:picMk id="7" creationId="{F2C1B8D6-6A30-4D07-88D2-A71ED4E2FA5A}"/>
          </ac:picMkLst>
        </pc:picChg>
      </pc:sldChg>
      <pc:sldChg chg="addSp delSp modSp add mod setBg">
        <pc:chgData name="Fahim Uz Zaman" userId="a8276cce-2464-415c-95af-b90a08ee9e99" providerId="ADAL" clId="{2881445C-DCF5-46FF-ADD7-4FF6EC03E5EB}" dt="2021-02-14T07:25:55.778" v="65" actId="26606"/>
        <pc:sldMkLst>
          <pc:docMk/>
          <pc:sldMk cId="241669628" sldId="261"/>
        </pc:sldMkLst>
        <pc:spChg chg="mod">
          <ac:chgData name="Fahim Uz Zaman" userId="a8276cce-2464-415c-95af-b90a08ee9e99" providerId="ADAL" clId="{2881445C-DCF5-46FF-ADD7-4FF6EC03E5EB}" dt="2021-02-14T07:25:55.778" v="65" actId="26606"/>
          <ac:spMkLst>
            <pc:docMk/>
            <pc:sldMk cId="241669628" sldId="261"/>
            <ac:spMk id="2" creationId="{27BAF52E-BB56-4B26-BF19-821E34D3082E}"/>
          </ac:spMkLst>
        </pc:spChg>
        <pc:spChg chg="del">
          <ac:chgData name="Fahim Uz Zaman" userId="a8276cce-2464-415c-95af-b90a08ee9e99" providerId="ADAL" clId="{2881445C-DCF5-46FF-ADD7-4FF6EC03E5EB}" dt="2021-02-14T07:23:02.043" v="41" actId="22"/>
          <ac:spMkLst>
            <pc:docMk/>
            <pc:sldMk cId="241669628" sldId="261"/>
            <ac:spMk id="4" creationId="{97D3C008-B8F0-47F0-AC84-D3A7B7F077F1}"/>
          </ac:spMkLst>
        </pc:spChg>
        <pc:spChg chg="add del">
          <ac:chgData name="Fahim Uz Zaman" userId="a8276cce-2464-415c-95af-b90a08ee9e99" providerId="ADAL" clId="{2881445C-DCF5-46FF-ADD7-4FF6EC03E5EB}" dt="2021-02-14T07:25:55.773" v="64" actId="26606"/>
          <ac:spMkLst>
            <pc:docMk/>
            <pc:sldMk cId="241669628" sldId="261"/>
            <ac:spMk id="10" creationId="{534AE774-7140-49BE-8B41-57CD71D98CA1}"/>
          </ac:spMkLst>
        </pc:spChg>
        <pc:spChg chg="add">
          <ac:chgData name="Fahim Uz Zaman" userId="a8276cce-2464-415c-95af-b90a08ee9e99" providerId="ADAL" clId="{2881445C-DCF5-46FF-ADD7-4FF6EC03E5EB}" dt="2021-02-14T07:25:55.778" v="65" actId="26606"/>
          <ac:spMkLst>
            <pc:docMk/>
            <pc:sldMk cId="241669628" sldId="261"/>
            <ac:spMk id="12" creationId="{53F29798-D584-4792-9B62-3F5F5C36D619}"/>
          </ac:spMkLst>
        </pc:spChg>
        <pc:picChg chg="add mod ord">
          <ac:chgData name="Fahim Uz Zaman" userId="a8276cce-2464-415c-95af-b90a08ee9e99" providerId="ADAL" clId="{2881445C-DCF5-46FF-ADD7-4FF6EC03E5EB}" dt="2021-02-14T07:25:55.778" v="65" actId="26606"/>
          <ac:picMkLst>
            <pc:docMk/>
            <pc:sldMk cId="241669628" sldId="261"/>
            <ac:picMk id="5" creationId="{95035126-2933-4EF7-B283-D4BBAF83E07E}"/>
          </ac:picMkLst>
        </pc:picChg>
        <pc:picChg chg="del">
          <ac:chgData name="Fahim Uz Zaman" userId="a8276cce-2464-415c-95af-b90a08ee9e99" providerId="ADAL" clId="{2881445C-DCF5-46FF-ADD7-4FF6EC03E5EB}" dt="2021-02-14T07:22:58.304" v="40" actId="478"/>
          <ac:picMkLst>
            <pc:docMk/>
            <pc:sldMk cId="241669628" sldId="261"/>
            <ac:picMk id="7" creationId="{F2C1B8D6-6A30-4D07-88D2-A71ED4E2FA5A}"/>
          </ac:picMkLst>
        </pc:picChg>
      </pc:sldChg>
      <pc:sldChg chg="addSp modSp new mod setBg">
        <pc:chgData name="Fahim Uz Zaman" userId="a8276cce-2464-415c-95af-b90a08ee9e99" providerId="ADAL" clId="{2881445C-DCF5-46FF-ADD7-4FF6EC03E5EB}" dt="2021-02-14T07:36:27.550" v="77" actId="26606"/>
        <pc:sldMkLst>
          <pc:docMk/>
          <pc:sldMk cId="432425892" sldId="262"/>
        </pc:sldMkLst>
        <pc:spChg chg="mod">
          <ac:chgData name="Fahim Uz Zaman" userId="a8276cce-2464-415c-95af-b90a08ee9e99" providerId="ADAL" clId="{2881445C-DCF5-46FF-ADD7-4FF6EC03E5EB}" dt="2021-02-14T07:36:27.550" v="77" actId="26606"/>
          <ac:spMkLst>
            <pc:docMk/>
            <pc:sldMk cId="432425892" sldId="262"/>
            <ac:spMk id="2" creationId="{E8158CCA-9787-42C1-8E37-9D8824EC14D5}"/>
          </ac:spMkLst>
        </pc:spChg>
        <pc:spChg chg="mod">
          <ac:chgData name="Fahim Uz Zaman" userId="a8276cce-2464-415c-95af-b90a08ee9e99" providerId="ADAL" clId="{2881445C-DCF5-46FF-ADD7-4FF6EC03E5EB}" dt="2021-02-14T07:36:27.550" v="77" actId="26606"/>
          <ac:spMkLst>
            <pc:docMk/>
            <pc:sldMk cId="432425892" sldId="262"/>
            <ac:spMk id="3" creationId="{6A87A969-173C-45C0-9FA4-7D2DEFBE8B90}"/>
          </ac:spMkLst>
        </pc:spChg>
        <pc:spChg chg="add">
          <ac:chgData name="Fahim Uz Zaman" userId="a8276cce-2464-415c-95af-b90a08ee9e99" providerId="ADAL" clId="{2881445C-DCF5-46FF-ADD7-4FF6EC03E5EB}" dt="2021-02-14T07:36:27.550" v="77" actId="26606"/>
          <ac:spMkLst>
            <pc:docMk/>
            <pc:sldMk cId="432425892" sldId="262"/>
            <ac:spMk id="9" creationId="{460B0EFB-53ED-4F35-B05D-F658EA021C65}"/>
          </ac:spMkLst>
        </pc:spChg>
        <pc:spChg chg="add">
          <ac:chgData name="Fahim Uz Zaman" userId="a8276cce-2464-415c-95af-b90a08ee9e99" providerId="ADAL" clId="{2881445C-DCF5-46FF-ADD7-4FF6EC03E5EB}" dt="2021-02-14T07:36:27.550" v="77" actId="26606"/>
          <ac:spMkLst>
            <pc:docMk/>
            <pc:sldMk cId="432425892" sldId="262"/>
            <ac:spMk id="11" creationId="{835EF3DD-7D43-4A27-8967-A92FD8CC9365}"/>
          </ac:spMkLst>
        </pc:spChg>
        <pc:picChg chg="add">
          <ac:chgData name="Fahim Uz Zaman" userId="a8276cce-2464-415c-95af-b90a08ee9e99" providerId="ADAL" clId="{2881445C-DCF5-46FF-ADD7-4FF6EC03E5EB}" dt="2021-02-14T07:36:27.550" v="77" actId="26606"/>
          <ac:picMkLst>
            <pc:docMk/>
            <pc:sldMk cId="432425892" sldId="262"/>
            <ac:picMk id="5" creationId="{040A79B0-ACC8-49B8-A23D-435318F234A7}"/>
          </ac:picMkLst>
        </pc:picChg>
      </pc:sldChg>
      <pc:sldChg chg="addSp delSp modSp add mod">
        <pc:chgData name="Fahim Uz Zaman" userId="a8276cce-2464-415c-95af-b90a08ee9e99" providerId="ADAL" clId="{2881445C-DCF5-46FF-ADD7-4FF6EC03E5EB}" dt="2021-02-14T07:35:43.219" v="71" actId="1076"/>
        <pc:sldMkLst>
          <pc:docMk/>
          <pc:sldMk cId="3583019240" sldId="263"/>
        </pc:sldMkLst>
        <pc:spChg chg="add del mod">
          <ac:chgData name="Fahim Uz Zaman" userId="a8276cce-2464-415c-95af-b90a08ee9e99" providerId="ADAL" clId="{2881445C-DCF5-46FF-ADD7-4FF6EC03E5EB}" dt="2021-02-14T07:35:31.787" v="70" actId="478"/>
          <ac:spMkLst>
            <pc:docMk/>
            <pc:sldMk cId="3583019240" sldId="263"/>
            <ac:spMk id="4" creationId="{55607526-2F77-4B1C-988E-9F98FBF7C7BE}"/>
          </ac:spMkLst>
        </pc:spChg>
        <pc:picChg chg="del">
          <ac:chgData name="Fahim Uz Zaman" userId="a8276cce-2464-415c-95af-b90a08ee9e99" providerId="ADAL" clId="{2881445C-DCF5-46FF-ADD7-4FF6EC03E5EB}" dt="2021-02-14T07:35:28.525" v="68" actId="478"/>
          <ac:picMkLst>
            <pc:docMk/>
            <pc:sldMk cId="3583019240" sldId="263"/>
            <ac:picMk id="5" creationId="{95035126-2933-4EF7-B283-D4BBAF83E07E}"/>
          </ac:picMkLst>
        </pc:picChg>
        <pc:picChg chg="add mod">
          <ac:chgData name="Fahim Uz Zaman" userId="a8276cce-2464-415c-95af-b90a08ee9e99" providerId="ADAL" clId="{2881445C-DCF5-46FF-ADD7-4FF6EC03E5EB}" dt="2021-02-14T07:35:43.219" v="71" actId="1076"/>
          <ac:picMkLst>
            <pc:docMk/>
            <pc:sldMk cId="3583019240" sldId="263"/>
            <ac:picMk id="7" creationId="{32277CA6-FC0F-4738-BC15-0F3CE0F45158}"/>
          </ac:picMkLst>
        </pc:picChg>
      </pc:sldChg>
      <pc:sldChg chg="addSp delSp modSp new mod setBg">
        <pc:chgData name="Fahim Uz Zaman" userId="a8276cce-2464-415c-95af-b90a08ee9e99" providerId="ADAL" clId="{2881445C-DCF5-46FF-ADD7-4FF6EC03E5EB}" dt="2021-02-14T07:38:51.187" v="119" actId="26606"/>
        <pc:sldMkLst>
          <pc:docMk/>
          <pc:sldMk cId="763934179" sldId="264"/>
        </pc:sldMkLst>
        <pc:spChg chg="mod">
          <ac:chgData name="Fahim Uz Zaman" userId="a8276cce-2464-415c-95af-b90a08ee9e99" providerId="ADAL" clId="{2881445C-DCF5-46FF-ADD7-4FF6EC03E5EB}" dt="2021-02-14T07:38:51.187" v="119" actId="26606"/>
          <ac:spMkLst>
            <pc:docMk/>
            <pc:sldMk cId="763934179" sldId="264"/>
            <ac:spMk id="2" creationId="{34F0705E-13BF-4847-BA8D-8ACD272A5723}"/>
          </ac:spMkLst>
        </pc:spChg>
        <pc:spChg chg="del">
          <ac:chgData name="Fahim Uz Zaman" userId="a8276cce-2464-415c-95af-b90a08ee9e99" providerId="ADAL" clId="{2881445C-DCF5-46FF-ADD7-4FF6EC03E5EB}" dt="2021-02-14T07:38:37.895" v="100" actId="22"/>
          <ac:spMkLst>
            <pc:docMk/>
            <pc:sldMk cId="763934179" sldId="264"/>
            <ac:spMk id="3" creationId="{079BFB42-6375-4D37-86B5-14A9C7669E2C}"/>
          </ac:spMkLst>
        </pc:spChg>
        <pc:spChg chg="add">
          <ac:chgData name="Fahim Uz Zaman" userId="a8276cce-2464-415c-95af-b90a08ee9e99" providerId="ADAL" clId="{2881445C-DCF5-46FF-ADD7-4FF6EC03E5EB}" dt="2021-02-14T07:38:51.187" v="119" actId="26606"/>
          <ac:spMkLst>
            <pc:docMk/>
            <pc:sldMk cId="763934179" sldId="264"/>
            <ac:spMk id="10" creationId="{BEE73255-8084-4DF9-BB0B-15EAC92E2CB9}"/>
          </ac:spMkLst>
        </pc:spChg>
        <pc:spChg chg="add">
          <ac:chgData name="Fahim Uz Zaman" userId="a8276cce-2464-415c-95af-b90a08ee9e99" providerId="ADAL" clId="{2881445C-DCF5-46FF-ADD7-4FF6EC03E5EB}" dt="2021-02-14T07:38:51.187" v="119" actId="26606"/>
          <ac:spMkLst>
            <pc:docMk/>
            <pc:sldMk cId="763934179" sldId="264"/>
            <ac:spMk id="12" creationId="{67048353-8981-459A-9BC6-9711CE462E06}"/>
          </ac:spMkLst>
        </pc:spChg>
        <pc:picChg chg="add mod ord">
          <ac:chgData name="Fahim Uz Zaman" userId="a8276cce-2464-415c-95af-b90a08ee9e99" providerId="ADAL" clId="{2881445C-DCF5-46FF-ADD7-4FF6EC03E5EB}" dt="2021-02-14T07:38:51.187" v="119" actId="26606"/>
          <ac:picMkLst>
            <pc:docMk/>
            <pc:sldMk cId="763934179" sldId="264"/>
            <ac:picMk id="5" creationId="{E65D76C9-4A6A-44D7-AC91-9DD0BAD8C3DD}"/>
          </ac:picMkLst>
        </pc:picChg>
      </pc:sldChg>
      <pc:sldChg chg="addSp delSp modSp new mod setBg">
        <pc:chgData name="Fahim Uz Zaman" userId="a8276cce-2464-415c-95af-b90a08ee9e99" providerId="ADAL" clId="{2881445C-DCF5-46FF-ADD7-4FF6EC03E5EB}" dt="2021-02-14T07:40:03.475" v="194" actId="26606"/>
        <pc:sldMkLst>
          <pc:docMk/>
          <pc:sldMk cId="3315252105" sldId="265"/>
        </pc:sldMkLst>
        <pc:spChg chg="mod ord">
          <ac:chgData name="Fahim Uz Zaman" userId="a8276cce-2464-415c-95af-b90a08ee9e99" providerId="ADAL" clId="{2881445C-DCF5-46FF-ADD7-4FF6EC03E5EB}" dt="2021-02-14T07:40:03.475" v="194" actId="26606"/>
          <ac:spMkLst>
            <pc:docMk/>
            <pc:sldMk cId="3315252105" sldId="265"/>
            <ac:spMk id="2" creationId="{7C264E4E-46A1-4168-86B1-7F3C81A3FE67}"/>
          </ac:spMkLst>
        </pc:spChg>
        <pc:spChg chg="del">
          <ac:chgData name="Fahim Uz Zaman" userId="a8276cce-2464-415c-95af-b90a08ee9e99" providerId="ADAL" clId="{2881445C-DCF5-46FF-ADD7-4FF6EC03E5EB}" dt="2021-02-14T07:39:43.538" v="182" actId="22"/>
          <ac:spMkLst>
            <pc:docMk/>
            <pc:sldMk cId="3315252105" sldId="265"/>
            <ac:spMk id="3" creationId="{E2EA1B6D-85A6-4D04-9E81-2766595FF2C8}"/>
          </ac:spMkLst>
        </pc:spChg>
        <pc:spChg chg="add del">
          <ac:chgData name="Fahim Uz Zaman" userId="a8276cce-2464-415c-95af-b90a08ee9e99" providerId="ADAL" clId="{2881445C-DCF5-46FF-ADD7-4FF6EC03E5EB}" dt="2021-02-14T07:40:03.475" v="194" actId="26606"/>
          <ac:spMkLst>
            <pc:docMk/>
            <pc:sldMk cId="3315252105" sldId="265"/>
            <ac:spMk id="10" creationId="{BEE73255-8084-4DF9-BB0B-15EAC92E2CB9}"/>
          </ac:spMkLst>
        </pc:spChg>
        <pc:spChg chg="add del">
          <ac:chgData name="Fahim Uz Zaman" userId="a8276cce-2464-415c-95af-b90a08ee9e99" providerId="ADAL" clId="{2881445C-DCF5-46FF-ADD7-4FF6EC03E5EB}" dt="2021-02-14T07:40:03.475" v="194" actId="26606"/>
          <ac:spMkLst>
            <pc:docMk/>
            <pc:sldMk cId="3315252105" sldId="265"/>
            <ac:spMk id="12" creationId="{67048353-8981-459A-9BC6-9711CE462E06}"/>
          </ac:spMkLst>
        </pc:spChg>
        <pc:spChg chg="add del">
          <ac:chgData name="Fahim Uz Zaman" userId="a8276cce-2464-415c-95af-b90a08ee9e99" providerId="ADAL" clId="{2881445C-DCF5-46FF-ADD7-4FF6EC03E5EB}" dt="2021-02-14T07:40:00.632" v="189" actId="26606"/>
          <ac:spMkLst>
            <pc:docMk/>
            <pc:sldMk cId="3315252105" sldId="265"/>
            <ac:spMk id="16" creationId="{964BD328-5466-4C8B-86E1-C5B1B3994888}"/>
          </ac:spMkLst>
        </pc:spChg>
        <pc:spChg chg="add del">
          <ac:chgData name="Fahim Uz Zaman" userId="a8276cce-2464-415c-95af-b90a08ee9e99" providerId="ADAL" clId="{2881445C-DCF5-46FF-ADD7-4FF6EC03E5EB}" dt="2021-02-14T07:39:59.907" v="187" actId="26606"/>
          <ac:spMkLst>
            <pc:docMk/>
            <pc:sldMk cId="3315252105" sldId="265"/>
            <ac:spMk id="17" creationId="{C93D702E-F4E0-47FC-A74C-ECD9647A81AA}"/>
          </ac:spMkLst>
        </pc:spChg>
        <pc:spChg chg="add del">
          <ac:chgData name="Fahim Uz Zaman" userId="a8276cce-2464-415c-95af-b90a08ee9e99" providerId="ADAL" clId="{2881445C-DCF5-46FF-ADD7-4FF6EC03E5EB}" dt="2021-02-14T07:40:00.632" v="189" actId="26606"/>
          <ac:spMkLst>
            <pc:docMk/>
            <pc:sldMk cId="3315252105" sldId="265"/>
            <ac:spMk id="19" creationId="{D7A453D2-15D8-4403-815F-291FA16340D9}"/>
          </ac:spMkLst>
        </pc:spChg>
        <pc:spChg chg="add del">
          <ac:chgData name="Fahim Uz Zaman" userId="a8276cce-2464-415c-95af-b90a08ee9e99" providerId="ADAL" clId="{2881445C-DCF5-46FF-ADD7-4FF6EC03E5EB}" dt="2021-02-14T07:40:00.632" v="189" actId="26606"/>
          <ac:spMkLst>
            <pc:docMk/>
            <pc:sldMk cId="3315252105" sldId="265"/>
            <ac:spMk id="21" creationId="{8161EA6B-09CA-445B-AB0D-8DF76FA92DEF}"/>
          </ac:spMkLst>
        </pc:spChg>
        <pc:spChg chg="add del">
          <ac:chgData name="Fahim Uz Zaman" userId="a8276cce-2464-415c-95af-b90a08ee9e99" providerId="ADAL" clId="{2881445C-DCF5-46FF-ADD7-4FF6EC03E5EB}" dt="2021-02-14T07:40:00.632" v="189" actId="26606"/>
          <ac:spMkLst>
            <pc:docMk/>
            <pc:sldMk cId="3315252105" sldId="265"/>
            <ac:spMk id="31" creationId="{B8114C98-A349-4111-A123-E8EAB86ABE30}"/>
          </ac:spMkLst>
        </pc:spChg>
        <pc:spChg chg="add del">
          <ac:chgData name="Fahim Uz Zaman" userId="a8276cce-2464-415c-95af-b90a08ee9e99" providerId="ADAL" clId="{2881445C-DCF5-46FF-ADD7-4FF6EC03E5EB}" dt="2021-02-14T07:40:00.632" v="189" actId="26606"/>
          <ac:spMkLst>
            <pc:docMk/>
            <pc:sldMk cId="3315252105" sldId="265"/>
            <ac:spMk id="45" creationId="{E2D3D3F2-ABBB-4453-B1C5-1BEBF7E4DD56}"/>
          </ac:spMkLst>
        </pc:spChg>
        <pc:spChg chg="add del">
          <ac:chgData name="Fahim Uz Zaman" userId="a8276cce-2464-415c-95af-b90a08ee9e99" providerId="ADAL" clId="{2881445C-DCF5-46FF-ADD7-4FF6EC03E5EB}" dt="2021-02-14T07:40:01.356" v="191" actId="26606"/>
          <ac:spMkLst>
            <pc:docMk/>
            <pc:sldMk cId="3315252105" sldId="265"/>
            <ac:spMk id="53" creationId="{53F29798-D584-4792-9B62-3F5F5C36D619}"/>
          </ac:spMkLst>
        </pc:spChg>
        <pc:spChg chg="add del">
          <ac:chgData name="Fahim Uz Zaman" userId="a8276cce-2464-415c-95af-b90a08ee9e99" providerId="ADAL" clId="{2881445C-DCF5-46FF-ADD7-4FF6EC03E5EB}" dt="2021-02-14T07:40:03.471" v="193" actId="26606"/>
          <ac:spMkLst>
            <pc:docMk/>
            <pc:sldMk cId="3315252105" sldId="265"/>
            <ac:spMk id="55" creationId="{D7A453D2-15D8-4403-815F-291FA16340D9}"/>
          </ac:spMkLst>
        </pc:spChg>
        <pc:spChg chg="add del">
          <ac:chgData name="Fahim Uz Zaman" userId="a8276cce-2464-415c-95af-b90a08ee9e99" providerId="ADAL" clId="{2881445C-DCF5-46FF-ADD7-4FF6EC03E5EB}" dt="2021-02-14T07:40:03.471" v="193" actId="26606"/>
          <ac:spMkLst>
            <pc:docMk/>
            <pc:sldMk cId="3315252105" sldId="265"/>
            <ac:spMk id="56" creationId="{8161EA6B-09CA-445B-AB0D-8DF76FA92DEF}"/>
          </ac:spMkLst>
        </pc:spChg>
        <pc:spChg chg="add del">
          <ac:chgData name="Fahim Uz Zaman" userId="a8276cce-2464-415c-95af-b90a08ee9e99" providerId="ADAL" clId="{2881445C-DCF5-46FF-ADD7-4FF6EC03E5EB}" dt="2021-02-14T07:40:03.471" v="193" actId="26606"/>
          <ac:spMkLst>
            <pc:docMk/>
            <pc:sldMk cId="3315252105" sldId="265"/>
            <ac:spMk id="64" creationId="{B8114C98-A349-4111-A123-E8EAB86ABE30}"/>
          </ac:spMkLst>
        </pc:spChg>
        <pc:spChg chg="add del">
          <ac:chgData name="Fahim Uz Zaman" userId="a8276cce-2464-415c-95af-b90a08ee9e99" providerId="ADAL" clId="{2881445C-DCF5-46FF-ADD7-4FF6EC03E5EB}" dt="2021-02-14T07:40:03.471" v="193" actId="26606"/>
          <ac:spMkLst>
            <pc:docMk/>
            <pc:sldMk cId="3315252105" sldId="265"/>
            <ac:spMk id="67" creationId="{E2D3D3F2-ABBB-4453-B1C5-1BEBF7E4DD56}"/>
          </ac:spMkLst>
        </pc:spChg>
        <pc:spChg chg="add del">
          <ac:chgData name="Fahim Uz Zaman" userId="a8276cce-2464-415c-95af-b90a08ee9e99" providerId="ADAL" clId="{2881445C-DCF5-46FF-ADD7-4FF6EC03E5EB}" dt="2021-02-14T07:40:03.471" v="193" actId="26606"/>
          <ac:spMkLst>
            <pc:docMk/>
            <pc:sldMk cId="3315252105" sldId="265"/>
            <ac:spMk id="69" creationId="{964BD328-5466-4C8B-86E1-C5B1B3994888}"/>
          </ac:spMkLst>
        </pc:spChg>
        <pc:spChg chg="add">
          <ac:chgData name="Fahim Uz Zaman" userId="a8276cce-2464-415c-95af-b90a08ee9e99" providerId="ADAL" clId="{2881445C-DCF5-46FF-ADD7-4FF6EC03E5EB}" dt="2021-02-14T07:40:03.475" v="194" actId="26606"/>
          <ac:spMkLst>
            <pc:docMk/>
            <pc:sldMk cId="3315252105" sldId="265"/>
            <ac:spMk id="71" creationId="{53F29798-D584-4792-9B62-3F5F5C36D619}"/>
          </ac:spMkLst>
        </pc:spChg>
        <pc:grpChg chg="add del">
          <ac:chgData name="Fahim Uz Zaman" userId="a8276cce-2464-415c-95af-b90a08ee9e99" providerId="ADAL" clId="{2881445C-DCF5-46FF-ADD7-4FF6EC03E5EB}" dt="2021-02-14T07:40:00.632" v="189" actId="26606"/>
          <ac:grpSpMkLst>
            <pc:docMk/>
            <pc:sldMk cId="3315252105" sldId="265"/>
            <ac:grpSpMk id="23" creationId="{1EA1DAFF-CECA-492F-BFA1-22C64956B8D9}"/>
          </ac:grpSpMkLst>
        </pc:grpChg>
        <pc:grpChg chg="add del">
          <ac:chgData name="Fahim Uz Zaman" userId="a8276cce-2464-415c-95af-b90a08ee9e99" providerId="ADAL" clId="{2881445C-DCF5-46FF-ADD7-4FF6EC03E5EB}" dt="2021-02-14T07:40:00.632" v="189" actId="26606"/>
          <ac:grpSpMkLst>
            <pc:docMk/>
            <pc:sldMk cId="3315252105" sldId="265"/>
            <ac:grpSpMk id="33" creationId="{670FB431-AE18-414D-92F4-1D12D1991152}"/>
          </ac:grpSpMkLst>
        </pc:grpChg>
        <pc:grpChg chg="add del">
          <ac:chgData name="Fahim Uz Zaman" userId="a8276cce-2464-415c-95af-b90a08ee9e99" providerId="ADAL" clId="{2881445C-DCF5-46FF-ADD7-4FF6EC03E5EB}" dt="2021-02-14T07:40:00.632" v="189" actId="26606"/>
          <ac:grpSpMkLst>
            <pc:docMk/>
            <pc:sldMk cId="3315252105" sldId="265"/>
            <ac:grpSpMk id="39" creationId="{AF19A774-30A5-488B-9BAF-629C6440294E}"/>
          </ac:grpSpMkLst>
        </pc:grpChg>
        <pc:grpChg chg="add del">
          <ac:chgData name="Fahim Uz Zaman" userId="a8276cce-2464-415c-95af-b90a08ee9e99" providerId="ADAL" clId="{2881445C-DCF5-46FF-ADD7-4FF6EC03E5EB}" dt="2021-02-14T07:40:00.632" v="189" actId="26606"/>
          <ac:grpSpMkLst>
            <pc:docMk/>
            <pc:sldMk cId="3315252105" sldId="265"/>
            <ac:grpSpMk id="47" creationId="{8214E4A5-A0D2-42C4-8D14-D2A7E495F041}"/>
          </ac:grpSpMkLst>
        </pc:grpChg>
        <pc:grpChg chg="add del">
          <ac:chgData name="Fahim Uz Zaman" userId="a8276cce-2464-415c-95af-b90a08ee9e99" providerId="ADAL" clId="{2881445C-DCF5-46FF-ADD7-4FF6EC03E5EB}" dt="2021-02-14T07:40:03.471" v="193" actId="26606"/>
          <ac:grpSpMkLst>
            <pc:docMk/>
            <pc:sldMk cId="3315252105" sldId="265"/>
            <ac:grpSpMk id="57" creationId="{1EA1DAFF-CECA-492F-BFA1-22C64956B8D9}"/>
          </ac:grpSpMkLst>
        </pc:grpChg>
        <pc:grpChg chg="add del">
          <ac:chgData name="Fahim Uz Zaman" userId="a8276cce-2464-415c-95af-b90a08ee9e99" providerId="ADAL" clId="{2881445C-DCF5-46FF-ADD7-4FF6EC03E5EB}" dt="2021-02-14T07:40:03.471" v="193" actId="26606"/>
          <ac:grpSpMkLst>
            <pc:docMk/>
            <pc:sldMk cId="3315252105" sldId="265"/>
            <ac:grpSpMk id="65" creationId="{670FB431-AE18-414D-92F4-1D12D1991152}"/>
          </ac:grpSpMkLst>
        </pc:grpChg>
        <pc:grpChg chg="add del">
          <ac:chgData name="Fahim Uz Zaman" userId="a8276cce-2464-415c-95af-b90a08ee9e99" providerId="ADAL" clId="{2881445C-DCF5-46FF-ADD7-4FF6EC03E5EB}" dt="2021-02-14T07:40:03.471" v="193" actId="26606"/>
          <ac:grpSpMkLst>
            <pc:docMk/>
            <pc:sldMk cId="3315252105" sldId="265"/>
            <ac:grpSpMk id="66" creationId="{AF19A774-30A5-488B-9BAF-629C6440294E}"/>
          </ac:grpSpMkLst>
        </pc:grpChg>
        <pc:grpChg chg="add del">
          <ac:chgData name="Fahim Uz Zaman" userId="a8276cce-2464-415c-95af-b90a08ee9e99" providerId="ADAL" clId="{2881445C-DCF5-46FF-ADD7-4FF6EC03E5EB}" dt="2021-02-14T07:40:03.471" v="193" actId="26606"/>
          <ac:grpSpMkLst>
            <pc:docMk/>
            <pc:sldMk cId="3315252105" sldId="265"/>
            <ac:grpSpMk id="68" creationId="{8214E4A5-A0D2-42C4-8D14-D2A7E495F041}"/>
          </ac:grpSpMkLst>
        </pc:grpChg>
        <pc:picChg chg="add mod ord">
          <ac:chgData name="Fahim Uz Zaman" userId="a8276cce-2464-415c-95af-b90a08ee9e99" providerId="ADAL" clId="{2881445C-DCF5-46FF-ADD7-4FF6EC03E5EB}" dt="2021-02-14T07:40:03.475" v="194" actId="26606"/>
          <ac:picMkLst>
            <pc:docMk/>
            <pc:sldMk cId="3315252105" sldId="265"/>
            <ac:picMk id="5" creationId="{8A89EE4D-EE66-4176-925E-ACFA01C75C05}"/>
          </ac:picMkLst>
        </pc:picChg>
      </pc:sldChg>
      <pc:sldChg chg="new del">
        <pc:chgData name="Fahim Uz Zaman" userId="a8276cce-2464-415c-95af-b90a08ee9e99" providerId="ADAL" clId="{2881445C-DCF5-46FF-ADD7-4FF6EC03E5EB}" dt="2021-02-14T07:41:05.080" v="201" actId="47"/>
        <pc:sldMkLst>
          <pc:docMk/>
          <pc:sldMk cId="1108923900" sldId="266"/>
        </pc:sldMkLst>
      </pc:sldChg>
      <pc:sldChg chg="addSp delSp modSp add mod">
        <pc:chgData name="Fahim Uz Zaman" userId="a8276cce-2464-415c-95af-b90a08ee9e99" providerId="ADAL" clId="{2881445C-DCF5-46FF-ADD7-4FF6EC03E5EB}" dt="2021-02-14T07:41:03.168" v="200" actId="1076"/>
        <pc:sldMkLst>
          <pc:docMk/>
          <pc:sldMk cId="1061532877" sldId="267"/>
        </pc:sldMkLst>
        <pc:spChg chg="add del mod">
          <ac:chgData name="Fahim Uz Zaman" userId="a8276cce-2464-415c-95af-b90a08ee9e99" providerId="ADAL" clId="{2881445C-DCF5-46FF-ADD7-4FF6EC03E5EB}" dt="2021-02-14T07:41:01.545" v="199" actId="478"/>
          <ac:spMkLst>
            <pc:docMk/>
            <pc:sldMk cId="1061532877" sldId="267"/>
            <ac:spMk id="4" creationId="{5E4EDA80-8ECB-4BFB-A029-A411F6DB8C68}"/>
          </ac:spMkLst>
        </pc:spChg>
        <pc:picChg chg="del">
          <ac:chgData name="Fahim Uz Zaman" userId="a8276cce-2464-415c-95af-b90a08ee9e99" providerId="ADAL" clId="{2881445C-DCF5-46FF-ADD7-4FF6EC03E5EB}" dt="2021-02-14T07:40:58.563" v="197" actId="478"/>
          <ac:picMkLst>
            <pc:docMk/>
            <pc:sldMk cId="1061532877" sldId="267"/>
            <ac:picMk id="5" creationId="{8A89EE4D-EE66-4176-925E-ACFA01C75C05}"/>
          </ac:picMkLst>
        </pc:picChg>
        <pc:picChg chg="add mod">
          <ac:chgData name="Fahim Uz Zaman" userId="a8276cce-2464-415c-95af-b90a08ee9e99" providerId="ADAL" clId="{2881445C-DCF5-46FF-ADD7-4FF6EC03E5EB}" dt="2021-02-14T07:41:03.168" v="200" actId="1076"/>
          <ac:picMkLst>
            <pc:docMk/>
            <pc:sldMk cId="1061532877" sldId="267"/>
            <ac:picMk id="7" creationId="{1BB35A04-87F9-4B15-A185-D67DB7AAB4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6626-C8B1-422E-BC42-2C4A655D2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58914-57DE-4137-826B-8506A1165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9D35-C457-4384-9259-F16B7280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12CC-D2F5-4783-99C1-1650FB42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91D1-940D-4FA5-9DE5-CB9E3A66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9101-6FC8-4A2A-AFDE-8429C737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A412C-92C1-4304-A08F-3DBC25AFC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1877-9C30-43C6-ABDB-662B5BD2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ACDB-4D95-4DCB-94D2-E614CDF7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4805-75E5-48FD-AC99-A64A7834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1E882-1098-41F2-9AE8-E4EC60AC2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F3D50-664C-48BE-AC83-2AEBFD5BC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020D-D8CE-4BA4-A437-D794A478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DC57-0EDD-499A-8E06-B1E6C36D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3536-0553-414D-B97E-2AEAC822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B301-7790-4762-951B-DC725F5E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1715-224A-44A6-87F6-8E36E029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7599-2322-4931-8199-67594C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4945-2281-4496-9D33-55987044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871E-A484-478F-8E86-59438BCE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9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5C74-C79A-46EB-B470-C74D4A35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F7BD1-B588-4AF7-A86F-261E17A3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C976-2521-45D7-8C7A-6BD4DCCF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F0DE-18D1-43BF-91FD-A88AFB5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996A-64B0-48C5-80C1-27E2ED6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07BB-34BC-4DFF-90D8-691D6B8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D22B-1C62-4853-B09B-0E17DBF6B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E7AD-59F6-4BCD-9588-4B34DE92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E6EF-D5CC-4647-967C-CE74EFA7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1E393-4555-479C-BE53-7BF609EE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CA8F1-6CB1-4A5F-A817-7B0D1F2F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D90C-604B-41BB-B761-C6FD62FC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BB0E8-1531-42B5-9607-3881B51E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50898-6859-47E9-90D1-78824D162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7EA85-3154-4192-B9C2-359CA5309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F6560-69AC-4A75-8C35-F9658DACA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298EB-FC70-4E99-A9D3-D0CA7DF4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224BC-6DE5-4492-AB5B-35B7CC52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DBCB8-F739-4544-A585-F8126988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A228-B5AE-4EE0-ADD6-065066CD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B692-1369-4AE7-A79C-B69E42FA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2168-16D7-4DB4-8655-15730A51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99451-AE52-4C22-B5EC-D5BA4D6F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3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F0D6A-973F-4763-9444-2049A7F9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80151-78CE-496B-8451-50333095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62893-8434-47CE-815D-1FEE59B3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F823-D95F-400C-ACC4-BD8BCC74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A9D8-E0B9-45C5-9949-58D1A39E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FE63-4CF2-4BFB-B572-C1936A6BD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2DF2-6211-46ED-BB25-DF78E8FE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D287F-CE5F-4E2C-99B1-D3DB491C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B63F-00AB-43CB-9AEB-FF09705F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4C2C-1023-4DA4-864F-9A799ADA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94FAC-B008-4851-86A3-1B938CEF6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3F266-7726-4B19-A850-FC729773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3360-82CB-4B35-A97D-9EE976CA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0302-48C2-4D20-ADDC-C3F891B8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AD2A3-BBEC-40F1-9F3F-89745B8F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7F884-6B2D-4C84-A815-D8EB5EB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F6C45-9FD1-407D-8BCD-1BAD17CD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654F-2A00-4191-9FE8-BE4A56C16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FA79-9974-4C66-9163-92442940158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5FE7-C756-499E-8C6B-521222A5F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0536-0A60-4033-8772-C1C7DEC7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431D-CE8F-454E-A45E-AD7D50F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4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46A2-9234-43AD-B4D4-B09A17AF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Follow-Up intent &amp; Fall-Back intent in </a:t>
            </a:r>
            <a:r>
              <a:rPr lang="en-US" sz="4800" dirty="0" err="1"/>
              <a:t>Dialogflow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435AD-7F14-4499-B153-0F44873D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Faheem Uz Zaman and Alifya Hussain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64E4E-46A1-4168-86B1-7F3C81A3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Intent Based Fall-Back or Follow-Up Intents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9EE4D-EE66-4176-925E-ACFA01C75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582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5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64E4E-46A1-4168-86B1-7F3C81A3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Intent Based Fall-Back or Follow-Up Intents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35A04-87F9-4B15-A185-D67DB7AA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63" y="1840923"/>
            <a:ext cx="104108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754A-1B4B-4AB3-8AD2-7DD0A52D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What is follow-up intent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7951-1218-449D-AC48-8354E7D8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Unlike conversation between humans, when building a CUI(Conversational UI), these follow-up statements in a conversation don’t come naturally. The developer has to consciously program the chatbot to be able to handle all of these follow-up statements.</a:t>
            </a:r>
          </a:p>
        </p:txBody>
      </p:sp>
    </p:spTree>
    <p:extLst>
      <p:ext uri="{BB962C8B-B14F-4D97-AF65-F5344CB8AC3E}">
        <p14:creationId xmlns:p14="http://schemas.microsoft.com/office/powerpoint/2010/main" val="99327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A3DC8-7FDB-4D65-AB50-04D45816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Follow-up intent looks like.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F47701-ACE7-4C48-8492-B2BFE80A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23" r="-1" b="33045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AF52E-BB56-4B26-BF19-821E34D3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554875"/>
            <a:ext cx="6164078" cy="1114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Intents in Follow-Up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DE116-F0B8-4F19-B559-2F8E8150A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7082"/>
          <a:stretch/>
        </p:blipFill>
        <p:spPr>
          <a:xfrm>
            <a:off x="176065" y="1845425"/>
            <a:ext cx="11834693" cy="48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5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AF52E-BB56-4B26-BF19-821E34D3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Intents in Follow-Up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1B8D6-6A30-4D07-88D2-A71ED4E2F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714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AF52E-BB56-4B26-BF19-821E34D3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Intents in Follow-Up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35126-2933-4EF7-B283-D4BBAF83E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80" r="-1" b="5034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AF52E-BB56-4B26-BF19-821E34D3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Intents in Follow-Up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77CA6-FC0F-4738-BC15-0F3CE0F4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26" y="2252959"/>
            <a:ext cx="9867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1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040A79B0-ACC8-49B8-A23D-435318F23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0" r="2" b="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58CCA-9787-42C1-8E37-9D8824EC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-apple-system"/>
              </a:rPr>
              <a:t>Fallback Intents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969-173C-45C0-9FA4-7D2DEFBE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  <a:latin typeface="-apple-system"/>
              </a:rPr>
              <a:t>The idea behind fallback intents is mostly the same as how they are defined in </a:t>
            </a:r>
            <a:r>
              <a:rPr lang="en-US" b="0" i="0" err="1">
                <a:effectLst/>
                <a:latin typeface="-apple-system"/>
              </a:rPr>
              <a:t>Dialogflow</a:t>
            </a:r>
            <a:r>
              <a:rPr lang="en-US" b="0" i="0">
                <a:effectLst/>
                <a:latin typeface="-apple-system"/>
              </a:rPr>
              <a:t>. There are two kinds – the “catch-all” fallback intent without any input context and the “context-based” fallback intent which does have an input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0705E-13BF-4847-BA8D-8ACD272A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Fall-Back Intent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D76C9-4A6A-44D7-AC91-9DD0BAD8C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6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393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F32EEB805DD4390C483083D3A98EC" ma:contentTypeVersion="9" ma:contentTypeDescription="Create a new document." ma:contentTypeScope="" ma:versionID="c7ca955c938dbeecd33ca569bbc994a1">
  <xsd:schema xmlns:xsd="http://www.w3.org/2001/XMLSchema" xmlns:xs="http://www.w3.org/2001/XMLSchema" xmlns:p="http://schemas.microsoft.com/office/2006/metadata/properties" xmlns:ns3="7e1470f2-6212-456f-a82d-9b644534842c" targetNamespace="http://schemas.microsoft.com/office/2006/metadata/properties" ma:root="true" ma:fieldsID="27bb9938a4c9249d8263aa5cf589297e" ns3:_="">
    <xsd:import namespace="7e1470f2-6212-456f-a82d-9b64453484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1470f2-6212-456f-a82d-9b6445348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EF4AF-2FCA-4A83-87A9-9D8B845EA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470f2-6212-456f-a82d-9b6445348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0F16F8-D8D0-45A0-90B8-514F03C758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73E20-9F96-4115-A90B-6EA06A91D224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e1470f2-6212-456f-a82d-9b644534842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Follow-Up intent &amp; Fall-Back intent in Dialogflow</vt:lpstr>
      <vt:lpstr>What is follow-up intent</vt:lpstr>
      <vt:lpstr>Follow-up intent looks like.</vt:lpstr>
      <vt:lpstr>Intents in Follow-Up</vt:lpstr>
      <vt:lpstr>Intents in Follow-Up</vt:lpstr>
      <vt:lpstr>Intents in Follow-Up</vt:lpstr>
      <vt:lpstr>Intents in Follow-Up</vt:lpstr>
      <vt:lpstr>Fallback Intents</vt:lpstr>
      <vt:lpstr>Fall-Back Intent</vt:lpstr>
      <vt:lpstr>Intent Based Fall-Back or Follow-Up Intents</vt:lpstr>
      <vt:lpstr>Intent Based Fall-Back or Follow-Up Intents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Follow-Up intent in Dailogflow</dc:title>
  <dc:creator>Fahim Uz Zaman</dc:creator>
  <cp:lastModifiedBy>Fahim Uz Zaman</cp:lastModifiedBy>
  <cp:revision>1</cp:revision>
  <dcterms:created xsi:type="dcterms:W3CDTF">2021-02-14T07:12:26Z</dcterms:created>
  <dcterms:modified xsi:type="dcterms:W3CDTF">2021-02-14T07:41:06Z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0x010100769F32EEB805DD4390C483083D3A98EC</vt:lpwstr>
  </property>
</Properties>
</file>