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92DB8-6F70-4D56-BA81-F4410C22475C}" v="20" dt="2021-03-28T09:34:3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5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13339-7EF9-45D7-9337-8D03A6115FD0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6296A9-43C8-4DCB-84B5-1B595C0FE066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group create --name </a:t>
          </a:r>
          <a:r>
            <a:rPr lang="en-US" dirty="0" err="1"/>
            <a:t>azureFunc</a:t>
          </a:r>
          <a:r>
            <a:rPr lang="en-US" dirty="0"/>
            <a:t> --location </a:t>
          </a:r>
          <a:r>
            <a:rPr lang="en-US" dirty="0" err="1"/>
            <a:t>centralus</a:t>
          </a:r>
          <a:endParaRPr lang="en-US" dirty="0"/>
        </a:p>
      </dgm:t>
    </dgm:pt>
    <dgm:pt modelId="{25C8BC62-7C39-4F09-A1BF-C462D2993CDE}" type="parTrans" cxnId="{50B1220B-E072-4241-A9FD-4293B5D39BAC}">
      <dgm:prSet/>
      <dgm:spPr/>
      <dgm:t>
        <a:bodyPr/>
        <a:lstStyle/>
        <a:p>
          <a:endParaRPr lang="en-US"/>
        </a:p>
      </dgm:t>
    </dgm:pt>
    <dgm:pt modelId="{F20837AF-5CA3-46D0-8088-D34D5F219888}" type="sibTrans" cxnId="{50B1220B-E072-4241-A9FD-4293B5D39BAC}">
      <dgm:prSet/>
      <dgm:spPr/>
      <dgm:t>
        <a:bodyPr/>
        <a:lstStyle/>
        <a:p>
          <a:endParaRPr lang="en-US"/>
        </a:p>
      </dgm:t>
    </dgm:pt>
    <dgm:pt modelId="{F9F0D8C1-5886-466A-9BA5-B844B8E88515}">
      <dgm:prSet/>
      <dgm:spPr/>
      <dgm:t>
        <a:bodyPr/>
        <a:lstStyle/>
        <a:p>
          <a:r>
            <a:rPr lang="en-US" dirty="0" err="1"/>
            <a:t>az</a:t>
          </a:r>
          <a:r>
            <a:rPr lang="en-US" dirty="0"/>
            <a:t> storage account create --name azurefuncstorage02 --resource-group azureFunc02 --location </a:t>
          </a:r>
          <a:r>
            <a:rPr lang="en-US" dirty="0" err="1"/>
            <a:t>centralus</a:t>
          </a:r>
          <a:r>
            <a:rPr lang="en-US" dirty="0"/>
            <a:t> --</a:t>
          </a:r>
          <a:r>
            <a:rPr lang="en-US" dirty="0" err="1"/>
            <a:t>sku</a:t>
          </a:r>
          <a:r>
            <a:rPr lang="en-US" dirty="0"/>
            <a:t> </a:t>
          </a:r>
          <a:r>
            <a:rPr lang="en-US" dirty="0" err="1"/>
            <a:t>Standard_LRS</a:t>
          </a:r>
          <a:endParaRPr lang="en-US" dirty="0"/>
        </a:p>
      </dgm:t>
    </dgm:pt>
    <dgm:pt modelId="{BBF66CC2-3946-466A-9A76-5065082BBFFF}" type="parTrans" cxnId="{5CCADA4A-D0AE-4216-9028-C5B30806CDD2}">
      <dgm:prSet/>
      <dgm:spPr/>
      <dgm:t>
        <a:bodyPr/>
        <a:lstStyle/>
        <a:p>
          <a:endParaRPr lang="en-US"/>
        </a:p>
      </dgm:t>
    </dgm:pt>
    <dgm:pt modelId="{4120F183-668B-4E1D-A1DF-D4E7BFFE161F}" type="sibTrans" cxnId="{5CCADA4A-D0AE-4216-9028-C5B30806CDD2}">
      <dgm:prSet/>
      <dgm:spPr/>
      <dgm:t>
        <a:bodyPr/>
        <a:lstStyle/>
        <a:p>
          <a:endParaRPr lang="en-US"/>
        </a:p>
      </dgm:t>
    </dgm:pt>
    <dgm:pt modelId="{2D28AAAE-F9EF-45C4-B925-5786AF557721}">
      <dgm:prSet/>
      <dgm:spPr/>
      <dgm:t>
        <a:bodyPr/>
        <a:lstStyle/>
        <a:p>
          <a:r>
            <a:rPr lang="en-US"/>
            <a:t>az functionapp create --resource-group azureFunc --consumption-plan-location centralus --name appFunc01 --storage-account azurefuncstorage01 --runtime node</a:t>
          </a:r>
        </a:p>
      </dgm:t>
    </dgm:pt>
    <dgm:pt modelId="{EC5E1D44-430C-48BE-B4D0-02D20695BD1E}" type="parTrans" cxnId="{8A2D64C4-A27F-496F-B972-E573C7BCD80B}">
      <dgm:prSet/>
      <dgm:spPr/>
      <dgm:t>
        <a:bodyPr/>
        <a:lstStyle/>
        <a:p>
          <a:endParaRPr lang="en-US"/>
        </a:p>
      </dgm:t>
    </dgm:pt>
    <dgm:pt modelId="{50DAE47C-41E5-4694-9FAC-A07F98F33EF5}" type="sibTrans" cxnId="{8A2D64C4-A27F-496F-B972-E573C7BCD80B}">
      <dgm:prSet/>
      <dgm:spPr/>
      <dgm:t>
        <a:bodyPr/>
        <a:lstStyle/>
        <a:p>
          <a:endParaRPr lang="en-US"/>
        </a:p>
      </dgm:t>
    </dgm:pt>
    <dgm:pt modelId="{AE40A626-6019-4BDC-9F60-650217C5FB9D}" type="pres">
      <dgm:prSet presAssocID="{EA213339-7EF9-45D7-9337-8D03A6115FD0}" presName="vert0" presStyleCnt="0">
        <dgm:presLayoutVars>
          <dgm:dir/>
          <dgm:animOne val="branch"/>
          <dgm:animLvl val="lvl"/>
        </dgm:presLayoutVars>
      </dgm:prSet>
      <dgm:spPr/>
    </dgm:pt>
    <dgm:pt modelId="{1A786DA1-4A0C-4AFF-A1B7-7C46B25597D3}" type="pres">
      <dgm:prSet presAssocID="{E86296A9-43C8-4DCB-84B5-1B595C0FE066}" presName="thickLine" presStyleLbl="alignNode1" presStyleIdx="0" presStyleCnt="3"/>
      <dgm:spPr/>
    </dgm:pt>
    <dgm:pt modelId="{C0F95DEA-83BB-4A6E-BAFD-A3B6B78A7116}" type="pres">
      <dgm:prSet presAssocID="{E86296A9-43C8-4DCB-84B5-1B595C0FE066}" presName="horz1" presStyleCnt="0"/>
      <dgm:spPr/>
    </dgm:pt>
    <dgm:pt modelId="{170C36A5-45CA-4319-9D49-C1C62DB28F7B}" type="pres">
      <dgm:prSet presAssocID="{E86296A9-43C8-4DCB-84B5-1B595C0FE066}" presName="tx1" presStyleLbl="revTx" presStyleIdx="0" presStyleCnt="3"/>
      <dgm:spPr/>
    </dgm:pt>
    <dgm:pt modelId="{EC4F914F-BF79-40BF-A369-F746D994D99B}" type="pres">
      <dgm:prSet presAssocID="{E86296A9-43C8-4DCB-84B5-1B595C0FE066}" presName="vert1" presStyleCnt="0"/>
      <dgm:spPr/>
    </dgm:pt>
    <dgm:pt modelId="{9CDD4785-75F4-4802-892C-29CF800EFB84}" type="pres">
      <dgm:prSet presAssocID="{F9F0D8C1-5886-466A-9BA5-B844B8E88515}" presName="thickLine" presStyleLbl="alignNode1" presStyleIdx="1" presStyleCnt="3"/>
      <dgm:spPr/>
    </dgm:pt>
    <dgm:pt modelId="{87E9324D-F58B-484E-87CC-7EA49102A0B0}" type="pres">
      <dgm:prSet presAssocID="{F9F0D8C1-5886-466A-9BA5-B844B8E88515}" presName="horz1" presStyleCnt="0"/>
      <dgm:spPr/>
    </dgm:pt>
    <dgm:pt modelId="{015E457D-FA5E-4AFD-B95D-3ABA13BE0F7E}" type="pres">
      <dgm:prSet presAssocID="{F9F0D8C1-5886-466A-9BA5-B844B8E88515}" presName="tx1" presStyleLbl="revTx" presStyleIdx="1" presStyleCnt="3"/>
      <dgm:spPr/>
    </dgm:pt>
    <dgm:pt modelId="{B4F79432-5078-431C-8927-C05F5E647D62}" type="pres">
      <dgm:prSet presAssocID="{F9F0D8C1-5886-466A-9BA5-B844B8E88515}" presName="vert1" presStyleCnt="0"/>
      <dgm:spPr/>
    </dgm:pt>
    <dgm:pt modelId="{E17C216B-5CAC-41D1-83C2-A95DA0517DDC}" type="pres">
      <dgm:prSet presAssocID="{2D28AAAE-F9EF-45C4-B925-5786AF557721}" presName="thickLine" presStyleLbl="alignNode1" presStyleIdx="2" presStyleCnt="3"/>
      <dgm:spPr/>
    </dgm:pt>
    <dgm:pt modelId="{22B152D5-C3BA-4D36-B51F-0DE1ADA7493B}" type="pres">
      <dgm:prSet presAssocID="{2D28AAAE-F9EF-45C4-B925-5786AF557721}" presName="horz1" presStyleCnt="0"/>
      <dgm:spPr/>
    </dgm:pt>
    <dgm:pt modelId="{3A3288F3-EE55-46C4-8994-0DC59E56769E}" type="pres">
      <dgm:prSet presAssocID="{2D28AAAE-F9EF-45C4-B925-5786AF557721}" presName="tx1" presStyleLbl="revTx" presStyleIdx="2" presStyleCnt="3"/>
      <dgm:spPr/>
    </dgm:pt>
    <dgm:pt modelId="{16C0DE0F-394B-413D-A3F3-D73C9337272B}" type="pres">
      <dgm:prSet presAssocID="{2D28AAAE-F9EF-45C4-B925-5786AF557721}" presName="vert1" presStyleCnt="0"/>
      <dgm:spPr/>
    </dgm:pt>
  </dgm:ptLst>
  <dgm:cxnLst>
    <dgm:cxn modelId="{50B1220B-E072-4241-A9FD-4293B5D39BAC}" srcId="{EA213339-7EF9-45D7-9337-8D03A6115FD0}" destId="{E86296A9-43C8-4DCB-84B5-1B595C0FE066}" srcOrd="0" destOrd="0" parTransId="{25C8BC62-7C39-4F09-A1BF-C462D2993CDE}" sibTransId="{F20837AF-5CA3-46D0-8088-D34D5F219888}"/>
    <dgm:cxn modelId="{5CCADA4A-D0AE-4216-9028-C5B30806CDD2}" srcId="{EA213339-7EF9-45D7-9337-8D03A6115FD0}" destId="{F9F0D8C1-5886-466A-9BA5-B844B8E88515}" srcOrd="1" destOrd="0" parTransId="{BBF66CC2-3946-466A-9A76-5065082BBFFF}" sibTransId="{4120F183-668B-4E1D-A1DF-D4E7BFFE161F}"/>
    <dgm:cxn modelId="{5A69EC92-4632-4E8A-A345-6E52BB0C0B15}" type="presOf" srcId="{2D28AAAE-F9EF-45C4-B925-5786AF557721}" destId="{3A3288F3-EE55-46C4-8994-0DC59E56769E}" srcOrd="0" destOrd="0" presId="urn:microsoft.com/office/officeart/2008/layout/LinedList"/>
    <dgm:cxn modelId="{0861AFA3-087E-434E-B676-0EC0685A378B}" type="presOf" srcId="{E86296A9-43C8-4DCB-84B5-1B595C0FE066}" destId="{170C36A5-45CA-4319-9D49-C1C62DB28F7B}" srcOrd="0" destOrd="0" presId="urn:microsoft.com/office/officeart/2008/layout/LinedList"/>
    <dgm:cxn modelId="{8A2D64C4-A27F-496F-B972-E573C7BCD80B}" srcId="{EA213339-7EF9-45D7-9337-8D03A6115FD0}" destId="{2D28AAAE-F9EF-45C4-B925-5786AF557721}" srcOrd="2" destOrd="0" parTransId="{EC5E1D44-430C-48BE-B4D0-02D20695BD1E}" sibTransId="{50DAE47C-41E5-4694-9FAC-A07F98F33EF5}"/>
    <dgm:cxn modelId="{45060DD9-1540-44F6-BBC7-F3A7EA740991}" type="presOf" srcId="{F9F0D8C1-5886-466A-9BA5-B844B8E88515}" destId="{015E457D-FA5E-4AFD-B95D-3ABA13BE0F7E}" srcOrd="0" destOrd="0" presId="urn:microsoft.com/office/officeart/2008/layout/LinedList"/>
    <dgm:cxn modelId="{650B21DC-2723-4E62-BB3C-64A8E70074E5}" type="presOf" srcId="{EA213339-7EF9-45D7-9337-8D03A6115FD0}" destId="{AE40A626-6019-4BDC-9F60-650217C5FB9D}" srcOrd="0" destOrd="0" presId="urn:microsoft.com/office/officeart/2008/layout/LinedList"/>
    <dgm:cxn modelId="{0A2F5EAD-C99A-458A-A163-C445ECB3CDA5}" type="presParOf" srcId="{AE40A626-6019-4BDC-9F60-650217C5FB9D}" destId="{1A786DA1-4A0C-4AFF-A1B7-7C46B25597D3}" srcOrd="0" destOrd="0" presId="urn:microsoft.com/office/officeart/2008/layout/LinedList"/>
    <dgm:cxn modelId="{0E690DC9-4FF7-49A8-B9BB-450310E5D6F7}" type="presParOf" srcId="{AE40A626-6019-4BDC-9F60-650217C5FB9D}" destId="{C0F95DEA-83BB-4A6E-BAFD-A3B6B78A7116}" srcOrd="1" destOrd="0" presId="urn:microsoft.com/office/officeart/2008/layout/LinedList"/>
    <dgm:cxn modelId="{422CCC04-B5C7-4E62-A082-A09FD01E077E}" type="presParOf" srcId="{C0F95DEA-83BB-4A6E-BAFD-A3B6B78A7116}" destId="{170C36A5-45CA-4319-9D49-C1C62DB28F7B}" srcOrd="0" destOrd="0" presId="urn:microsoft.com/office/officeart/2008/layout/LinedList"/>
    <dgm:cxn modelId="{BB85E21D-B6C2-4755-A3ED-257D6B55B0C0}" type="presParOf" srcId="{C0F95DEA-83BB-4A6E-BAFD-A3B6B78A7116}" destId="{EC4F914F-BF79-40BF-A369-F746D994D99B}" srcOrd="1" destOrd="0" presId="urn:microsoft.com/office/officeart/2008/layout/LinedList"/>
    <dgm:cxn modelId="{D2737EAE-A2B7-4A74-AE7C-2CAD08E4831D}" type="presParOf" srcId="{AE40A626-6019-4BDC-9F60-650217C5FB9D}" destId="{9CDD4785-75F4-4802-892C-29CF800EFB84}" srcOrd="2" destOrd="0" presId="urn:microsoft.com/office/officeart/2008/layout/LinedList"/>
    <dgm:cxn modelId="{2CF05E5C-48E3-49BF-9CF3-38CEB445A5D5}" type="presParOf" srcId="{AE40A626-6019-4BDC-9F60-650217C5FB9D}" destId="{87E9324D-F58B-484E-87CC-7EA49102A0B0}" srcOrd="3" destOrd="0" presId="urn:microsoft.com/office/officeart/2008/layout/LinedList"/>
    <dgm:cxn modelId="{6E1EDF88-0157-48E9-9D33-05813D9CE2D1}" type="presParOf" srcId="{87E9324D-F58B-484E-87CC-7EA49102A0B0}" destId="{015E457D-FA5E-4AFD-B95D-3ABA13BE0F7E}" srcOrd="0" destOrd="0" presId="urn:microsoft.com/office/officeart/2008/layout/LinedList"/>
    <dgm:cxn modelId="{81F2EFF8-B27E-4452-9155-5A866B22F857}" type="presParOf" srcId="{87E9324D-F58B-484E-87CC-7EA49102A0B0}" destId="{B4F79432-5078-431C-8927-C05F5E647D62}" srcOrd="1" destOrd="0" presId="urn:microsoft.com/office/officeart/2008/layout/LinedList"/>
    <dgm:cxn modelId="{737E2BF2-A463-41B9-93BE-DAB39A3A35C0}" type="presParOf" srcId="{AE40A626-6019-4BDC-9F60-650217C5FB9D}" destId="{E17C216B-5CAC-41D1-83C2-A95DA0517DDC}" srcOrd="4" destOrd="0" presId="urn:microsoft.com/office/officeart/2008/layout/LinedList"/>
    <dgm:cxn modelId="{70377DB4-860E-4112-83AE-95661209601F}" type="presParOf" srcId="{AE40A626-6019-4BDC-9F60-650217C5FB9D}" destId="{22B152D5-C3BA-4D36-B51F-0DE1ADA7493B}" srcOrd="5" destOrd="0" presId="urn:microsoft.com/office/officeart/2008/layout/LinedList"/>
    <dgm:cxn modelId="{EEE3B593-2595-4508-8A77-FF5E6342064D}" type="presParOf" srcId="{22B152D5-C3BA-4D36-B51F-0DE1ADA7493B}" destId="{3A3288F3-EE55-46C4-8994-0DC59E56769E}" srcOrd="0" destOrd="0" presId="urn:microsoft.com/office/officeart/2008/layout/LinedList"/>
    <dgm:cxn modelId="{79988BDB-A61A-485F-813C-69F60C21F47F}" type="presParOf" srcId="{22B152D5-C3BA-4D36-B51F-0DE1ADA7493B}" destId="{16C0DE0F-394B-413D-A3F3-D73C933727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DFD19-2567-455F-B699-A04605E3BB2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5767E3-603F-4206-AA04-214861B64E3C}">
      <dgm:prSet/>
      <dgm:spPr/>
      <dgm:t>
        <a:bodyPr/>
        <a:lstStyle/>
        <a:p>
          <a:r>
            <a:rPr lang="en-US"/>
            <a:t>func init appFuncBasic</a:t>
          </a:r>
        </a:p>
      </dgm:t>
    </dgm:pt>
    <dgm:pt modelId="{3B777D2C-46CC-4A6C-BCD5-13AA6288B3A2}" type="parTrans" cxnId="{47604423-4FE6-4455-A0AF-12C96A6FBEC6}">
      <dgm:prSet/>
      <dgm:spPr/>
      <dgm:t>
        <a:bodyPr/>
        <a:lstStyle/>
        <a:p>
          <a:endParaRPr lang="en-US"/>
        </a:p>
      </dgm:t>
    </dgm:pt>
    <dgm:pt modelId="{AE888D12-B220-4DE9-B39A-C8EAFEAF6D2F}" type="sibTrans" cxnId="{47604423-4FE6-4455-A0AF-12C96A6FBEC6}">
      <dgm:prSet/>
      <dgm:spPr/>
      <dgm:t>
        <a:bodyPr/>
        <a:lstStyle/>
        <a:p>
          <a:endParaRPr lang="en-US"/>
        </a:p>
      </dgm:t>
    </dgm:pt>
    <dgm:pt modelId="{34F864B0-9430-442A-9510-CFE3694C5FA0}">
      <dgm:prSet/>
      <dgm:spPr/>
      <dgm:t>
        <a:bodyPr/>
        <a:lstStyle/>
        <a:p>
          <a:r>
            <a:rPr lang="en-US"/>
            <a:t>cd appFuncBasic</a:t>
          </a:r>
        </a:p>
      </dgm:t>
    </dgm:pt>
    <dgm:pt modelId="{A7FCBB55-BC22-46FA-ABC7-ACE6B04CBF23}" type="parTrans" cxnId="{759985BC-6F44-4382-AB88-9C1B701BB0F2}">
      <dgm:prSet/>
      <dgm:spPr/>
      <dgm:t>
        <a:bodyPr/>
        <a:lstStyle/>
        <a:p>
          <a:endParaRPr lang="en-US"/>
        </a:p>
      </dgm:t>
    </dgm:pt>
    <dgm:pt modelId="{CE984D34-197B-4FE3-B1D1-3F5BF64357CB}" type="sibTrans" cxnId="{759985BC-6F44-4382-AB88-9C1B701BB0F2}">
      <dgm:prSet/>
      <dgm:spPr/>
      <dgm:t>
        <a:bodyPr/>
        <a:lstStyle/>
        <a:p>
          <a:endParaRPr lang="en-US"/>
        </a:p>
      </dgm:t>
    </dgm:pt>
    <dgm:pt modelId="{217B69C3-1837-45AD-9A0A-9A86631F680E}">
      <dgm:prSet/>
      <dgm:spPr/>
      <dgm:t>
        <a:bodyPr/>
        <a:lstStyle/>
        <a:p>
          <a:r>
            <a:rPr lang="en-US"/>
            <a:t>func new --name appFunc01 --template "HttpTrigger"</a:t>
          </a:r>
        </a:p>
      </dgm:t>
    </dgm:pt>
    <dgm:pt modelId="{67CD3EBC-027A-4D92-879D-7E621996D76E}" type="parTrans" cxnId="{CEB1B330-F869-4E58-8855-FC4D7F1CB76A}">
      <dgm:prSet/>
      <dgm:spPr/>
      <dgm:t>
        <a:bodyPr/>
        <a:lstStyle/>
        <a:p>
          <a:endParaRPr lang="en-US"/>
        </a:p>
      </dgm:t>
    </dgm:pt>
    <dgm:pt modelId="{DB660ABC-F9AD-4FED-998F-5FB84592C2E4}" type="sibTrans" cxnId="{CEB1B330-F869-4E58-8855-FC4D7F1CB76A}">
      <dgm:prSet/>
      <dgm:spPr/>
      <dgm:t>
        <a:bodyPr/>
        <a:lstStyle/>
        <a:p>
          <a:endParaRPr lang="en-US"/>
        </a:p>
      </dgm:t>
    </dgm:pt>
    <dgm:pt modelId="{28120BEF-F246-4184-A0C6-7F928F5125C7}" type="pres">
      <dgm:prSet presAssocID="{5E3DFD19-2567-455F-B699-A04605E3BB2A}" presName="vert0" presStyleCnt="0">
        <dgm:presLayoutVars>
          <dgm:dir/>
          <dgm:animOne val="branch"/>
          <dgm:animLvl val="lvl"/>
        </dgm:presLayoutVars>
      </dgm:prSet>
      <dgm:spPr/>
    </dgm:pt>
    <dgm:pt modelId="{C203145B-76DF-4A7D-BE73-E21FB7E8B810}" type="pres">
      <dgm:prSet presAssocID="{145767E3-603F-4206-AA04-214861B64E3C}" presName="thickLine" presStyleLbl="alignNode1" presStyleIdx="0" presStyleCnt="3"/>
      <dgm:spPr/>
    </dgm:pt>
    <dgm:pt modelId="{3FA45673-0F7B-402D-A392-5BBACC1BFB2B}" type="pres">
      <dgm:prSet presAssocID="{145767E3-603F-4206-AA04-214861B64E3C}" presName="horz1" presStyleCnt="0"/>
      <dgm:spPr/>
    </dgm:pt>
    <dgm:pt modelId="{EAAB1173-93E8-408A-A66C-81CE42115084}" type="pres">
      <dgm:prSet presAssocID="{145767E3-603F-4206-AA04-214861B64E3C}" presName="tx1" presStyleLbl="revTx" presStyleIdx="0" presStyleCnt="3"/>
      <dgm:spPr/>
    </dgm:pt>
    <dgm:pt modelId="{273B4BB5-9A46-4B40-914A-D96EB2A7F0AA}" type="pres">
      <dgm:prSet presAssocID="{145767E3-603F-4206-AA04-214861B64E3C}" presName="vert1" presStyleCnt="0"/>
      <dgm:spPr/>
    </dgm:pt>
    <dgm:pt modelId="{9219E8BD-0065-4C52-893A-91A7736AE9BD}" type="pres">
      <dgm:prSet presAssocID="{34F864B0-9430-442A-9510-CFE3694C5FA0}" presName="thickLine" presStyleLbl="alignNode1" presStyleIdx="1" presStyleCnt="3"/>
      <dgm:spPr/>
    </dgm:pt>
    <dgm:pt modelId="{51811CC3-55AE-4BB8-A6C5-7FE01A012B06}" type="pres">
      <dgm:prSet presAssocID="{34F864B0-9430-442A-9510-CFE3694C5FA0}" presName="horz1" presStyleCnt="0"/>
      <dgm:spPr/>
    </dgm:pt>
    <dgm:pt modelId="{96E0D24D-78A8-4C45-A631-5D9A11992ED0}" type="pres">
      <dgm:prSet presAssocID="{34F864B0-9430-442A-9510-CFE3694C5FA0}" presName="tx1" presStyleLbl="revTx" presStyleIdx="1" presStyleCnt="3"/>
      <dgm:spPr/>
    </dgm:pt>
    <dgm:pt modelId="{98A34307-9E0C-4CB5-9D78-EAC9B67DBA99}" type="pres">
      <dgm:prSet presAssocID="{34F864B0-9430-442A-9510-CFE3694C5FA0}" presName="vert1" presStyleCnt="0"/>
      <dgm:spPr/>
    </dgm:pt>
    <dgm:pt modelId="{B3F994C1-4BD8-47FB-84BD-B488E45EC142}" type="pres">
      <dgm:prSet presAssocID="{217B69C3-1837-45AD-9A0A-9A86631F680E}" presName="thickLine" presStyleLbl="alignNode1" presStyleIdx="2" presStyleCnt="3"/>
      <dgm:spPr/>
    </dgm:pt>
    <dgm:pt modelId="{4C13445E-63E5-4703-B58C-2810F78B8319}" type="pres">
      <dgm:prSet presAssocID="{217B69C3-1837-45AD-9A0A-9A86631F680E}" presName="horz1" presStyleCnt="0"/>
      <dgm:spPr/>
    </dgm:pt>
    <dgm:pt modelId="{B97D77D8-57A1-4E41-BBED-C6318AAC7965}" type="pres">
      <dgm:prSet presAssocID="{217B69C3-1837-45AD-9A0A-9A86631F680E}" presName="tx1" presStyleLbl="revTx" presStyleIdx="2" presStyleCnt="3"/>
      <dgm:spPr/>
    </dgm:pt>
    <dgm:pt modelId="{88685660-FBBE-4ECE-80DA-DDE960408FE1}" type="pres">
      <dgm:prSet presAssocID="{217B69C3-1837-45AD-9A0A-9A86631F680E}" presName="vert1" presStyleCnt="0"/>
      <dgm:spPr/>
    </dgm:pt>
  </dgm:ptLst>
  <dgm:cxnLst>
    <dgm:cxn modelId="{47604423-4FE6-4455-A0AF-12C96A6FBEC6}" srcId="{5E3DFD19-2567-455F-B699-A04605E3BB2A}" destId="{145767E3-603F-4206-AA04-214861B64E3C}" srcOrd="0" destOrd="0" parTransId="{3B777D2C-46CC-4A6C-BCD5-13AA6288B3A2}" sibTransId="{AE888D12-B220-4DE9-B39A-C8EAFEAF6D2F}"/>
    <dgm:cxn modelId="{CEB1B330-F869-4E58-8855-FC4D7F1CB76A}" srcId="{5E3DFD19-2567-455F-B699-A04605E3BB2A}" destId="{217B69C3-1837-45AD-9A0A-9A86631F680E}" srcOrd="2" destOrd="0" parTransId="{67CD3EBC-027A-4D92-879D-7E621996D76E}" sibTransId="{DB660ABC-F9AD-4FED-998F-5FB84592C2E4}"/>
    <dgm:cxn modelId="{97FE6CB8-A973-4F22-AF5C-5CAF675B00F4}" type="presOf" srcId="{34F864B0-9430-442A-9510-CFE3694C5FA0}" destId="{96E0D24D-78A8-4C45-A631-5D9A11992ED0}" srcOrd="0" destOrd="0" presId="urn:microsoft.com/office/officeart/2008/layout/LinedList"/>
    <dgm:cxn modelId="{759985BC-6F44-4382-AB88-9C1B701BB0F2}" srcId="{5E3DFD19-2567-455F-B699-A04605E3BB2A}" destId="{34F864B0-9430-442A-9510-CFE3694C5FA0}" srcOrd="1" destOrd="0" parTransId="{A7FCBB55-BC22-46FA-ABC7-ACE6B04CBF23}" sibTransId="{CE984D34-197B-4FE3-B1D1-3F5BF64357CB}"/>
    <dgm:cxn modelId="{39517AD5-88F3-45B9-A592-22807AB27184}" type="presOf" srcId="{217B69C3-1837-45AD-9A0A-9A86631F680E}" destId="{B97D77D8-57A1-4E41-BBED-C6318AAC7965}" srcOrd="0" destOrd="0" presId="urn:microsoft.com/office/officeart/2008/layout/LinedList"/>
    <dgm:cxn modelId="{071CE0E1-DAB1-4441-A234-0D88237329E6}" type="presOf" srcId="{5E3DFD19-2567-455F-B699-A04605E3BB2A}" destId="{28120BEF-F246-4184-A0C6-7F928F5125C7}" srcOrd="0" destOrd="0" presId="urn:microsoft.com/office/officeart/2008/layout/LinedList"/>
    <dgm:cxn modelId="{4231BBF7-8020-4B7A-9C84-41BC8C505145}" type="presOf" srcId="{145767E3-603F-4206-AA04-214861B64E3C}" destId="{EAAB1173-93E8-408A-A66C-81CE42115084}" srcOrd="0" destOrd="0" presId="urn:microsoft.com/office/officeart/2008/layout/LinedList"/>
    <dgm:cxn modelId="{C7DD2FD8-CFCE-4488-A7C7-514A7611B523}" type="presParOf" srcId="{28120BEF-F246-4184-A0C6-7F928F5125C7}" destId="{C203145B-76DF-4A7D-BE73-E21FB7E8B810}" srcOrd="0" destOrd="0" presId="urn:microsoft.com/office/officeart/2008/layout/LinedList"/>
    <dgm:cxn modelId="{9CBE31F9-D128-4974-8889-6B6B30AD8E14}" type="presParOf" srcId="{28120BEF-F246-4184-A0C6-7F928F5125C7}" destId="{3FA45673-0F7B-402D-A392-5BBACC1BFB2B}" srcOrd="1" destOrd="0" presId="urn:microsoft.com/office/officeart/2008/layout/LinedList"/>
    <dgm:cxn modelId="{00DA8596-2D59-46C1-9882-286960FC3079}" type="presParOf" srcId="{3FA45673-0F7B-402D-A392-5BBACC1BFB2B}" destId="{EAAB1173-93E8-408A-A66C-81CE42115084}" srcOrd="0" destOrd="0" presId="urn:microsoft.com/office/officeart/2008/layout/LinedList"/>
    <dgm:cxn modelId="{1CC2803D-B261-425C-BCF5-4AB018E169D9}" type="presParOf" srcId="{3FA45673-0F7B-402D-A392-5BBACC1BFB2B}" destId="{273B4BB5-9A46-4B40-914A-D96EB2A7F0AA}" srcOrd="1" destOrd="0" presId="urn:microsoft.com/office/officeart/2008/layout/LinedList"/>
    <dgm:cxn modelId="{C44E0900-DD0F-41B2-A64C-88FE186271D2}" type="presParOf" srcId="{28120BEF-F246-4184-A0C6-7F928F5125C7}" destId="{9219E8BD-0065-4C52-893A-91A7736AE9BD}" srcOrd="2" destOrd="0" presId="urn:microsoft.com/office/officeart/2008/layout/LinedList"/>
    <dgm:cxn modelId="{FD929162-23F9-42E1-884D-1C04F8B42B1F}" type="presParOf" srcId="{28120BEF-F246-4184-A0C6-7F928F5125C7}" destId="{51811CC3-55AE-4BB8-A6C5-7FE01A012B06}" srcOrd="3" destOrd="0" presId="urn:microsoft.com/office/officeart/2008/layout/LinedList"/>
    <dgm:cxn modelId="{EE93E1C6-290B-4422-B225-89BF2B8FCD4E}" type="presParOf" srcId="{51811CC3-55AE-4BB8-A6C5-7FE01A012B06}" destId="{96E0D24D-78A8-4C45-A631-5D9A11992ED0}" srcOrd="0" destOrd="0" presId="urn:microsoft.com/office/officeart/2008/layout/LinedList"/>
    <dgm:cxn modelId="{6CB9DE8C-AB8D-49D0-8974-3A0A1B8D7C07}" type="presParOf" srcId="{51811CC3-55AE-4BB8-A6C5-7FE01A012B06}" destId="{98A34307-9E0C-4CB5-9D78-EAC9B67DBA99}" srcOrd="1" destOrd="0" presId="urn:microsoft.com/office/officeart/2008/layout/LinedList"/>
    <dgm:cxn modelId="{F7767668-3D00-4DAD-A923-8F180E2F7641}" type="presParOf" srcId="{28120BEF-F246-4184-A0C6-7F928F5125C7}" destId="{B3F994C1-4BD8-47FB-84BD-B488E45EC142}" srcOrd="4" destOrd="0" presId="urn:microsoft.com/office/officeart/2008/layout/LinedList"/>
    <dgm:cxn modelId="{3EC218B3-704E-48C9-9BED-06C664A58797}" type="presParOf" srcId="{28120BEF-F246-4184-A0C6-7F928F5125C7}" destId="{4C13445E-63E5-4703-B58C-2810F78B8319}" srcOrd="5" destOrd="0" presId="urn:microsoft.com/office/officeart/2008/layout/LinedList"/>
    <dgm:cxn modelId="{D6E2566E-F602-4301-81C9-326051B941BF}" type="presParOf" srcId="{4C13445E-63E5-4703-B58C-2810F78B8319}" destId="{B97D77D8-57A1-4E41-BBED-C6318AAC7965}" srcOrd="0" destOrd="0" presId="urn:microsoft.com/office/officeart/2008/layout/LinedList"/>
    <dgm:cxn modelId="{C9EB8058-44AD-4EF8-8E6E-8BD77D5A7719}" type="presParOf" srcId="{4C13445E-63E5-4703-B58C-2810F78B8319}" destId="{88685660-FBBE-4ECE-80DA-DDE960408F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0CCD98-082A-44B7-A1F5-D375D09A2B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8944FA-3CF1-4A14-BA0A-54DED73AB290}">
      <dgm:prSet/>
      <dgm:spPr/>
      <dgm:t>
        <a:bodyPr/>
        <a:lstStyle/>
        <a:p>
          <a:r>
            <a:rPr lang="en-US"/>
            <a:t>After creating your function, execute the following command to create your package.json file:</a:t>
          </a:r>
        </a:p>
      </dgm:t>
    </dgm:pt>
    <dgm:pt modelId="{C7157F02-B512-42B3-9FBE-ED09159BEDA4}" type="parTrans" cxnId="{30E6C731-936E-40BA-9411-A97A95F9C7EA}">
      <dgm:prSet/>
      <dgm:spPr/>
      <dgm:t>
        <a:bodyPr/>
        <a:lstStyle/>
        <a:p>
          <a:endParaRPr lang="en-US"/>
        </a:p>
      </dgm:t>
    </dgm:pt>
    <dgm:pt modelId="{B0713253-5800-40F6-9DF9-7AF82835302F}" type="sibTrans" cxnId="{30E6C731-936E-40BA-9411-A97A95F9C7EA}">
      <dgm:prSet/>
      <dgm:spPr/>
      <dgm:t>
        <a:bodyPr/>
        <a:lstStyle/>
        <a:p>
          <a:endParaRPr lang="en-US"/>
        </a:p>
      </dgm:t>
    </dgm:pt>
    <dgm:pt modelId="{173FB041-E9AE-4C11-9C37-85E55BCE3C3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cd &lt;FUNCTION_NAME&gt;</a:t>
          </a:r>
          <a:endParaRPr lang="en-US" dirty="0"/>
        </a:p>
      </dgm:t>
    </dgm:pt>
    <dgm:pt modelId="{B2011B69-080A-4611-B746-75DD8BFEEB6F}" type="parTrans" cxnId="{DC22FAE2-93FC-45A7-9509-BE055F2D6614}">
      <dgm:prSet/>
      <dgm:spPr/>
      <dgm:t>
        <a:bodyPr/>
        <a:lstStyle/>
        <a:p>
          <a:endParaRPr lang="en-US"/>
        </a:p>
      </dgm:t>
    </dgm:pt>
    <dgm:pt modelId="{8D89D198-ADEF-4E6B-8B67-B822210AC4E1}" type="sibTrans" cxnId="{DC22FAE2-93FC-45A7-9509-BE055F2D6614}">
      <dgm:prSet/>
      <dgm:spPr/>
      <dgm:t>
        <a:bodyPr/>
        <a:lstStyle/>
        <a:p>
          <a:endParaRPr lang="en-US"/>
        </a:p>
      </dgm:t>
    </dgm:pt>
    <dgm:pt modelId="{CBCE1CFE-A23C-49B6-911A-3BE140DCEB5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 err="1"/>
            <a:t>npm</a:t>
          </a:r>
          <a:r>
            <a:rPr lang="en-US" b="0" i="0" dirty="0"/>
            <a:t> </a:t>
          </a:r>
          <a:r>
            <a:rPr lang="en-US" b="0" i="0" dirty="0" err="1"/>
            <a:t>init</a:t>
          </a:r>
          <a:endParaRPr lang="en-US" dirty="0"/>
        </a:p>
      </dgm:t>
    </dgm:pt>
    <dgm:pt modelId="{DC1D78DC-9EBC-47ED-8AC1-A7413D3C035D}" type="parTrans" cxnId="{A3777D45-9B90-4C23-ADB2-DB006A97A88C}">
      <dgm:prSet/>
      <dgm:spPr/>
      <dgm:t>
        <a:bodyPr/>
        <a:lstStyle/>
        <a:p>
          <a:endParaRPr lang="en-US"/>
        </a:p>
      </dgm:t>
    </dgm:pt>
    <dgm:pt modelId="{E85A211D-F7BE-444E-8093-ACF74034258D}" type="sibTrans" cxnId="{A3777D45-9B90-4C23-ADB2-DB006A97A88C}">
      <dgm:prSet/>
      <dgm:spPr/>
      <dgm:t>
        <a:bodyPr/>
        <a:lstStyle/>
        <a:p>
          <a:endParaRPr lang="en-US"/>
        </a:p>
      </dgm:t>
    </dgm:pt>
    <dgm:pt modelId="{FE909517-DFB5-42A7-BED9-D7B1E699596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 err="1"/>
            <a:t>npm</a:t>
          </a:r>
          <a:r>
            <a:rPr lang="en-US" b="0" i="0" dirty="0"/>
            <a:t> install --save actions-on-google express azure-function-express</a:t>
          </a:r>
          <a:endParaRPr lang="en-US" dirty="0"/>
        </a:p>
      </dgm:t>
    </dgm:pt>
    <dgm:pt modelId="{42023F66-9EAF-44D6-8AD3-8FCF56323EBA}" type="parTrans" cxnId="{E6A3FB4F-39EC-4E94-B538-6DB37CD9BCDD}">
      <dgm:prSet/>
      <dgm:spPr/>
      <dgm:t>
        <a:bodyPr/>
        <a:lstStyle/>
        <a:p>
          <a:endParaRPr lang="en-US"/>
        </a:p>
      </dgm:t>
    </dgm:pt>
    <dgm:pt modelId="{DE6C5BC8-6C47-49BB-A053-AABF6C00D7F8}" type="sibTrans" cxnId="{E6A3FB4F-39EC-4E94-B538-6DB37CD9BCDD}">
      <dgm:prSet/>
      <dgm:spPr/>
      <dgm:t>
        <a:bodyPr/>
        <a:lstStyle/>
        <a:p>
          <a:endParaRPr lang="en-US"/>
        </a:p>
      </dgm:t>
    </dgm:pt>
    <dgm:pt modelId="{28A98D53-1C60-45B4-A2F6-1C7747B9F5F3}" type="pres">
      <dgm:prSet presAssocID="{680CCD98-082A-44B7-A1F5-D375D09A2BAF}" presName="linear" presStyleCnt="0">
        <dgm:presLayoutVars>
          <dgm:animLvl val="lvl"/>
          <dgm:resizeHandles val="exact"/>
        </dgm:presLayoutVars>
      </dgm:prSet>
      <dgm:spPr/>
    </dgm:pt>
    <dgm:pt modelId="{7557F2B8-6B35-49F8-BAF1-8E4DC96A9A11}" type="pres">
      <dgm:prSet presAssocID="{548944FA-3CF1-4A14-BA0A-54DED73AB2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32EA4B-A8C0-40B4-93DF-1AD0BC10AA33}" type="pres">
      <dgm:prSet presAssocID="{548944FA-3CF1-4A14-BA0A-54DED73AB2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E6C731-936E-40BA-9411-A97A95F9C7EA}" srcId="{680CCD98-082A-44B7-A1F5-D375D09A2BAF}" destId="{548944FA-3CF1-4A14-BA0A-54DED73AB290}" srcOrd="0" destOrd="0" parTransId="{C7157F02-B512-42B3-9FBE-ED09159BEDA4}" sibTransId="{B0713253-5800-40F6-9DF9-7AF82835302F}"/>
    <dgm:cxn modelId="{420D7E36-85D3-461D-A09E-022CDE784305}" type="presOf" srcId="{548944FA-3CF1-4A14-BA0A-54DED73AB290}" destId="{7557F2B8-6B35-49F8-BAF1-8E4DC96A9A11}" srcOrd="0" destOrd="0" presId="urn:microsoft.com/office/officeart/2005/8/layout/vList2"/>
    <dgm:cxn modelId="{A3777D45-9B90-4C23-ADB2-DB006A97A88C}" srcId="{548944FA-3CF1-4A14-BA0A-54DED73AB290}" destId="{CBCE1CFE-A23C-49B6-911A-3BE140DCEB5A}" srcOrd="1" destOrd="0" parTransId="{DC1D78DC-9EBC-47ED-8AC1-A7413D3C035D}" sibTransId="{E85A211D-F7BE-444E-8093-ACF74034258D}"/>
    <dgm:cxn modelId="{2DD1A74F-999C-4561-864F-200DD77E4D75}" type="presOf" srcId="{FE909517-DFB5-42A7-BED9-D7B1E6995964}" destId="{1132EA4B-A8C0-40B4-93DF-1AD0BC10AA33}" srcOrd="0" destOrd="2" presId="urn:microsoft.com/office/officeart/2005/8/layout/vList2"/>
    <dgm:cxn modelId="{E6A3FB4F-39EC-4E94-B538-6DB37CD9BCDD}" srcId="{548944FA-3CF1-4A14-BA0A-54DED73AB290}" destId="{FE909517-DFB5-42A7-BED9-D7B1E6995964}" srcOrd="2" destOrd="0" parTransId="{42023F66-9EAF-44D6-8AD3-8FCF56323EBA}" sibTransId="{DE6C5BC8-6C47-49BB-A053-AABF6C00D7F8}"/>
    <dgm:cxn modelId="{BD1D557E-87DE-4741-9E99-BBAA5938DE59}" type="presOf" srcId="{173FB041-E9AE-4C11-9C37-85E55BCE3C34}" destId="{1132EA4B-A8C0-40B4-93DF-1AD0BC10AA33}" srcOrd="0" destOrd="0" presId="urn:microsoft.com/office/officeart/2005/8/layout/vList2"/>
    <dgm:cxn modelId="{4F797588-285E-4F6A-B933-A6F47B0D0683}" type="presOf" srcId="{680CCD98-082A-44B7-A1F5-D375D09A2BAF}" destId="{28A98D53-1C60-45B4-A2F6-1C7747B9F5F3}" srcOrd="0" destOrd="0" presId="urn:microsoft.com/office/officeart/2005/8/layout/vList2"/>
    <dgm:cxn modelId="{550A338B-16AC-41BE-A57B-864DCD217FE7}" type="presOf" srcId="{CBCE1CFE-A23C-49B6-911A-3BE140DCEB5A}" destId="{1132EA4B-A8C0-40B4-93DF-1AD0BC10AA33}" srcOrd="0" destOrd="1" presId="urn:microsoft.com/office/officeart/2005/8/layout/vList2"/>
    <dgm:cxn modelId="{DC22FAE2-93FC-45A7-9509-BE055F2D6614}" srcId="{548944FA-3CF1-4A14-BA0A-54DED73AB290}" destId="{173FB041-E9AE-4C11-9C37-85E55BCE3C34}" srcOrd="0" destOrd="0" parTransId="{B2011B69-080A-4611-B746-75DD8BFEEB6F}" sibTransId="{8D89D198-ADEF-4E6B-8B67-B822210AC4E1}"/>
    <dgm:cxn modelId="{ED227526-647A-4571-9A33-259629181989}" type="presParOf" srcId="{28A98D53-1C60-45B4-A2F6-1C7747B9F5F3}" destId="{7557F2B8-6B35-49F8-BAF1-8E4DC96A9A11}" srcOrd="0" destOrd="0" presId="urn:microsoft.com/office/officeart/2005/8/layout/vList2"/>
    <dgm:cxn modelId="{EDCD4884-D35F-407D-A617-2B01913CA7C0}" type="presParOf" srcId="{28A98D53-1C60-45B4-A2F6-1C7747B9F5F3}" destId="{1132EA4B-A8C0-40B4-93DF-1AD0BC10AA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59334F-18A8-4768-B5A5-FBC1BA2AD0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2458B-E6DE-41D6-9E1D-90BFE5727382}">
      <dgm:prSet/>
      <dgm:spPr/>
      <dgm:t>
        <a:bodyPr/>
        <a:lstStyle/>
        <a:p>
          <a:r>
            <a:rPr lang="en-US" b="0" i="0"/>
            <a:t>Last, deploy your fulfillment to the Azure using the following command:</a:t>
          </a:r>
          <a:endParaRPr lang="en-US"/>
        </a:p>
      </dgm:t>
    </dgm:pt>
    <dgm:pt modelId="{0CE994C6-F734-41AE-9E23-962C49F86D8E}" type="parTrans" cxnId="{EFC998E7-4D53-40FD-B77B-41D1CFB6C1E3}">
      <dgm:prSet/>
      <dgm:spPr/>
      <dgm:t>
        <a:bodyPr/>
        <a:lstStyle/>
        <a:p>
          <a:endParaRPr lang="en-US"/>
        </a:p>
      </dgm:t>
    </dgm:pt>
    <dgm:pt modelId="{8FADF417-53AB-401B-934D-E1900208C07E}" type="sibTrans" cxnId="{EFC998E7-4D53-40FD-B77B-41D1CFB6C1E3}">
      <dgm:prSet/>
      <dgm:spPr/>
      <dgm:t>
        <a:bodyPr/>
        <a:lstStyle/>
        <a:p>
          <a:endParaRPr lang="en-US"/>
        </a:p>
      </dgm:t>
    </dgm:pt>
    <dgm:pt modelId="{2C51D813-4591-4054-99A1-70E25713E7A1}">
      <dgm:prSet/>
      <dgm:spPr/>
      <dgm:t>
        <a:bodyPr/>
        <a:lstStyle/>
        <a:p>
          <a:r>
            <a:rPr lang="en-US" b="1"/>
            <a:t>func azure functionapp publish appFunc01 --force</a:t>
          </a:r>
          <a:endParaRPr lang="en-US"/>
        </a:p>
      </dgm:t>
    </dgm:pt>
    <dgm:pt modelId="{2E28C0C0-189D-485A-A2CF-36F53A1BA3E1}" type="parTrans" cxnId="{C916FD42-261C-4975-8B57-05D24B8EC27C}">
      <dgm:prSet/>
      <dgm:spPr/>
      <dgm:t>
        <a:bodyPr/>
        <a:lstStyle/>
        <a:p>
          <a:endParaRPr lang="en-US"/>
        </a:p>
      </dgm:t>
    </dgm:pt>
    <dgm:pt modelId="{D521FAF6-105F-4222-9B53-B0726909A9B5}" type="sibTrans" cxnId="{C916FD42-261C-4975-8B57-05D24B8EC27C}">
      <dgm:prSet/>
      <dgm:spPr/>
      <dgm:t>
        <a:bodyPr/>
        <a:lstStyle/>
        <a:p>
          <a:endParaRPr lang="en-US"/>
        </a:p>
      </dgm:t>
    </dgm:pt>
    <dgm:pt modelId="{E65816AE-2B12-4C2B-9C22-936A372270E5}" type="pres">
      <dgm:prSet presAssocID="{2859334F-18A8-4768-B5A5-FBC1BA2AD040}" presName="root" presStyleCnt="0">
        <dgm:presLayoutVars>
          <dgm:dir/>
          <dgm:resizeHandles val="exact"/>
        </dgm:presLayoutVars>
      </dgm:prSet>
      <dgm:spPr/>
    </dgm:pt>
    <dgm:pt modelId="{8DD2BECE-B9CF-4C32-8ED8-784CEBD07502}" type="pres">
      <dgm:prSet presAssocID="{76E2458B-E6DE-41D6-9E1D-90BFE5727382}" presName="compNode" presStyleCnt="0"/>
      <dgm:spPr/>
    </dgm:pt>
    <dgm:pt modelId="{9F878BF4-73BC-4344-B2F7-6222A56F8C3B}" type="pres">
      <dgm:prSet presAssocID="{76E2458B-E6DE-41D6-9E1D-90BFE5727382}" presName="bgRect" presStyleLbl="bgShp" presStyleIdx="0" presStyleCnt="2"/>
      <dgm:spPr/>
    </dgm:pt>
    <dgm:pt modelId="{0488C090-2436-4FA3-A54C-D4615CE86C24}" type="pres">
      <dgm:prSet presAssocID="{76E2458B-E6DE-41D6-9E1D-90BFE57273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F363171-A724-4748-9EA5-8E859A3D4C86}" type="pres">
      <dgm:prSet presAssocID="{76E2458B-E6DE-41D6-9E1D-90BFE5727382}" presName="spaceRect" presStyleCnt="0"/>
      <dgm:spPr/>
    </dgm:pt>
    <dgm:pt modelId="{C85FD869-C697-422E-B113-67055770019A}" type="pres">
      <dgm:prSet presAssocID="{76E2458B-E6DE-41D6-9E1D-90BFE5727382}" presName="parTx" presStyleLbl="revTx" presStyleIdx="0" presStyleCnt="2">
        <dgm:presLayoutVars>
          <dgm:chMax val="0"/>
          <dgm:chPref val="0"/>
        </dgm:presLayoutVars>
      </dgm:prSet>
      <dgm:spPr/>
    </dgm:pt>
    <dgm:pt modelId="{CF1467A4-A211-47EE-B1EC-2C71532EC2FD}" type="pres">
      <dgm:prSet presAssocID="{8FADF417-53AB-401B-934D-E1900208C07E}" presName="sibTrans" presStyleCnt="0"/>
      <dgm:spPr/>
    </dgm:pt>
    <dgm:pt modelId="{63180FA9-ECF1-4783-97A8-415557426AB7}" type="pres">
      <dgm:prSet presAssocID="{2C51D813-4591-4054-99A1-70E25713E7A1}" presName="compNode" presStyleCnt="0"/>
      <dgm:spPr/>
    </dgm:pt>
    <dgm:pt modelId="{4D5814EC-E8CE-472E-B84C-A69724E4F694}" type="pres">
      <dgm:prSet presAssocID="{2C51D813-4591-4054-99A1-70E25713E7A1}" presName="bgRect" presStyleLbl="bgShp" presStyleIdx="1" presStyleCnt="2"/>
      <dgm:spPr/>
    </dgm:pt>
    <dgm:pt modelId="{58F60DBC-6B65-43C9-9869-733A8F092221}" type="pres">
      <dgm:prSet presAssocID="{2C51D813-4591-4054-99A1-70E25713E7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0C53EE7-E43D-4AFB-9AFA-5333DCEB65C5}" type="pres">
      <dgm:prSet presAssocID="{2C51D813-4591-4054-99A1-70E25713E7A1}" presName="spaceRect" presStyleCnt="0"/>
      <dgm:spPr/>
    </dgm:pt>
    <dgm:pt modelId="{D3A5D880-6AAF-45DA-A09A-05CF4740D5F6}" type="pres">
      <dgm:prSet presAssocID="{2C51D813-4591-4054-99A1-70E25713E7A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16FD42-261C-4975-8B57-05D24B8EC27C}" srcId="{2859334F-18A8-4768-B5A5-FBC1BA2AD040}" destId="{2C51D813-4591-4054-99A1-70E25713E7A1}" srcOrd="1" destOrd="0" parTransId="{2E28C0C0-189D-485A-A2CF-36F53A1BA3E1}" sibTransId="{D521FAF6-105F-4222-9B53-B0726909A9B5}"/>
    <dgm:cxn modelId="{61D5479F-C1CF-4A08-9F6A-886ABA153BD8}" type="presOf" srcId="{2859334F-18A8-4768-B5A5-FBC1BA2AD040}" destId="{E65816AE-2B12-4C2B-9C22-936A372270E5}" srcOrd="0" destOrd="0" presId="urn:microsoft.com/office/officeart/2018/2/layout/IconVerticalSolidList"/>
    <dgm:cxn modelId="{9909E1B8-FFE0-4092-9913-93C5992A85CC}" type="presOf" srcId="{76E2458B-E6DE-41D6-9E1D-90BFE5727382}" destId="{C85FD869-C697-422E-B113-67055770019A}" srcOrd="0" destOrd="0" presId="urn:microsoft.com/office/officeart/2018/2/layout/IconVerticalSolidList"/>
    <dgm:cxn modelId="{F1D4A7E6-9BF1-4224-8D6B-24BB8DF37798}" type="presOf" srcId="{2C51D813-4591-4054-99A1-70E25713E7A1}" destId="{D3A5D880-6AAF-45DA-A09A-05CF4740D5F6}" srcOrd="0" destOrd="0" presId="urn:microsoft.com/office/officeart/2018/2/layout/IconVerticalSolidList"/>
    <dgm:cxn modelId="{EFC998E7-4D53-40FD-B77B-41D1CFB6C1E3}" srcId="{2859334F-18A8-4768-B5A5-FBC1BA2AD040}" destId="{76E2458B-E6DE-41D6-9E1D-90BFE5727382}" srcOrd="0" destOrd="0" parTransId="{0CE994C6-F734-41AE-9E23-962C49F86D8E}" sibTransId="{8FADF417-53AB-401B-934D-E1900208C07E}"/>
    <dgm:cxn modelId="{B4EE4FCD-AC65-4CEA-9BC3-6644C6AFE8FE}" type="presParOf" srcId="{E65816AE-2B12-4C2B-9C22-936A372270E5}" destId="{8DD2BECE-B9CF-4C32-8ED8-784CEBD07502}" srcOrd="0" destOrd="0" presId="urn:microsoft.com/office/officeart/2018/2/layout/IconVerticalSolidList"/>
    <dgm:cxn modelId="{87C84418-D91B-4C04-B753-2621A4177A04}" type="presParOf" srcId="{8DD2BECE-B9CF-4C32-8ED8-784CEBD07502}" destId="{9F878BF4-73BC-4344-B2F7-6222A56F8C3B}" srcOrd="0" destOrd="0" presId="urn:microsoft.com/office/officeart/2018/2/layout/IconVerticalSolidList"/>
    <dgm:cxn modelId="{871BFB69-441F-4419-AA3E-9D38B027AC8E}" type="presParOf" srcId="{8DD2BECE-B9CF-4C32-8ED8-784CEBD07502}" destId="{0488C090-2436-4FA3-A54C-D4615CE86C24}" srcOrd="1" destOrd="0" presId="urn:microsoft.com/office/officeart/2018/2/layout/IconVerticalSolidList"/>
    <dgm:cxn modelId="{67398DA8-DF10-4BA3-8FA0-7217CF4AFBAF}" type="presParOf" srcId="{8DD2BECE-B9CF-4C32-8ED8-784CEBD07502}" destId="{9F363171-A724-4748-9EA5-8E859A3D4C86}" srcOrd="2" destOrd="0" presId="urn:microsoft.com/office/officeart/2018/2/layout/IconVerticalSolidList"/>
    <dgm:cxn modelId="{DD832117-784E-49A8-8C57-9C3EAEF01935}" type="presParOf" srcId="{8DD2BECE-B9CF-4C32-8ED8-784CEBD07502}" destId="{C85FD869-C697-422E-B113-67055770019A}" srcOrd="3" destOrd="0" presId="urn:microsoft.com/office/officeart/2018/2/layout/IconVerticalSolidList"/>
    <dgm:cxn modelId="{05E9B3CA-6A0A-4547-955C-DEBEE7D378FC}" type="presParOf" srcId="{E65816AE-2B12-4C2B-9C22-936A372270E5}" destId="{CF1467A4-A211-47EE-B1EC-2C71532EC2FD}" srcOrd="1" destOrd="0" presId="urn:microsoft.com/office/officeart/2018/2/layout/IconVerticalSolidList"/>
    <dgm:cxn modelId="{F4FB55CC-E830-4494-886B-3C1A43F8E1B8}" type="presParOf" srcId="{E65816AE-2B12-4C2B-9C22-936A372270E5}" destId="{63180FA9-ECF1-4783-97A8-415557426AB7}" srcOrd="2" destOrd="0" presId="urn:microsoft.com/office/officeart/2018/2/layout/IconVerticalSolidList"/>
    <dgm:cxn modelId="{E9ECF6F3-0597-486B-BE4B-E9225FBC304A}" type="presParOf" srcId="{63180FA9-ECF1-4783-97A8-415557426AB7}" destId="{4D5814EC-E8CE-472E-B84C-A69724E4F694}" srcOrd="0" destOrd="0" presId="urn:microsoft.com/office/officeart/2018/2/layout/IconVerticalSolidList"/>
    <dgm:cxn modelId="{18823D15-A776-49D1-A301-3ED58643CE1D}" type="presParOf" srcId="{63180FA9-ECF1-4783-97A8-415557426AB7}" destId="{58F60DBC-6B65-43C9-9869-733A8F092221}" srcOrd="1" destOrd="0" presId="urn:microsoft.com/office/officeart/2018/2/layout/IconVerticalSolidList"/>
    <dgm:cxn modelId="{00B21322-DDF3-47DB-B320-DA084AEDC445}" type="presParOf" srcId="{63180FA9-ECF1-4783-97A8-415557426AB7}" destId="{50C53EE7-E43D-4AFB-9AFA-5333DCEB65C5}" srcOrd="2" destOrd="0" presId="urn:microsoft.com/office/officeart/2018/2/layout/IconVerticalSolidList"/>
    <dgm:cxn modelId="{465C50DF-F413-43A1-A90A-2EC834F1F063}" type="presParOf" srcId="{63180FA9-ECF1-4783-97A8-415557426AB7}" destId="{D3A5D880-6AAF-45DA-A09A-05CF4740D5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86DA1-4A0C-4AFF-A1B7-7C46B25597D3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C36A5-45CA-4319-9D49-C1C62DB28F7B}">
      <dsp:nvSpPr>
        <dsp:cNvPr id="0" name=""/>
        <dsp:cNvSpPr/>
      </dsp:nvSpPr>
      <dsp:spPr>
        <a:xfrm>
          <a:off x="0" y="260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az</a:t>
          </a:r>
          <a:r>
            <a:rPr lang="en-US" sz="2300" kern="1200" dirty="0"/>
            <a:t> group create --name </a:t>
          </a:r>
          <a:r>
            <a:rPr lang="en-US" sz="2300" kern="1200" dirty="0" err="1"/>
            <a:t>azureFunc</a:t>
          </a:r>
          <a:r>
            <a:rPr lang="en-US" sz="2300" kern="1200" dirty="0"/>
            <a:t> --location </a:t>
          </a:r>
          <a:r>
            <a:rPr lang="en-US" sz="2300" kern="1200" dirty="0" err="1"/>
            <a:t>centralus</a:t>
          </a:r>
          <a:endParaRPr lang="en-US" sz="2300" kern="1200" dirty="0"/>
        </a:p>
      </dsp:txBody>
      <dsp:txXfrm>
        <a:off x="0" y="2606"/>
        <a:ext cx="6651253" cy="1777850"/>
      </dsp:txXfrm>
    </dsp:sp>
    <dsp:sp modelId="{9CDD4785-75F4-4802-892C-29CF800EFB84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457D-FA5E-4AFD-B95D-3ABA13BE0F7E}">
      <dsp:nvSpPr>
        <dsp:cNvPr id="0" name=""/>
        <dsp:cNvSpPr/>
      </dsp:nvSpPr>
      <dsp:spPr>
        <a:xfrm>
          <a:off x="0" y="178045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az</a:t>
          </a:r>
          <a:r>
            <a:rPr lang="en-US" sz="2300" kern="1200" dirty="0"/>
            <a:t> storage account create --name azurefuncstorage02 --resource-group azureFunc02 --location </a:t>
          </a:r>
          <a:r>
            <a:rPr lang="en-US" sz="2300" kern="1200" dirty="0" err="1"/>
            <a:t>centralus</a:t>
          </a:r>
          <a:r>
            <a:rPr lang="en-US" sz="2300" kern="1200" dirty="0"/>
            <a:t> --</a:t>
          </a:r>
          <a:r>
            <a:rPr lang="en-US" sz="2300" kern="1200" dirty="0" err="1"/>
            <a:t>sku</a:t>
          </a:r>
          <a:r>
            <a:rPr lang="en-US" sz="2300" kern="1200" dirty="0"/>
            <a:t> </a:t>
          </a:r>
          <a:r>
            <a:rPr lang="en-US" sz="2300" kern="1200" dirty="0" err="1"/>
            <a:t>Standard_LRS</a:t>
          </a:r>
          <a:endParaRPr lang="en-US" sz="2300" kern="1200" dirty="0"/>
        </a:p>
      </dsp:txBody>
      <dsp:txXfrm>
        <a:off x="0" y="1780456"/>
        <a:ext cx="6651253" cy="1777850"/>
      </dsp:txXfrm>
    </dsp:sp>
    <dsp:sp modelId="{E17C216B-5CAC-41D1-83C2-A95DA0517DDC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3288F3-EE55-46C4-8994-0DC59E56769E}">
      <dsp:nvSpPr>
        <dsp:cNvPr id="0" name=""/>
        <dsp:cNvSpPr/>
      </dsp:nvSpPr>
      <dsp:spPr>
        <a:xfrm>
          <a:off x="0" y="3558307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 functionapp create --resource-group azureFunc --consumption-plan-location centralus --name appFunc01 --storage-account azurefuncstorage01 --runtime node</a:t>
          </a:r>
        </a:p>
      </dsp:txBody>
      <dsp:txXfrm>
        <a:off x="0" y="3558307"/>
        <a:ext cx="6651253" cy="17778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3145B-76DF-4A7D-BE73-E21FB7E8B810}">
      <dsp:nvSpPr>
        <dsp:cNvPr id="0" name=""/>
        <dsp:cNvSpPr/>
      </dsp:nvSpPr>
      <dsp:spPr>
        <a:xfrm>
          <a:off x="0" y="2606"/>
          <a:ext cx="66512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B1173-93E8-408A-A66C-81CE42115084}">
      <dsp:nvSpPr>
        <dsp:cNvPr id="0" name=""/>
        <dsp:cNvSpPr/>
      </dsp:nvSpPr>
      <dsp:spPr>
        <a:xfrm>
          <a:off x="0" y="260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func init appFuncBasic</a:t>
          </a:r>
        </a:p>
      </dsp:txBody>
      <dsp:txXfrm>
        <a:off x="0" y="2606"/>
        <a:ext cx="6651253" cy="1777850"/>
      </dsp:txXfrm>
    </dsp:sp>
    <dsp:sp modelId="{9219E8BD-0065-4C52-893A-91A7736AE9BD}">
      <dsp:nvSpPr>
        <dsp:cNvPr id="0" name=""/>
        <dsp:cNvSpPr/>
      </dsp:nvSpPr>
      <dsp:spPr>
        <a:xfrm>
          <a:off x="0" y="1780456"/>
          <a:ext cx="6651253" cy="0"/>
        </a:xfrm>
        <a:prstGeom prst="line">
          <a:avLst/>
        </a:prstGeom>
        <a:solidFill>
          <a:schemeClr val="accent5">
            <a:hueOff val="731928"/>
            <a:satOff val="3174"/>
            <a:lumOff val="-1569"/>
            <a:alphaOff val="0"/>
          </a:schemeClr>
        </a:solidFill>
        <a:ln w="12700" cap="flat" cmpd="sng" algn="ctr">
          <a:solidFill>
            <a:schemeClr val="accent5">
              <a:hueOff val="731928"/>
              <a:satOff val="3174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D24D-78A8-4C45-A631-5D9A11992ED0}">
      <dsp:nvSpPr>
        <dsp:cNvPr id="0" name=""/>
        <dsp:cNvSpPr/>
      </dsp:nvSpPr>
      <dsp:spPr>
        <a:xfrm>
          <a:off x="0" y="1780456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cd appFuncBasic</a:t>
          </a:r>
        </a:p>
      </dsp:txBody>
      <dsp:txXfrm>
        <a:off x="0" y="1780456"/>
        <a:ext cx="6651253" cy="1777850"/>
      </dsp:txXfrm>
    </dsp:sp>
    <dsp:sp modelId="{B3F994C1-4BD8-47FB-84BD-B488E45EC142}">
      <dsp:nvSpPr>
        <dsp:cNvPr id="0" name=""/>
        <dsp:cNvSpPr/>
      </dsp:nvSpPr>
      <dsp:spPr>
        <a:xfrm>
          <a:off x="0" y="3558307"/>
          <a:ext cx="6651253" cy="0"/>
        </a:xfrm>
        <a:prstGeom prst="line">
          <a:avLst/>
        </a:prstGeom>
        <a:solidFill>
          <a:schemeClr val="accent5">
            <a:hueOff val="1463857"/>
            <a:satOff val="6347"/>
            <a:lumOff val="-3137"/>
            <a:alphaOff val="0"/>
          </a:schemeClr>
        </a:solidFill>
        <a:ln w="12700" cap="flat" cmpd="sng" algn="ctr">
          <a:solidFill>
            <a:schemeClr val="accent5">
              <a:hueOff val="1463857"/>
              <a:satOff val="6347"/>
              <a:lumOff val="-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77D8-57A1-4E41-BBED-C6318AAC7965}">
      <dsp:nvSpPr>
        <dsp:cNvPr id="0" name=""/>
        <dsp:cNvSpPr/>
      </dsp:nvSpPr>
      <dsp:spPr>
        <a:xfrm>
          <a:off x="0" y="3558307"/>
          <a:ext cx="6651253" cy="177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func new --name appFunc01 --template "HttpTrigger"</a:t>
          </a:r>
        </a:p>
      </dsp:txBody>
      <dsp:txXfrm>
        <a:off x="0" y="3558307"/>
        <a:ext cx="6651253" cy="1777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7F2B8-6B35-49F8-BAF1-8E4DC96A9A11}">
      <dsp:nvSpPr>
        <dsp:cNvPr id="0" name=""/>
        <dsp:cNvSpPr/>
      </dsp:nvSpPr>
      <dsp:spPr>
        <a:xfrm>
          <a:off x="0" y="333656"/>
          <a:ext cx="6651253" cy="2497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After creating your function, execute the following command to create your package.json file:</a:t>
          </a:r>
        </a:p>
      </dsp:txBody>
      <dsp:txXfrm>
        <a:off x="121940" y="455596"/>
        <a:ext cx="6407373" cy="2254070"/>
      </dsp:txXfrm>
    </dsp:sp>
    <dsp:sp modelId="{1132EA4B-A8C0-40B4-93DF-1AD0BC10AA33}">
      <dsp:nvSpPr>
        <dsp:cNvPr id="0" name=""/>
        <dsp:cNvSpPr/>
      </dsp:nvSpPr>
      <dsp:spPr>
        <a:xfrm>
          <a:off x="0" y="2831607"/>
          <a:ext cx="6651253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17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700" b="0" i="0" kern="1200" dirty="0"/>
            <a:t>cd &lt;FUNCTION_NAME&gt;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700" b="0" i="0" kern="1200" dirty="0" err="1"/>
            <a:t>npm</a:t>
          </a:r>
          <a:r>
            <a:rPr lang="en-US" sz="2700" b="0" i="0" kern="1200" dirty="0"/>
            <a:t> </a:t>
          </a:r>
          <a:r>
            <a:rPr lang="en-US" sz="2700" b="0" i="0" kern="1200" dirty="0" err="1"/>
            <a:t>init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700" b="0" i="0" kern="1200" dirty="0" err="1"/>
            <a:t>npm</a:t>
          </a:r>
          <a:r>
            <a:rPr lang="en-US" sz="2700" b="0" i="0" kern="1200" dirty="0"/>
            <a:t> install --save actions-on-google express azure-function-express</a:t>
          </a:r>
          <a:endParaRPr lang="en-US" sz="2700" kern="1200" dirty="0"/>
        </a:p>
      </dsp:txBody>
      <dsp:txXfrm>
        <a:off x="0" y="2831607"/>
        <a:ext cx="6651253" cy="21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78BF4-73BC-4344-B2F7-6222A56F8C3B}">
      <dsp:nvSpPr>
        <dsp:cNvPr id="0" name=""/>
        <dsp:cNvSpPr/>
      </dsp:nvSpPr>
      <dsp:spPr>
        <a:xfrm>
          <a:off x="0" y="892934"/>
          <a:ext cx="5803231" cy="1648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8C090-2436-4FA3-A54C-D4615CE86C24}">
      <dsp:nvSpPr>
        <dsp:cNvPr id="0" name=""/>
        <dsp:cNvSpPr/>
      </dsp:nvSpPr>
      <dsp:spPr>
        <a:xfrm>
          <a:off x="498669" y="1263846"/>
          <a:ext cx="906672" cy="906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FD869-C697-422E-B113-67055770019A}">
      <dsp:nvSpPr>
        <dsp:cNvPr id="0" name=""/>
        <dsp:cNvSpPr/>
      </dsp:nvSpPr>
      <dsp:spPr>
        <a:xfrm>
          <a:off x="1904011" y="892934"/>
          <a:ext cx="3899219" cy="164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66" tIns="174466" rIns="174466" bIns="1744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Last, deploy your fulfillment to the Azure using the following command:</a:t>
          </a:r>
          <a:endParaRPr lang="en-US" sz="2300" kern="1200"/>
        </a:p>
      </dsp:txBody>
      <dsp:txXfrm>
        <a:off x="1904011" y="892934"/>
        <a:ext cx="3899219" cy="1648494"/>
      </dsp:txXfrm>
    </dsp:sp>
    <dsp:sp modelId="{4D5814EC-E8CE-472E-B84C-A69724E4F694}">
      <dsp:nvSpPr>
        <dsp:cNvPr id="0" name=""/>
        <dsp:cNvSpPr/>
      </dsp:nvSpPr>
      <dsp:spPr>
        <a:xfrm>
          <a:off x="0" y="2953553"/>
          <a:ext cx="5803231" cy="16484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60DBC-6B65-43C9-9869-733A8F092221}">
      <dsp:nvSpPr>
        <dsp:cNvPr id="0" name=""/>
        <dsp:cNvSpPr/>
      </dsp:nvSpPr>
      <dsp:spPr>
        <a:xfrm>
          <a:off x="498669" y="3324464"/>
          <a:ext cx="906672" cy="906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5D880-6AAF-45DA-A09A-05CF4740D5F6}">
      <dsp:nvSpPr>
        <dsp:cNvPr id="0" name=""/>
        <dsp:cNvSpPr/>
      </dsp:nvSpPr>
      <dsp:spPr>
        <a:xfrm>
          <a:off x="1904011" y="2953553"/>
          <a:ext cx="3899219" cy="1648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66" tIns="174466" rIns="174466" bIns="17446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func azure functionapp publish appFunc01 --force</a:t>
          </a:r>
          <a:endParaRPr lang="en-US" sz="2300" kern="1200"/>
        </a:p>
      </dsp:txBody>
      <dsp:txXfrm>
        <a:off x="1904011" y="2953553"/>
        <a:ext cx="3899219" cy="1648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9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7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soverson.medium.com/how-to-deploy-node-js-functions-to-google-cloud-8bba05e9c10a" TargetMode="External"/><Relationship Id="rId2" Type="http://schemas.openxmlformats.org/officeDocument/2006/relationships/hyperlink" Target="https://medium.com/google-developer-experts/how-to-use-actions-on-google-client-library-on-azure-functions-node-js-178d5ecd04e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functions/functions-run-local#install-the-azure-functions-core-tools" TargetMode="External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06C036E1-82FB-4B17-A05C-E9DD43E4B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0" b="476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CA2FD-B811-47D5-89FC-85CA3F2F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3700" b="0" i="0">
                <a:effectLst/>
                <a:latin typeface="fell"/>
              </a:rPr>
              <a:t>How to use Actions on Google Client Library on Azure Functions Node.js</a:t>
            </a: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594A0-43CD-49E6-9D85-02B322F71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By: Fahim Uz Zaman and </a:t>
            </a:r>
            <a:r>
              <a:rPr lang="en-US" sz="2000" dirty="0" err="1"/>
              <a:t>Alifya</a:t>
            </a:r>
            <a:r>
              <a:rPr lang="en-US" sz="2000" dirty="0"/>
              <a:t> Hussain</a:t>
            </a:r>
          </a:p>
        </p:txBody>
      </p:sp>
    </p:spTree>
    <p:extLst>
      <p:ext uri="{BB962C8B-B14F-4D97-AF65-F5344CB8AC3E}">
        <p14:creationId xmlns:p14="http://schemas.microsoft.com/office/powerpoint/2010/main" val="19650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4D62-A8A0-4DD9-8F8F-F1BC3133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F7E3-89C8-4879-85B0-0921EE16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dialogflow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'actions-on-google'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createHandler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'azure-function-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express'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dialogflow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'Default Welcome Intent'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conv.close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('Hello, Azure!');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conv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 This is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Put other intent handlers here.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expressApp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expressApp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/appFunc01'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createHandler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expressApp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9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20E5C-DD60-4B1D-B9F0-25350B3C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Changing Authentication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F8454BA-9696-48F1-889C-5EABB2D80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31910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D2B2E-E84A-4096-9077-C7B3879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Also, you need to change the authentication mode to anonymous for testing. Replace the authLevel value with anonymous in the function.json file.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Consolas" panose="020B0609020204030204" pitchFamily="49" charset="0"/>
              </a:rPr>
              <a:t>…{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Consolas" panose="020B0609020204030204" pitchFamily="49" charset="0"/>
              </a:rPr>
              <a:t>  "bindings": [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2000" b="0">
                <a:effectLst/>
                <a:latin typeface="Consolas" panose="020B0609020204030204" pitchFamily="49" charset="0"/>
              </a:rPr>
              <a:t>      "authLevel": "anonymous",</a:t>
            </a:r>
          </a:p>
          <a:p>
            <a:r>
              <a:rPr lang="en-US" sz="20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23682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3D73-6131-400D-A1B7-53031C6D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1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"$schema"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"http://json.schemastore.org/proxies"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"proxies"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"proxy1"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matchCondition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"methods"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],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"route"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/appFunc01"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backendUri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"https://localhost/api/appFunc01"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requestOverrides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backend.request.headers.Accept</a:t>
            </a:r>
            <a:r>
              <a:rPr lang="en-US" sz="1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-Charset"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"utf-8"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315C42-DC79-49B8-AA14-4695FBB0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Set Proxy to Avoid an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0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C393DE-1394-4E5E-8479-8B46B8EE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3334BC-A5C9-4E98-B2FE-3FB7AD4D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BECCC-D48C-4013-97AC-10AB620B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B13B42"/>
                </a:solidFill>
                <a:effectLst/>
                <a:latin typeface="sohne"/>
              </a:rPr>
              <a:t>Deploy and Test</a:t>
            </a:r>
            <a:endParaRPr lang="en-US">
              <a:solidFill>
                <a:srgbClr val="B13B42"/>
              </a:solidFill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7BB91D9-FCCF-4464-A06C-903EF4F3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081" y="-3482"/>
            <a:ext cx="8047921" cy="6861482"/>
          </a:xfrm>
          <a:custGeom>
            <a:avLst/>
            <a:gdLst>
              <a:gd name="connsiteX0" fmla="*/ 58769 w 8047921"/>
              <a:gd name="connsiteY0" fmla="*/ 4239616 h 6861482"/>
              <a:gd name="connsiteX1" fmla="*/ 58894 w 8047921"/>
              <a:gd name="connsiteY1" fmla="*/ 4240495 h 6861482"/>
              <a:gd name="connsiteX2" fmla="*/ 59045 w 8047921"/>
              <a:gd name="connsiteY2" fmla="*/ 4241609 h 6861482"/>
              <a:gd name="connsiteX3" fmla="*/ 527473 w 8047921"/>
              <a:gd name="connsiteY3" fmla="*/ 0 h 6861482"/>
              <a:gd name="connsiteX4" fmla="*/ 8047921 w 8047921"/>
              <a:gd name="connsiteY4" fmla="*/ 0 h 6861482"/>
              <a:gd name="connsiteX5" fmla="*/ 8047921 w 8047921"/>
              <a:gd name="connsiteY5" fmla="*/ 6861482 h 6861482"/>
              <a:gd name="connsiteX6" fmla="*/ 1319860 w 8047921"/>
              <a:gd name="connsiteY6" fmla="*/ 6861482 h 6861482"/>
              <a:gd name="connsiteX7" fmla="*/ 1297994 w 8047921"/>
              <a:gd name="connsiteY7" fmla="*/ 6831011 h 6861482"/>
              <a:gd name="connsiteX8" fmla="*/ 1024504 w 8047921"/>
              <a:gd name="connsiteY8" fmla="*/ 6405892 h 6861482"/>
              <a:gd name="connsiteX9" fmla="*/ 843366 w 8047921"/>
              <a:gd name="connsiteY9" fmla="*/ 6082357 h 6861482"/>
              <a:gd name="connsiteX10" fmla="*/ 690198 w 8047921"/>
              <a:gd name="connsiteY10" fmla="*/ 5793573 h 6861482"/>
              <a:gd name="connsiteX11" fmla="*/ 777021 w 8047921"/>
              <a:gd name="connsiteY11" fmla="*/ 5729320 h 6861482"/>
              <a:gd name="connsiteX12" fmla="*/ 670606 w 8047921"/>
              <a:gd name="connsiteY12" fmla="*/ 5463560 h 6861482"/>
              <a:gd name="connsiteX13" fmla="*/ 332307 w 8047921"/>
              <a:gd name="connsiteY13" fmla="*/ 4640688 h 6861482"/>
              <a:gd name="connsiteX14" fmla="*/ 178764 w 8047921"/>
              <a:gd name="connsiteY14" fmla="*/ 4440302 h 6861482"/>
              <a:gd name="connsiteX15" fmla="*/ 102405 w 8047921"/>
              <a:gd name="connsiteY15" fmla="*/ 4371063 h 6861482"/>
              <a:gd name="connsiteX16" fmla="*/ 82464 w 8047921"/>
              <a:gd name="connsiteY16" fmla="*/ 4327380 h 6861482"/>
              <a:gd name="connsiteX17" fmla="*/ 72595 w 8047921"/>
              <a:gd name="connsiteY17" fmla="*/ 4327380 h 6861482"/>
              <a:gd name="connsiteX18" fmla="*/ 71105 w 8047921"/>
              <a:gd name="connsiteY18" fmla="*/ 4319440 h 6861482"/>
              <a:gd name="connsiteX19" fmla="*/ 63234 w 8047921"/>
              <a:gd name="connsiteY19" fmla="*/ 4265601 h 6861482"/>
              <a:gd name="connsiteX20" fmla="*/ 58391 w 8047921"/>
              <a:gd name="connsiteY20" fmla="*/ 4236887 h 6861482"/>
              <a:gd name="connsiteX21" fmla="*/ 58769 w 8047921"/>
              <a:gd name="connsiteY21" fmla="*/ 4239616 h 6861482"/>
              <a:gd name="connsiteX22" fmla="*/ 57161 w 8047921"/>
              <a:gd name="connsiteY22" fmla="*/ 4228245 h 6861482"/>
              <a:gd name="connsiteX23" fmla="*/ 55444 w 8047921"/>
              <a:gd name="connsiteY23" fmla="*/ 4216187 h 6861482"/>
              <a:gd name="connsiteX24" fmla="*/ 57173 w 8047921"/>
              <a:gd name="connsiteY24" fmla="*/ 4216187 h 6861482"/>
              <a:gd name="connsiteX25" fmla="*/ 46978 w 8047921"/>
              <a:gd name="connsiteY25" fmla="*/ 4153970 h 6861482"/>
              <a:gd name="connsiteX26" fmla="*/ 23198 w 8047921"/>
              <a:gd name="connsiteY26" fmla="*/ 4042035 h 6861482"/>
              <a:gd name="connsiteX27" fmla="*/ 12577 w 8047921"/>
              <a:gd name="connsiteY27" fmla="*/ 4017890 h 6861482"/>
              <a:gd name="connsiteX28" fmla="*/ 144506 w 8047921"/>
              <a:gd name="connsiteY28" fmla="*/ 3860429 h 6861482"/>
              <a:gd name="connsiteX29" fmla="*/ 22695 w 8047921"/>
              <a:gd name="connsiteY29" fmla="*/ 3800021 h 6861482"/>
              <a:gd name="connsiteX30" fmla="*/ 24220 w 8047921"/>
              <a:gd name="connsiteY30" fmla="*/ 3771718 h 6861482"/>
              <a:gd name="connsiteX31" fmla="*/ 27584 w 8047921"/>
              <a:gd name="connsiteY31" fmla="*/ 3757935 h 6861482"/>
              <a:gd name="connsiteX32" fmla="*/ 33375 w 8047921"/>
              <a:gd name="connsiteY32" fmla="*/ 3747325 h 6861482"/>
              <a:gd name="connsiteX33" fmla="*/ 77078 w 8047921"/>
              <a:gd name="connsiteY33" fmla="*/ 3705028 h 6861482"/>
              <a:gd name="connsiteX34" fmla="*/ 31331 w 8047921"/>
              <a:gd name="connsiteY34" fmla="*/ 3445525 h 6861482"/>
              <a:gd name="connsiteX35" fmla="*/ 3341 w 8047921"/>
              <a:gd name="connsiteY35" fmla="*/ 3405686 h 6861482"/>
              <a:gd name="connsiteX36" fmla="*/ 0 w 8047921"/>
              <a:gd name="connsiteY36" fmla="*/ 3393684 h 6861482"/>
              <a:gd name="connsiteX37" fmla="*/ 5588 w 8047921"/>
              <a:gd name="connsiteY37" fmla="*/ 3363918 h 6861482"/>
              <a:gd name="connsiteX38" fmla="*/ 28563 w 8047921"/>
              <a:gd name="connsiteY38" fmla="*/ 3279721 h 6861482"/>
              <a:gd name="connsiteX39" fmla="*/ 31618 w 8047921"/>
              <a:gd name="connsiteY39" fmla="*/ 3274732 h 6861482"/>
              <a:gd name="connsiteX40" fmla="*/ 54143 w 8047921"/>
              <a:gd name="connsiteY40" fmla="*/ 3204655 h 6861482"/>
              <a:gd name="connsiteX41" fmla="*/ 54066 w 8047921"/>
              <a:gd name="connsiteY41" fmla="*/ 3198166 h 6861482"/>
              <a:gd name="connsiteX42" fmla="*/ 59893 w 8047921"/>
              <a:gd name="connsiteY42" fmla="*/ 3181568 h 6861482"/>
              <a:gd name="connsiteX43" fmla="*/ 182871 w 8047921"/>
              <a:gd name="connsiteY43" fmla="*/ 3024678 h 6861482"/>
              <a:gd name="connsiteX44" fmla="*/ 305944 w 8047921"/>
              <a:gd name="connsiteY44" fmla="*/ 2810127 h 6861482"/>
              <a:gd name="connsiteX45" fmla="*/ 326259 w 8047921"/>
              <a:gd name="connsiteY45" fmla="*/ 2596949 h 6861482"/>
              <a:gd name="connsiteX46" fmla="*/ 556280 w 8047921"/>
              <a:gd name="connsiteY46" fmla="*/ 2524080 h 6861482"/>
              <a:gd name="connsiteX47" fmla="*/ 358274 w 8047921"/>
              <a:gd name="connsiteY47" fmla="*/ 2014028 h 6861482"/>
              <a:gd name="connsiteX48" fmla="*/ 340119 w 8047921"/>
              <a:gd name="connsiteY48" fmla="*/ 1914129 h 6861482"/>
              <a:gd name="connsiteX49" fmla="*/ 478258 w 8047921"/>
              <a:gd name="connsiteY49" fmla="*/ 1606217 h 6861482"/>
              <a:gd name="connsiteX50" fmla="*/ 500664 w 8047921"/>
              <a:gd name="connsiteY50" fmla="*/ 1556554 h 6861482"/>
              <a:gd name="connsiteX51" fmla="*/ 551219 w 8047921"/>
              <a:gd name="connsiteY51" fmla="*/ 1459414 h 6861482"/>
              <a:gd name="connsiteX52" fmla="*/ 687152 w 8047921"/>
              <a:gd name="connsiteY52" fmla="*/ 1466109 h 6861482"/>
              <a:gd name="connsiteX53" fmla="*/ 619370 w 8047921"/>
              <a:gd name="connsiteY53" fmla="*/ 1372761 h 6861482"/>
              <a:gd name="connsiteX54" fmla="*/ 491520 w 8047921"/>
              <a:gd name="connsiteY54" fmla="*/ 1080052 h 6861482"/>
              <a:gd name="connsiteX55" fmla="*/ 589761 w 8047921"/>
              <a:gd name="connsiteY55" fmla="*/ 854014 h 6861482"/>
              <a:gd name="connsiteX56" fmla="*/ 617929 w 8047921"/>
              <a:gd name="connsiteY56" fmla="*/ 821285 h 6861482"/>
              <a:gd name="connsiteX57" fmla="*/ 583503 w 8047921"/>
              <a:gd name="connsiteY57" fmla="*/ 760897 h 6861482"/>
              <a:gd name="connsiteX58" fmla="*/ 515241 w 8047921"/>
              <a:gd name="connsiteY58" fmla="*/ 560313 h 6861482"/>
              <a:gd name="connsiteX59" fmla="*/ 480798 w 8047921"/>
              <a:gd name="connsiteY59" fmla="*/ 423850 h 6861482"/>
              <a:gd name="connsiteX60" fmla="*/ 436755 w 8047921"/>
              <a:gd name="connsiteY60" fmla="*/ 361124 h 6861482"/>
              <a:gd name="connsiteX61" fmla="*/ 428051 w 8047921"/>
              <a:gd name="connsiteY61" fmla="*/ 314763 h 6861482"/>
              <a:gd name="connsiteX62" fmla="*/ 457954 w 8047921"/>
              <a:gd name="connsiteY62" fmla="*/ 104693 h 6861482"/>
              <a:gd name="connsiteX63" fmla="*/ 472694 w 8047921"/>
              <a:gd name="connsiteY63" fmla="*/ 52392 h 6861482"/>
              <a:gd name="connsiteX64" fmla="*/ 512572 w 8047921"/>
              <a:gd name="connsiteY64" fmla="*/ 23688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047921" h="6861482">
                <a:moveTo>
                  <a:pt x="58769" y="4239616"/>
                </a:moveTo>
                <a:lnTo>
                  <a:pt x="58894" y="4240495"/>
                </a:lnTo>
                <a:cubicBezTo>
                  <a:pt x="59164" y="4242428"/>
                  <a:pt x="59171" y="4242505"/>
                  <a:pt x="59045" y="4241609"/>
                </a:cubicBezTo>
                <a:close/>
                <a:moveTo>
                  <a:pt x="527473" y="0"/>
                </a:moveTo>
                <a:lnTo>
                  <a:pt x="8047921" y="0"/>
                </a:lnTo>
                <a:lnTo>
                  <a:pt x="8047921" y="6861482"/>
                </a:lnTo>
                <a:lnTo>
                  <a:pt x="1319860" y="6861482"/>
                </a:lnTo>
                <a:lnTo>
                  <a:pt x="1297994" y="6831011"/>
                </a:lnTo>
                <a:cubicBezTo>
                  <a:pt x="1121436" y="6580901"/>
                  <a:pt x="1026069" y="6413841"/>
                  <a:pt x="1024504" y="6405892"/>
                </a:cubicBezTo>
                <a:cubicBezTo>
                  <a:pt x="995790" y="6256850"/>
                  <a:pt x="915502" y="6175982"/>
                  <a:pt x="843366" y="6082357"/>
                </a:cubicBezTo>
                <a:cubicBezTo>
                  <a:pt x="780556" y="6000311"/>
                  <a:pt x="713540" y="5913360"/>
                  <a:pt x="690198" y="5793573"/>
                </a:cubicBezTo>
                <a:cubicBezTo>
                  <a:pt x="659374" y="5634705"/>
                  <a:pt x="756440" y="5782527"/>
                  <a:pt x="777021" y="5729320"/>
                </a:cubicBezTo>
                <a:cubicBezTo>
                  <a:pt x="741019" y="5642157"/>
                  <a:pt x="683667" y="5556007"/>
                  <a:pt x="670606" y="5463560"/>
                </a:cubicBezTo>
                <a:cubicBezTo>
                  <a:pt x="624014" y="5129308"/>
                  <a:pt x="509280" y="4866180"/>
                  <a:pt x="332307" y="4640688"/>
                </a:cubicBezTo>
                <a:cubicBezTo>
                  <a:pt x="281557" y="4575550"/>
                  <a:pt x="249914" y="4473150"/>
                  <a:pt x="178764" y="4440302"/>
                </a:cubicBezTo>
                <a:cubicBezTo>
                  <a:pt x="144180" y="4424583"/>
                  <a:pt x="119969" y="4400506"/>
                  <a:pt x="102405" y="4371063"/>
                </a:cubicBezTo>
                <a:lnTo>
                  <a:pt x="82464" y="4327380"/>
                </a:lnTo>
                <a:lnTo>
                  <a:pt x="72595" y="4327380"/>
                </a:lnTo>
                <a:lnTo>
                  <a:pt x="71105" y="4319440"/>
                </a:lnTo>
                <a:cubicBezTo>
                  <a:pt x="68098" y="4300784"/>
                  <a:pt x="63569" y="4267782"/>
                  <a:pt x="63234" y="4265601"/>
                </a:cubicBezTo>
                <a:cubicBezTo>
                  <a:pt x="56185" y="4219786"/>
                  <a:pt x="57328" y="4229054"/>
                  <a:pt x="58391" y="4236887"/>
                </a:cubicBezTo>
                <a:lnTo>
                  <a:pt x="58769" y="4239616"/>
                </a:lnTo>
                <a:lnTo>
                  <a:pt x="57161" y="4228245"/>
                </a:lnTo>
                <a:lnTo>
                  <a:pt x="55444" y="4216187"/>
                </a:lnTo>
                <a:lnTo>
                  <a:pt x="57173" y="4216187"/>
                </a:lnTo>
                <a:lnTo>
                  <a:pt x="46978" y="4153970"/>
                </a:lnTo>
                <a:cubicBezTo>
                  <a:pt x="41098" y="4115040"/>
                  <a:pt x="34414" y="4076730"/>
                  <a:pt x="23198" y="4042035"/>
                </a:cubicBezTo>
                <a:lnTo>
                  <a:pt x="12577" y="4017890"/>
                </a:lnTo>
                <a:lnTo>
                  <a:pt x="144506" y="3860429"/>
                </a:lnTo>
                <a:cubicBezTo>
                  <a:pt x="103351" y="3777846"/>
                  <a:pt x="58276" y="3834526"/>
                  <a:pt x="22695" y="3800021"/>
                </a:cubicBezTo>
                <a:cubicBezTo>
                  <a:pt x="23786" y="3791627"/>
                  <a:pt x="23716" y="3781009"/>
                  <a:pt x="24220" y="3771718"/>
                </a:cubicBezTo>
                <a:lnTo>
                  <a:pt x="27584" y="3757935"/>
                </a:lnTo>
                <a:lnTo>
                  <a:pt x="33375" y="3747325"/>
                </a:lnTo>
                <a:lnTo>
                  <a:pt x="77078" y="3705028"/>
                </a:lnTo>
                <a:cubicBezTo>
                  <a:pt x="173055" y="3608961"/>
                  <a:pt x="158512" y="3588143"/>
                  <a:pt x="31331" y="3445525"/>
                </a:cubicBezTo>
                <a:cubicBezTo>
                  <a:pt x="18649" y="3431228"/>
                  <a:pt x="9488" y="3418102"/>
                  <a:pt x="3341" y="3405686"/>
                </a:cubicBezTo>
                <a:lnTo>
                  <a:pt x="0" y="3393684"/>
                </a:lnTo>
                <a:lnTo>
                  <a:pt x="5588" y="3363918"/>
                </a:lnTo>
                <a:lnTo>
                  <a:pt x="28563" y="3279721"/>
                </a:lnTo>
                <a:lnTo>
                  <a:pt x="31618" y="3274732"/>
                </a:lnTo>
                <a:cubicBezTo>
                  <a:pt x="41998" y="3256804"/>
                  <a:pt x="51127" y="3236251"/>
                  <a:pt x="54143" y="3204655"/>
                </a:cubicBezTo>
                <a:lnTo>
                  <a:pt x="54066" y="3198166"/>
                </a:lnTo>
                <a:lnTo>
                  <a:pt x="59893" y="3181568"/>
                </a:lnTo>
                <a:cubicBezTo>
                  <a:pt x="95562" y="3088781"/>
                  <a:pt x="138958" y="3020054"/>
                  <a:pt x="182871" y="3024678"/>
                </a:cubicBezTo>
                <a:cubicBezTo>
                  <a:pt x="138662" y="2798901"/>
                  <a:pt x="138662" y="2798901"/>
                  <a:pt x="305944" y="2810127"/>
                </a:cubicBezTo>
                <a:cubicBezTo>
                  <a:pt x="246290" y="2658988"/>
                  <a:pt x="247386" y="2624324"/>
                  <a:pt x="326259" y="2596949"/>
                </a:cubicBezTo>
                <a:cubicBezTo>
                  <a:pt x="402195" y="2570407"/>
                  <a:pt x="485357" y="2575904"/>
                  <a:pt x="556280" y="2524080"/>
                </a:cubicBezTo>
                <a:cubicBezTo>
                  <a:pt x="498302" y="2335317"/>
                  <a:pt x="486850" y="2130710"/>
                  <a:pt x="358274" y="2014028"/>
                </a:cubicBezTo>
                <a:cubicBezTo>
                  <a:pt x="338015" y="1995898"/>
                  <a:pt x="325730" y="1940125"/>
                  <a:pt x="340119" y="1914129"/>
                </a:cubicBezTo>
                <a:cubicBezTo>
                  <a:pt x="391157" y="1817105"/>
                  <a:pt x="329468" y="1592503"/>
                  <a:pt x="478258" y="1606217"/>
                </a:cubicBezTo>
                <a:cubicBezTo>
                  <a:pt x="496627" y="1607581"/>
                  <a:pt x="514137" y="1590108"/>
                  <a:pt x="500664" y="1556554"/>
                </a:cubicBezTo>
                <a:cubicBezTo>
                  <a:pt x="454384" y="1442049"/>
                  <a:pt x="514266" y="1463610"/>
                  <a:pt x="551219" y="1459414"/>
                </a:cubicBezTo>
                <a:cubicBezTo>
                  <a:pt x="595940" y="1454776"/>
                  <a:pt x="644530" y="1511622"/>
                  <a:pt x="687152" y="1466109"/>
                </a:cubicBezTo>
                <a:cubicBezTo>
                  <a:pt x="679388" y="1405223"/>
                  <a:pt x="643786" y="1397333"/>
                  <a:pt x="619370" y="1372761"/>
                </a:cubicBezTo>
                <a:cubicBezTo>
                  <a:pt x="548020" y="1300280"/>
                  <a:pt x="490448" y="1221065"/>
                  <a:pt x="491520" y="1080052"/>
                </a:cubicBezTo>
                <a:cubicBezTo>
                  <a:pt x="492222" y="966113"/>
                  <a:pt x="487698" y="864105"/>
                  <a:pt x="589761" y="854014"/>
                </a:cubicBezTo>
                <a:cubicBezTo>
                  <a:pt x="605798" y="852486"/>
                  <a:pt x="614435" y="839840"/>
                  <a:pt x="617929" y="821285"/>
                </a:cubicBezTo>
                <a:cubicBezTo>
                  <a:pt x="606975" y="799992"/>
                  <a:pt x="596528" y="778040"/>
                  <a:pt x="583503" y="760897"/>
                </a:cubicBezTo>
                <a:cubicBezTo>
                  <a:pt x="539748" y="704450"/>
                  <a:pt x="526482" y="633687"/>
                  <a:pt x="515241" y="560313"/>
                </a:cubicBezTo>
                <a:cubicBezTo>
                  <a:pt x="508001" y="513531"/>
                  <a:pt x="499292" y="467166"/>
                  <a:pt x="480798" y="423850"/>
                </a:cubicBezTo>
                <a:cubicBezTo>
                  <a:pt x="469533" y="397046"/>
                  <a:pt x="455191" y="375704"/>
                  <a:pt x="436755" y="361124"/>
                </a:cubicBezTo>
                <a:cubicBezTo>
                  <a:pt x="420701" y="347903"/>
                  <a:pt x="416284" y="334407"/>
                  <a:pt x="428051" y="314763"/>
                </a:cubicBezTo>
                <a:cubicBezTo>
                  <a:pt x="461326" y="258432"/>
                  <a:pt x="476043" y="191375"/>
                  <a:pt x="457954" y="104693"/>
                </a:cubicBezTo>
                <a:cubicBezTo>
                  <a:pt x="452484" y="78523"/>
                  <a:pt x="457495" y="58007"/>
                  <a:pt x="472694" y="52392"/>
                </a:cubicBezTo>
                <a:cubicBezTo>
                  <a:pt x="488509" y="46345"/>
                  <a:pt x="501512" y="36363"/>
                  <a:pt x="512572" y="2368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626B75-7880-4C97-9566-011E38E27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1288772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945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B13B42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90078-580E-4D8A-AE77-E7B43B0C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66CC-1D78-48B3-81F2-D39BD16A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https://medium.com/google-developer-experts/how-to-use-actions-on-google-client-library-on-azure-functions-node-js-178d5ecd04e3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https://jsoverson.medium.com/how-to-deploy-node-js-functions-to-google-cloud-8bba05e9c10a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B13B42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9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8EBBB4-DF6A-4503-AA1C-A6E78AF3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3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EEEE1-F221-4C7F-95AA-AE1F1346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21" name="Graphic 5" descr="Smiling Face with No Fill">
            <a:extLst>
              <a:ext uri="{FF2B5EF4-FFF2-40B4-BE49-F238E27FC236}">
                <a16:creationId xmlns:a16="http://schemas.microsoft.com/office/drawing/2014/main" id="{019F61AC-0477-4E11-B53C-446B7B37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791" y="676274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4FA8-2362-42B1-AA62-D0933AB4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hne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D67F-AC20-4195-9D64-E6FC544B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 assume that you want to implement your fulfillment code on Azure Functions to handle requests from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Dialogflow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as like the following: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1FACF3-D757-4A38-B3FA-C079E058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27" y="3374052"/>
            <a:ext cx="10018545" cy="279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07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D3B6-C454-47FA-B273-C9A278C0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92929"/>
                </a:solidFill>
                <a:effectLst/>
                <a:latin typeface="sohne"/>
              </a:rPr>
              <a:t>Prerequisite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1696-E767-45CE-A5AE-9AA854DD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need to prepare the following: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have already registered your account on Azure.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have already installed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2"/>
              </a:rPr>
              <a:t>Azure CLI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and signed in to the Azure.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have already installed </a:t>
            </a:r>
            <a:r>
              <a:rPr lang="en-US" b="0" i="0" u="sng" dirty="0">
                <a:solidFill>
                  <a:srgbClr val="292929"/>
                </a:solidFill>
                <a:effectLst/>
                <a:latin typeface="charter"/>
                <a:hlinkClick r:id="rId3"/>
              </a:rPr>
              <a:t>Azure Functions Core Tools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have already understood how to build actions for Google Assistant on Google Cloud Platform or Amazon Web Services.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already have your Actions on Google project and your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Dialogflow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agent that has already been connected to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AoG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ACE10E1F-CCB8-43B4-B68D-A9A60135F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9" b="10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78BC3-86E0-4442-B0B4-95D41CDF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6" y="1720078"/>
            <a:ext cx="5861106" cy="1439331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  <a:latin typeface="sohne"/>
              </a:rPr>
              <a:t>Create Your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86B-5D40-4E01-BAD5-9FDB945D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4374" y="3311905"/>
            <a:ext cx="5861107" cy="18723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0" i="0" dirty="0">
                <a:effectLst/>
                <a:latin typeface="charter"/>
              </a:rPr>
              <a:t>Let’s get started to create your function on Azure. If you don’t have your resource group and your storage account, please create them using the following commands:</a:t>
            </a:r>
          </a:p>
          <a:p>
            <a:pPr>
              <a:lnSpc>
                <a:spcPct val="90000"/>
              </a:lnSpc>
            </a:pPr>
            <a:r>
              <a:rPr lang="en-US" sz="1400" b="0" i="0" dirty="0">
                <a:effectLst/>
                <a:latin typeface="Menlo"/>
              </a:rPr>
              <a:t>$ </a:t>
            </a:r>
            <a:r>
              <a:rPr lang="en-US" sz="1400" b="0" i="0" dirty="0" err="1">
                <a:effectLst/>
                <a:latin typeface="Menlo"/>
              </a:rPr>
              <a:t>az</a:t>
            </a:r>
            <a:r>
              <a:rPr lang="en-US" sz="1400" b="0" i="0" dirty="0">
                <a:effectLst/>
                <a:latin typeface="Menlo"/>
              </a:rPr>
              <a:t> group create --name &lt;RESOURCE_GROUP_NAME&gt; --location &lt;LOCATION_NAME&gt;</a:t>
            </a:r>
            <a:br>
              <a:rPr lang="en-US" sz="1400" dirty="0"/>
            </a:br>
            <a:r>
              <a:rPr lang="en-US" sz="1400" b="0" i="0" dirty="0">
                <a:effectLst/>
                <a:latin typeface="Menlo"/>
              </a:rPr>
              <a:t>$ </a:t>
            </a:r>
            <a:r>
              <a:rPr lang="en-US" sz="1400" b="0" i="0" dirty="0" err="1">
                <a:effectLst/>
                <a:latin typeface="Menlo"/>
              </a:rPr>
              <a:t>az</a:t>
            </a:r>
            <a:r>
              <a:rPr lang="en-US" sz="1400" b="0" i="0" dirty="0">
                <a:effectLst/>
                <a:latin typeface="Menlo"/>
              </a:rPr>
              <a:t> storage account create --name &lt;STORAGE_ACCOUNT_NAME&gt; --resource-group &lt;RESOURCE_GROUP_NAME&gt; --location &lt;LOCATION_NAME&gt; --</a:t>
            </a:r>
            <a:r>
              <a:rPr lang="en-US" sz="1400" b="0" i="0" dirty="0" err="1">
                <a:effectLst/>
                <a:latin typeface="Menlo"/>
              </a:rPr>
              <a:t>sku</a:t>
            </a:r>
            <a:r>
              <a:rPr lang="en-US" sz="1400" b="0" i="0" dirty="0">
                <a:effectLst/>
                <a:latin typeface="Menlo"/>
              </a:rPr>
              <a:t> </a:t>
            </a:r>
            <a:r>
              <a:rPr lang="en-US" sz="1400" b="0" i="0" dirty="0" err="1">
                <a:effectLst/>
                <a:latin typeface="Menlo"/>
              </a:rPr>
              <a:t>Standard_LRS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680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B13B4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1EA2-DE23-4270-A17A-543393D3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ohne"/>
              </a:rPr>
              <a:t>Create Your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898F-E38C-495C-AC8C-1B62DDE54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Menlo"/>
              </a:rPr>
              <a:t>$ </a:t>
            </a:r>
            <a:r>
              <a:rPr lang="en-US" sz="2000" b="0" i="0" dirty="0" err="1">
                <a:effectLst/>
                <a:latin typeface="Menlo"/>
              </a:rPr>
              <a:t>az</a:t>
            </a:r>
            <a:r>
              <a:rPr lang="en-US" sz="2000" b="0" i="0" dirty="0">
                <a:effectLst/>
                <a:latin typeface="Menlo"/>
              </a:rPr>
              <a:t> </a:t>
            </a:r>
            <a:r>
              <a:rPr lang="en-US" sz="2000" b="0" i="0" dirty="0" err="1">
                <a:effectLst/>
                <a:latin typeface="Menlo"/>
              </a:rPr>
              <a:t>functionapp</a:t>
            </a:r>
            <a:r>
              <a:rPr lang="en-US" sz="2000" b="0" i="0" dirty="0">
                <a:effectLst/>
                <a:latin typeface="Menlo"/>
              </a:rPr>
              <a:t> create --resource-group &lt;RESOURCE_GROUP_NAME&gt; --consumption-plan-location &lt;LOCATION_NAME&gt; --name &lt;FUNCTION_NAME&gt; --storage-account &lt;STORAGE_ACCOUNT_NAME&gt; --runtime node</a:t>
            </a:r>
            <a:br>
              <a:rPr lang="en-US" sz="2000" dirty="0"/>
            </a:br>
            <a:r>
              <a:rPr lang="en-US" sz="2000" b="0" i="0" dirty="0">
                <a:effectLst/>
                <a:latin typeface="Menlo"/>
              </a:rPr>
              <a:t>$ </a:t>
            </a:r>
            <a:r>
              <a:rPr lang="en-US" sz="2000" b="0" i="0" dirty="0" err="1">
                <a:effectLst/>
                <a:latin typeface="Menlo"/>
              </a:rPr>
              <a:t>func</a:t>
            </a:r>
            <a:r>
              <a:rPr lang="en-US" sz="2000" b="0" i="0" dirty="0">
                <a:effectLst/>
                <a:latin typeface="Menlo"/>
              </a:rPr>
              <a:t> </a:t>
            </a:r>
            <a:r>
              <a:rPr lang="en-US" sz="2000" b="0" i="0" dirty="0" err="1">
                <a:effectLst/>
                <a:latin typeface="Menlo"/>
              </a:rPr>
              <a:t>init</a:t>
            </a:r>
            <a:r>
              <a:rPr lang="en-US" sz="2000" b="0" i="0" dirty="0">
                <a:effectLst/>
                <a:latin typeface="Menlo"/>
              </a:rPr>
              <a:t> &lt;FUNCTIONAPP_NAME&gt;</a:t>
            </a:r>
            <a:br>
              <a:rPr lang="en-US" sz="2000" dirty="0"/>
            </a:br>
            <a:r>
              <a:rPr lang="en-US" sz="2000" b="0" i="0" dirty="0">
                <a:effectLst/>
                <a:latin typeface="Menlo"/>
              </a:rPr>
              <a:t>$ cd &lt;FUNCTIONAPP_NAME&gt;</a:t>
            </a:r>
            <a:br>
              <a:rPr lang="en-US" sz="2000" dirty="0"/>
            </a:br>
            <a:r>
              <a:rPr lang="en-US" sz="2000" b="0" i="0" dirty="0">
                <a:effectLst/>
                <a:latin typeface="Menlo"/>
              </a:rPr>
              <a:t>$ </a:t>
            </a:r>
            <a:r>
              <a:rPr lang="en-US" sz="2000" b="0" i="0" dirty="0" err="1">
                <a:effectLst/>
                <a:latin typeface="Menlo"/>
              </a:rPr>
              <a:t>func</a:t>
            </a:r>
            <a:r>
              <a:rPr lang="en-US" sz="2000" b="0" i="0" dirty="0">
                <a:effectLst/>
                <a:latin typeface="Menlo"/>
              </a:rPr>
              <a:t> new --name &lt;FUNCTION_NAME&gt; --template "</a:t>
            </a:r>
            <a:r>
              <a:rPr lang="en-US" sz="2000" b="0" i="0" dirty="0" err="1">
                <a:effectLst/>
                <a:latin typeface="Menlo"/>
              </a:rPr>
              <a:t>HttpTrigger</a:t>
            </a:r>
            <a:r>
              <a:rPr lang="en-US" sz="2000" b="0" i="0" dirty="0">
                <a:effectLst/>
                <a:latin typeface="Menlo"/>
              </a:rPr>
              <a:t>"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01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9FBAA-BFC8-44EA-B7ED-6FB6BB0C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2800"/>
              <a:t>Implementations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E2CDB3-7260-488C-B751-96D6A895C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30638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0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D04F2-51CC-4AF1-BDC9-3F4A3203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2800"/>
              <a:t>Implementations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10AA656-91E5-4C18-B9DC-B5B516F5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67946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66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F500-3E76-4F44-B0A1-6146593B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300"/>
              <a:t>Install Dependencies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4ACAF-9E0A-4AEE-AE26-C6B2D8DDB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08357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67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6D34-7450-4263-AF3B-59C38DC8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Fulfillment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5796-436D-4C18-9343-6A67C3468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commands above, the index.js file has already been created in the &lt;FUNCTION_NAME&gt; directory. Replace the content of the index.js file with the following code:</a:t>
            </a:r>
          </a:p>
        </p:txBody>
      </p:sp>
    </p:spTree>
    <p:extLst>
      <p:ext uri="{BB962C8B-B14F-4D97-AF65-F5344CB8AC3E}">
        <p14:creationId xmlns:p14="http://schemas.microsoft.com/office/powerpoint/2010/main" val="17765143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_2SEEDS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B13B42"/>
      </a:accent1>
      <a:accent2>
        <a:srgbClr val="C34D86"/>
      </a:accent2>
      <a:accent3>
        <a:srgbClr val="C3764D"/>
      </a:accent3>
      <a:accent4>
        <a:srgbClr val="3BB153"/>
      </a:accent4>
      <a:accent5>
        <a:srgbClr val="47B58C"/>
      </a:accent5>
      <a:accent6>
        <a:srgbClr val="3BADB1"/>
      </a:accent6>
      <a:hlink>
        <a:srgbClr val="30928B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F32EEB805DD4390C483083D3A98EC" ma:contentTypeVersion="9" ma:contentTypeDescription="Create a new document." ma:contentTypeScope="" ma:versionID="c7ca955c938dbeecd33ca569bbc994a1">
  <xsd:schema xmlns:xsd="http://www.w3.org/2001/XMLSchema" xmlns:xs="http://www.w3.org/2001/XMLSchema" xmlns:p="http://schemas.microsoft.com/office/2006/metadata/properties" xmlns:ns3="7e1470f2-6212-456f-a82d-9b644534842c" targetNamespace="http://schemas.microsoft.com/office/2006/metadata/properties" ma:root="true" ma:fieldsID="27bb9938a4c9249d8263aa5cf589297e" ns3:_="">
    <xsd:import namespace="7e1470f2-6212-456f-a82d-9b6445348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470f2-6212-456f-a82d-9b6445348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4C830A-5371-4B9C-9C71-48F46B316E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470f2-6212-456f-a82d-9b6445348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5FF630-6344-4942-94F7-DAD209538D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0D5616-54EC-473B-9BB5-0B86998B7AAD}">
  <ds:schemaRefs>
    <ds:schemaRef ds:uri="http://purl.org/dc/terms/"/>
    <ds:schemaRef ds:uri="7e1470f2-6212-456f-a82d-9b644534842c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charter</vt:lpstr>
      <vt:lpstr>Consolas</vt:lpstr>
      <vt:lpstr>fell</vt:lpstr>
      <vt:lpstr>Menlo</vt:lpstr>
      <vt:lpstr>sohne</vt:lpstr>
      <vt:lpstr>BrushVTI</vt:lpstr>
      <vt:lpstr>How to use Actions on Google Client Library on Azure Functions Node.js</vt:lpstr>
      <vt:lpstr>Architecture</vt:lpstr>
      <vt:lpstr>Prerequisite</vt:lpstr>
      <vt:lpstr>Create Your Function</vt:lpstr>
      <vt:lpstr>Create Your Function</vt:lpstr>
      <vt:lpstr>Implementations</vt:lpstr>
      <vt:lpstr>Implementations</vt:lpstr>
      <vt:lpstr>Install Dependencies</vt:lpstr>
      <vt:lpstr>Write Fulfillment Code</vt:lpstr>
      <vt:lpstr>Code</vt:lpstr>
      <vt:lpstr>Changing Authentication</vt:lpstr>
      <vt:lpstr>Set Proxy to Avoid an Issue</vt:lpstr>
      <vt:lpstr>Deploy and Test</vt:lpstr>
      <vt:lpstr>Reference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Actions on Google Client Library on Azure Functions Node.js</dc:title>
  <dc:creator>Fahim Uz Zaman</dc:creator>
  <cp:lastModifiedBy>Fahim Uz Zaman</cp:lastModifiedBy>
  <cp:revision>2</cp:revision>
  <dcterms:created xsi:type="dcterms:W3CDTF">2021-03-28T07:28:43Z</dcterms:created>
  <dcterms:modified xsi:type="dcterms:W3CDTF">2021-03-28T09:36:50Z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0x010100769F32EEB805DD4390C483083D3A98EC</vt:lpwstr>
  </property>
</Properties>
</file>