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849B-BAF3-40F8-93D3-05F4D37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80E16-DF0B-4BC0-9476-E41FF6DD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6169-C501-493D-A290-F57E3F0B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4C31-B5F0-4ECA-899D-6E495D15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59F4-ECBA-4BA4-86D7-4B20E24C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A5F9-F3BB-4078-AC22-04DF8556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12D7D-78BD-4137-9083-79369A19D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50C67-A137-4B0E-81BA-D625C49B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3E8D-AA88-4077-903E-1586F6E0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A1FE-37BE-4571-BAE7-D3CEB84D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2464F-C44E-4274-94F0-FEFC3EA33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7146D-8656-4745-9D85-9B4C62FE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94DC-4742-484A-8E2D-04CF9ED0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78FF-BE05-4A94-9872-52D79C4E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7A83-045C-48FD-8055-DCBA6FC1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388B-8819-4CB8-B663-0D996065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AFB9-5F4A-4861-957D-E490CFD41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4176-7B75-4DEA-8370-3BA52E1A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4D8B-705C-4DA0-9254-C209C335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7A72-E2A9-4374-8FAD-56E54FA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6435-879F-4D92-A4F3-44E902F3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BACA-612B-4DC3-8352-638C68FE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64D4-9AAC-4520-B541-CDFA1F2E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8397-20DD-4F24-9D1E-25440C07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8A42-8B85-41F3-BD7E-32DCCA84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91C4-B6CD-44A2-A63C-D56F094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5D51-B8B6-4366-8482-D79B120E7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74F01-79A9-4737-A91C-5460C4077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1774E-4E28-4731-A15E-387C597E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1FA6-A55B-4CA3-ABC0-0423BB70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AD10-A45D-4CC6-83B7-DD31665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DAAC-D4BB-4EA1-AD25-496B8957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92A7-CCC3-418A-A6BD-96154E4C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FF1C5-718B-4E05-B6AE-128C5221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62CD4-A81A-4F36-BF0D-DA6580A25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0526E-C158-4DE1-AE4D-2633F070A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7E5D-2298-491F-903D-991A5B8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28159-2DA8-4622-86DF-B8DE8B54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B0E39-0CDC-4DA3-9471-EEDCF481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0788-E07B-423B-90D5-5C4DCF2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200A-8E2E-44E1-852C-B0567B04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87CF-F590-4364-BF1E-744DB6FB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1AE03-A58A-492B-A434-540826D6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499EC-57E9-46D6-B376-42A2DF87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47D52-2FA3-4C82-A287-F7C46CF0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935C-7498-4473-85F0-E12C4BC2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8234-48CE-4069-A055-AA29A382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216F-E9AC-4733-A232-C9CF340A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E0B7A-E12A-43CB-A1DA-DF72BF5C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E0CFF-827C-4E63-A6DD-736012A0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00190-BEA9-4A21-BB2F-9A9878C3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2449-D3BE-4A4A-99A2-76DB43C9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E081-E825-4CC6-AE45-59E807A6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0239E-6A9E-41B9-A7F1-FD14FF458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9E89-F6B6-4A7C-A826-23763C9F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7211-5C65-4A41-AA65-72931A32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F9757-8B52-4540-ACAB-8904D7E6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6651B-F686-4807-884C-4AB677F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C99A6-4862-42CF-9184-52B31A33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F433-F9DF-47FD-8DC3-542A2CE1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A360-E274-465B-BF30-BDA274A2A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976-8BB5-426D-A8C4-59598A5D3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4A87-2B00-4E71-83AA-2B319A28C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9B7A-DC86-49A8-853D-4E68ECB3A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BEAE-1D7B-4FDE-8D01-D59247A9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A33EE-9EEC-4629-A326-4AA6DC10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By: Fahim Uz Zaman and Alifya Hussain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7FE2-68FA-4575-A5E3-8526D8C30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Integration on Facebook via Dialogflow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AFEC-C93D-433B-8639-881EC470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531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410A-2A7F-473B-A55D-6A0EEFE7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Prerequisite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AFD9-6269-4E93-8BC4-CD147EE5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Facebook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Chatbot on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Dialogflow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84B6-35F3-408E-999B-F6A656B0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Integration on </a:t>
            </a:r>
            <a:r>
              <a:rPr lang="en-US" sz="3600" dirty="0" err="1">
                <a:solidFill>
                  <a:srgbClr val="FFFFFF"/>
                </a:solidFill>
              </a:rPr>
              <a:t>Dialogflow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336E8-B3F6-4393-ACDB-7128A9FD9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9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552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00221-2D67-4325-B66D-9308C3C0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Facebook Developer Page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D485A-A46F-4D62-BC8B-2A7138977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7" r="10231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508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89DEA6-7BB8-43F6-8820-48F41B70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Create a new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C93EA-AF99-418D-BCD1-4CB0E697D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33" b="-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9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89C3-5E34-42DB-908A-5464ABB9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Add the messenger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DE835B-CAD1-4418-B83C-A4DAE2FEC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8" r="14385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91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06EC-C113-4953-9A82-9A0CB8AF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Add the fb page in your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AE956-FB1F-4650-BFB8-697CDEB45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32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745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D5E30-C805-41CF-BE0D-AEF95C39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Add the webhook next</a:t>
            </a:r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FB057-0A9D-412E-BDD7-2985B072F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966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390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84FC8-1DC4-4C55-B003-67000E22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Now edit the subscription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8EB23-8D17-4A62-B69C-D9A1CB5A6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95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652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Integration on Facebook via Dialogflow</vt:lpstr>
      <vt:lpstr>Prerequisite</vt:lpstr>
      <vt:lpstr>Integration on Dialogflow</vt:lpstr>
      <vt:lpstr>Facebook Developer Page</vt:lpstr>
      <vt:lpstr>Create a new App</vt:lpstr>
      <vt:lpstr>Add the messenger</vt:lpstr>
      <vt:lpstr>Add the fb page in your app</vt:lpstr>
      <vt:lpstr>Add the webhook next</vt:lpstr>
      <vt:lpstr>Now edit the subscription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Uz Zaman</dc:creator>
  <cp:lastModifiedBy>Fahim Uz Zaman</cp:lastModifiedBy>
  <cp:revision>2</cp:revision>
  <dcterms:created xsi:type="dcterms:W3CDTF">2021-02-07T08:00:42Z</dcterms:created>
  <dcterms:modified xsi:type="dcterms:W3CDTF">2021-02-11T13:06:42Z</dcterms:modified>
</cp:coreProperties>
</file>