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8" r:id="rId2"/>
    <p:sldId id="310" r:id="rId3"/>
    <p:sldId id="312" r:id="rId4"/>
    <p:sldId id="257" r:id="rId5"/>
    <p:sldId id="259" r:id="rId6"/>
    <p:sldId id="260" r:id="rId7"/>
    <p:sldId id="261" r:id="rId8"/>
    <p:sldId id="262" r:id="rId9"/>
    <p:sldId id="267" r:id="rId10"/>
    <p:sldId id="298" r:id="rId11"/>
    <p:sldId id="26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9" r:id="rId21"/>
    <p:sldId id="307" r:id="rId22"/>
    <p:sldId id="269" r:id="rId23"/>
    <p:sldId id="270" r:id="rId24"/>
    <p:sldId id="272" r:id="rId25"/>
    <p:sldId id="276" r:id="rId26"/>
    <p:sldId id="277" r:id="rId27"/>
    <p:sldId id="278" r:id="rId28"/>
    <p:sldId id="279" r:id="rId29"/>
    <p:sldId id="280" r:id="rId30"/>
    <p:sldId id="275" r:id="rId31"/>
    <p:sldId id="281" r:id="rId32"/>
    <p:sldId id="282" r:id="rId33"/>
    <p:sldId id="283" r:id="rId34"/>
    <p:sldId id="284" r:id="rId35"/>
    <p:sldId id="273" r:id="rId36"/>
    <p:sldId id="274" r:id="rId37"/>
    <p:sldId id="285" r:id="rId38"/>
    <p:sldId id="31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6A8"/>
    <a:srgbClr val="ECE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45" autoAdjust="0"/>
  </p:normalViewPr>
  <p:slideViewPr>
    <p:cSldViewPr>
      <p:cViewPr varScale="1">
        <p:scale>
          <a:sx n="130" d="100"/>
          <a:sy n="130" d="100"/>
        </p:scale>
        <p:origin x="348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3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0D1801-EF55-4928-A1C7-43055F26227F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4451498-E2E4-4C7A-B3DA-63EF408438B7}">
      <dgm:prSet/>
      <dgm:spPr/>
      <dgm:t>
        <a:bodyPr/>
        <a:lstStyle/>
        <a:p>
          <a:r>
            <a:rPr lang="en-US"/>
            <a:t>PHP already allows us to create dynamic web pages. Why also use client-side scripting?</a:t>
          </a:r>
        </a:p>
      </dgm:t>
    </dgm:pt>
    <dgm:pt modelId="{CE289813-08BC-44F6-AF45-CFEE2EBEDB3A}" type="parTrans" cxnId="{27791192-F888-4B02-9BD9-9D3B05366DF0}">
      <dgm:prSet/>
      <dgm:spPr/>
      <dgm:t>
        <a:bodyPr/>
        <a:lstStyle/>
        <a:p>
          <a:endParaRPr lang="en-US"/>
        </a:p>
      </dgm:t>
    </dgm:pt>
    <dgm:pt modelId="{DCCE680D-B580-4E41-A63F-51071CCA8DC0}" type="sibTrans" cxnId="{27791192-F888-4B02-9BD9-9D3B05366DF0}">
      <dgm:prSet/>
      <dgm:spPr/>
      <dgm:t>
        <a:bodyPr/>
        <a:lstStyle/>
        <a:p>
          <a:endParaRPr lang="en-US"/>
        </a:p>
      </dgm:t>
    </dgm:pt>
    <dgm:pt modelId="{EA7585FA-A38B-4693-9958-218772D8F8B4}">
      <dgm:prSet/>
      <dgm:spPr/>
      <dgm:t>
        <a:bodyPr/>
        <a:lstStyle/>
        <a:p>
          <a:r>
            <a:rPr lang="en-US"/>
            <a:t>client-side scripting (JavaScript) benefits:</a:t>
          </a:r>
        </a:p>
      </dgm:t>
    </dgm:pt>
    <dgm:pt modelId="{5C59AF09-7D11-459C-9287-52B376D68D7E}" type="parTrans" cxnId="{92A638AD-A7E2-4C79-B926-ECEB04DABEB2}">
      <dgm:prSet/>
      <dgm:spPr/>
      <dgm:t>
        <a:bodyPr/>
        <a:lstStyle/>
        <a:p>
          <a:endParaRPr lang="en-US"/>
        </a:p>
      </dgm:t>
    </dgm:pt>
    <dgm:pt modelId="{690F0047-3777-492D-B642-32D202088EF4}" type="sibTrans" cxnId="{92A638AD-A7E2-4C79-B926-ECEB04DABEB2}">
      <dgm:prSet/>
      <dgm:spPr/>
      <dgm:t>
        <a:bodyPr/>
        <a:lstStyle/>
        <a:p>
          <a:endParaRPr lang="en-US"/>
        </a:p>
      </dgm:t>
    </dgm:pt>
    <dgm:pt modelId="{FBBFC0FB-372D-45BB-BA9D-82DE0E00DC3C}">
      <dgm:prSet/>
      <dgm:spPr/>
      <dgm:t>
        <a:bodyPr/>
        <a:lstStyle/>
        <a:p>
          <a:r>
            <a:rPr lang="en-US" b="1"/>
            <a:t>usability</a:t>
          </a:r>
          <a:r>
            <a:rPr lang="en-US"/>
            <a:t>: can modify a page without having to post back to the server (faster UI)</a:t>
          </a:r>
        </a:p>
      </dgm:t>
    </dgm:pt>
    <dgm:pt modelId="{7FDA41EB-F878-409F-A010-D366165270D2}" type="parTrans" cxnId="{B136A87A-710A-465A-9B18-3F93E05E22CE}">
      <dgm:prSet/>
      <dgm:spPr/>
      <dgm:t>
        <a:bodyPr/>
        <a:lstStyle/>
        <a:p>
          <a:endParaRPr lang="en-US"/>
        </a:p>
      </dgm:t>
    </dgm:pt>
    <dgm:pt modelId="{135E2704-7B68-47CA-BD56-21AE156457E2}" type="sibTrans" cxnId="{B136A87A-710A-465A-9B18-3F93E05E22CE}">
      <dgm:prSet/>
      <dgm:spPr/>
      <dgm:t>
        <a:bodyPr/>
        <a:lstStyle/>
        <a:p>
          <a:endParaRPr lang="en-US"/>
        </a:p>
      </dgm:t>
    </dgm:pt>
    <dgm:pt modelId="{E10BD1C4-F0AF-47FD-8B84-ACB51FD2E0F5}">
      <dgm:prSet/>
      <dgm:spPr/>
      <dgm:t>
        <a:bodyPr/>
        <a:lstStyle/>
        <a:p>
          <a:r>
            <a:rPr lang="en-US" b="1"/>
            <a:t>efficiency</a:t>
          </a:r>
          <a:r>
            <a:rPr lang="en-US"/>
            <a:t>: can make small, quick changes to page without waiting for server</a:t>
          </a:r>
        </a:p>
      </dgm:t>
    </dgm:pt>
    <dgm:pt modelId="{5FDF56A5-EE6F-4A7B-B0FA-A620849F379D}" type="parTrans" cxnId="{277F85EE-9A7F-496B-AA83-6E9F83F4E1AD}">
      <dgm:prSet/>
      <dgm:spPr/>
      <dgm:t>
        <a:bodyPr/>
        <a:lstStyle/>
        <a:p>
          <a:endParaRPr lang="en-US"/>
        </a:p>
      </dgm:t>
    </dgm:pt>
    <dgm:pt modelId="{F0A67FFD-4386-4131-B101-7A2328B616D9}" type="sibTrans" cxnId="{277F85EE-9A7F-496B-AA83-6E9F83F4E1AD}">
      <dgm:prSet/>
      <dgm:spPr/>
      <dgm:t>
        <a:bodyPr/>
        <a:lstStyle/>
        <a:p>
          <a:endParaRPr lang="en-US"/>
        </a:p>
      </dgm:t>
    </dgm:pt>
    <dgm:pt modelId="{27764ED8-0E95-4743-A4D9-6E104EAD2B74}">
      <dgm:prSet/>
      <dgm:spPr/>
      <dgm:t>
        <a:bodyPr/>
        <a:lstStyle/>
        <a:p>
          <a:r>
            <a:rPr lang="en-US" b="1"/>
            <a:t>event-driven</a:t>
          </a:r>
          <a:r>
            <a:rPr lang="en-US"/>
            <a:t>: can respond to user actions like clicks and key presses</a:t>
          </a:r>
        </a:p>
      </dgm:t>
    </dgm:pt>
    <dgm:pt modelId="{3DD82589-E3DC-4953-8338-CB81D125A009}" type="parTrans" cxnId="{3D1D43AE-B574-4AF7-863B-5DFECC11CB15}">
      <dgm:prSet/>
      <dgm:spPr/>
      <dgm:t>
        <a:bodyPr/>
        <a:lstStyle/>
        <a:p>
          <a:endParaRPr lang="en-US"/>
        </a:p>
      </dgm:t>
    </dgm:pt>
    <dgm:pt modelId="{6BE40438-23A1-4564-AAD2-11064188B0B5}" type="sibTrans" cxnId="{3D1D43AE-B574-4AF7-863B-5DFECC11CB15}">
      <dgm:prSet/>
      <dgm:spPr/>
      <dgm:t>
        <a:bodyPr/>
        <a:lstStyle/>
        <a:p>
          <a:endParaRPr lang="en-US"/>
        </a:p>
      </dgm:t>
    </dgm:pt>
    <dgm:pt modelId="{BA91226B-150B-4C95-B3BE-4B8AC4397342}" type="pres">
      <dgm:prSet presAssocID="{F10D1801-EF55-4928-A1C7-43055F26227F}" presName="Name0" presStyleCnt="0">
        <dgm:presLayoutVars>
          <dgm:dir/>
          <dgm:animLvl val="lvl"/>
          <dgm:resizeHandles val="exact"/>
        </dgm:presLayoutVars>
      </dgm:prSet>
      <dgm:spPr/>
    </dgm:pt>
    <dgm:pt modelId="{3D4B66A8-8476-4504-BE63-A2D096CCA532}" type="pres">
      <dgm:prSet presAssocID="{A4451498-E2E4-4C7A-B3DA-63EF408438B7}" presName="boxAndChildren" presStyleCnt="0"/>
      <dgm:spPr/>
    </dgm:pt>
    <dgm:pt modelId="{5CA166E2-F866-4BCD-9768-67FA9D7B7EA8}" type="pres">
      <dgm:prSet presAssocID="{A4451498-E2E4-4C7A-B3DA-63EF408438B7}" presName="parentTextBox" presStyleLbl="node1" presStyleIdx="0" presStyleCnt="1"/>
      <dgm:spPr/>
    </dgm:pt>
    <dgm:pt modelId="{590154FD-FAA5-4D90-B176-78FCF4A4D962}" type="pres">
      <dgm:prSet presAssocID="{A4451498-E2E4-4C7A-B3DA-63EF408438B7}" presName="entireBox" presStyleLbl="node1" presStyleIdx="0" presStyleCnt="1"/>
      <dgm:spPr/>
    </dgm:pt>
    <dgm:pt modelId="{56E79086-26CC-4304-A0EE-472B5B3C692B}" type="pres">
      <dgm:prSet presAssocID="{A4451498-E2E4-4C7A-B3DA-63EF408438B7}" presName="descendantBox" presStyleCnt="0"/>
      <dgm:spPr/>
    </dgm:pt>
    <dgm:pt modelId="{C3B4E3B8-A245-4ADE-9E4B-4B23E84B31EA}" type="pres">
      <dgm:prSet presAssocID="{EA7585FA-A38B-4693-9958-218772D8F8B4}" presName="childTextBox" presStyleLbl="fgAccFollowNode1" presStyleIdx="0" presStyleCnt="1">
        <dgm:presLayoutVars>
          <dgm:bulletEnabled val="1"/>
        </dgm:presLayoutVars>
      </dgm:prSet>
      <dgm:spPr/>
    </dgm:pt>
  </dgm:ptLst>
  <dgm:cxnLst>
    <dgm:cxn modelId="{705DDC17-D6F0-4768-BF74-1B2E878F295F}" type="presOf" srcId="{FBBFC0FB-372D-45BB-BA9D-82DE0E00DC3C}" destId="{C3B4E3B8-A245-4ADE-9E4B-4B23E84B31EA}" srcOrd="0" destOrd="1" presId="urn:microsoft.com/office/officeart/2005/8/layout/process4"/>
    <dgm:cxn modelId="{9B9E3840-7228-4C9C-83C5-4D86B97EC56E}" type="presOf" srcId="{EA7585FA-A38B-4693-9958-218772D8F8B4}" destId="{C3B4E3B8-A245-4ADE-9E4B-4B23E84B31EA}" srcOrd="0" destOrd="0" presId="urn:microsoft.com/office/officeart/2005/8/layout/process4"/>
    <dgm:cxn modelId="{EA218445-4492-43BF-B563-C9CA648D3AAE}" type="presOf" srcId="{F10D1801-EF55-4928-A1C7-43055F26227F}" destId="{BA91226B-150B-4C95-B3BE-4B8AC4397342}" srcOrd="0" destOrd="0" presId="urn:microsoft.com/office/officeart/2005/8/layout/process4"/>
    <dgm:cxn modelId="{A4C7735A-032A-4793-866E-6CE55C8DE441}" type="presOf" srcId="{A4451498-E2E4-4C7A-B3DA-63EF408438B7}" destId="{590154FD-FAA5-4D90-B176-78FCF4A4D962}" srcOrd="1" destOrd="0" presId="urn:microsoft.com/office/officeart/2005/8/layout/process4"/>
    <dgm:cxn modelId="{B136A87A-710A-465A-9B18-3F93E05E22CE}" srcId="{EA7585FA-A38B-4693-9958-218772D8F8B4}" destId="{FBBFC0FB-372D-45BB-BA9D-82DE0E00DC3C}" srcOrd="0" destOrd="0" parTransId="{7FDA41EB-F878-409F-A010-D366165270D2}" sibTransId="{135E2704-7B68-47CA-BD56-21AE156457E2}"/>
    <dgm:cxn modelId="{5B3C4F91-9AA5-47DA-B3D9-109D882993BD}" type="presOf" srcId="{E10BD1C4-F0AF-47FD-8B84-ACB51FD2E0F5}" destId="{C3B4E3B8-A245-4ADE-9E4B-4B23E84B31EA}" srcOrd="0" destOrd="2" presId="urn:microsoft.com/office/officeart/2005/8/layout/process4"/>
    <dgm:cxn modelId="{27791192-F888-4B02-9BD9-9D3B05366DF0}" srcId="{F10D1801-EF55-4928-A1C7-43055F26227F}" destId="{A4451498-E2E4-4C7A-B3DA-63EF408438B7}" srcOrd="0" destOrd="0" parTransId="{CE289813-08BC-44F6-AF45-CFEE2EBEDB3A}" sibTransId="{DCCE680D-B580-4E41-A63F-51071CCA8DC0}"/>
    <dgm:cxn modelId="{92A638AD-A7E2-4C79-B926-ECEB04DABEB2}" srcId="{A4451498-E2E4-4C7A-B3DA-63EF408438B7}" destId="{EA7585FA-A38B-4693-9958-218772D8F8B4}" srcOrd="0" destOrd="0" parTransId="{5C59AF09-7D11-459C-9287-52B376D68D7E}" sibTransId="{690F0047-3777-492D-B642-32D202088EF4}"/>
    <dgm:cxn modelId="{3D1D43AE-B574-4AF7-863B-5DFECC11CB15}" srcId="{EA7585FA-A38B-4693-9958-218772D8F8B4}" destId="{27764ED8-0E95-4743-A4D9-6E104EAD2B74}" srcOrd="2" destOrd="0" parTransId="{3DD82589-E3DC-4953-8338-CB81D125A009}" sibTransId="{6BE40438-23A1-4564-AAD2-11064188B0B5}"/>
    <dgm:cxn modelId="{ADA7A3CE-E62D-432A-8491-B237D23E77FD}" type="presOf" srcId="{27764ED8-0E95-4743-A4D9-6E104EAD2B74}" destId="{C3B4E3B8-A245-4ADE-9E4B-4B23E84B31EA}" srcOrd="0" destOrd="3" presId="urn:microsoft.com/office/officeart/2005/8/layout/process4"/>
    <dgm:cxn modelId="{29A4C1DC-11C1-4124-8B27-EAB87FFC67A5}" type="presOf" srcId="{A4451498-E2E4-4C7A-B3DA-63EF408438B7}" destId="{5CA166E2-F866-4BCD-9768-67FA9D7B7EA8}" srcOrd="0" destOrd="0" presId="urn:microsoft.com/office/officeart/2005/8/layout/process4"/>
    <dgm:cxn modelId="{277F85EE-9A7F-496B-AA83-6E9F83F4E1AD}" srcId="{EA7585FA-A38B-4693-9958-218772D8F8B4}" destId="{E10BD1C4-F0AF-47FD-8B84-ACB51FD2E0F5}" srcOrd="1" destOrd="0" parTransId="{5FDF56A5-EE6F-4A7B-B0FA-A620849F379D}" sibTransId="{F0A67FFD-4386-4131-B101-7A2328B616D9}"/>
    <dgm:cxn modelId="{150B9399-0C13-4788-BEF7-9EBBA3913131}" type="presParOf" srcId="{BA91226B-150B-4C95-B3BE-4B8AC4397342}" destId="{3D4B66A8-8476-4504-BE63-A2D096CCA532}" srcOrd="0" destOrd="0" presId="urn:microsoft.com/office/officeart/2005/8/layout/process4"/>
    <dgm:cxn modelId="{2E28D8D2-84AD-4B3F-A49F-FDE5BD2606BD}" type="presParOf" srcId="{3D4B66A8-8476-4504-BE63-A2D096CCA532}" destId="{5CA166E2-F866-4BCD-9768-67FA9D7B7EA8}" srcOrd="0" destOrd="0" presId="urn:microsoft.com/office/officeart/2005/8/layout/process4"/>
    <dgm:cxn modelId="{756BA5E5-4DAA-4028-BC4D-E08464954548}" type="presParOf" srcId="{3D4B66A8-8476-4504-BE63-A2D096CCA532}" destId="{590154FD-FAA5-4D90-B176-78FCF4A4D962}" srcOrd="1" destOrd="0" presId="urn:microsoft.com/office/officeart/2005/8/layout/process4"/>
    <dgm:cxn modelId="{257DE4E5-A92A-4F67-ABD9-39F2C5EAA830}" type="presParOf" srcId="{3D4B66A8-8476-4504-BE63-A2D096CCA532}" destId="{56E79086-26CC-4304-A0EE-472B5B3C692B}" srcOrd="2" destOrd="0" presId="urn:microsoft.com/office/officeart/2005/8/layout/process4"/>
    <dgm:cxn modelId="{378DF36E-89E6-4FE8-A5EC-BD98586F5A7E}" type="presParOf" srcId="{56E79086-26CC-4304-A0EE-472B5B3C692B}" destId="{C3B4E3B8-A245-4ADE-9E4B-4B23E84B31E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6EDCAF-40E6-4969-95CB-257C054A1B5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3A1CD8A-D487-4DB4-A680-DC4C2AFB979D}">
      <dgm:prSet/>
      <dgm:spPr/>
      <dgm:t>
        <a:bodyPr/>
        <a:lstStyle/>
        <a:p>
          <a:r>
            <a:rPr lang="en-US"/>
            <a:t>a web standard (but not supported identically by all browsers)</a:t>
          </a:r>
        </a:p>
      </dgm:t>
    </dgm:pt>
    <dgm:pt modelId="{66FAA055-0877-476C-892D-2CB2C694F02B}" type="parTrans" cxnId="{11F181C5-CB92-441B-86E7-2585BEF85C0B}">
      <dgm:prSet/>
      <dgm:spPr/>
      <dgm:t>
        <a:bodyPr/>
        <a:lstStyle/>
        <a:p>
          <a:endParaRPr lang="en-US"/>
        </a:p>
      </dgm:t>
    </dgm:pt>
    <dgm:pt modelId="{50006D6D-9F50-430F-AF56-107BF495CC7C}" type="sibTrans" cxnId="{11F181C5-CB92-441B-86E7-2585BEF85C0B}">
      <dgm:prSet/>
      <dgm:spPr/>
      <dgm:t>
        <a:bodyPr/>
        <a:lstStyle/>
        <a:p>
          <a:endParaRPr lang="en-US"/>
        </a:p>
      </dgm:t>
    </dgm:pt>
    <dgm:pt modelId="{40954F15-0ACE-4459-8B2E-280DCCA39828}">
      <dgm:prSet/>
      <dgm:spPr/>
      <dgm:t>
        <a:bodyPr/>
        <a:lstStyle/>
        <a:p>
          <a:r>
            <a:rPr lang="en-US"/>
            <a:t>NOT related to Java other than by name and some syntactic similarities 	</a:t>
          </a:r>
        </a:p>
      </dgm:t>
    </dgm:pt>
    <dgm:pt modelId="{033FB2AE-1BB3-42E0-9F6C-DCC8B4D025E4}" type="parTrans" cxnId="{2525392F-6DE4-4A07-A3B2-0B3C11288437}">
      <dgm:prSet/>
      <dgm:spPr/>
      <dgm:t>
        <a:bodyPr/>
        <a:lstStyle/>
        <a:p>
          <a:endParaRPr lang="en-US"/>
        </a:p>
      </dgm:t>
    </dgm:pt>
    <dgm:pt modelId="{4FF0646C-E80F-4BDE-8E8E-AE116D1ECCD0}" type="sibTrans" cxnId="{2525392F-6DE4-4A07-A3B2-0B3C11288437}">
      <dgm:prSet/>
      <dgm:spPr/>
      <dgm:t>
        <a:bodyPr/>
        <a:lstStyle/>
        <a:p>
          <a:endParaRPr lang="en-US"/>
        </a:p>
      </dgm:t>
    </dgm:pt>
    <dgm:pt modelId="{FA4E1D59-DCD0-4A45-B0CD-F23644A61D6C}" type="pres">
      <dgm:prSet presAssocID="{846EDCAF-40E6-4969-95CB-257C054A1B50}" presName="root" presStyleCnt="0">
        <dgm:presLayoutVars>
          <dgm:dir/>
          <dgm:resizeHandles val="exact"/>
        </dgm:presLayoutVars>
      </dgm:prSet>
      <dgm:spPr/>
    </dgm:pt>
    <dgm:pt modelId="{585C4DA3-994B-4A87-B58B-3F23A4C55456}" type="pres">
      <dgm:prSet presAssocID="{A3A1CD8A-D487-4DB4-A680-DC4C2AFB979D}" presName="compNode" presStyleCnt="0"/>
      <dgm:spPr/>
    </dgm:pt>
    <dgm:pt modelId="{CE793EC1-33C5-495D-B529-3DF0B999FF0B}" type="pres">
      <dgm:prSet presAssocID="{A3A1CD8A-D487-4DB4-A680-DC4C2AFB979D}" presName="bgRect" presStyleLbl="bgShp" presStyleIdx="0" presStyleCnt="2"/>
      <dgm:spPr/>
    </dgm:pt>
    <dgm:pt modelId="{6578E3E9-96A3-44FC-BCCD-95BC596AB7CB}" type="pres">
      <dgm:prSet presAssocID="{A3A1CD8A-D487-4DB4-A680-DC4C2AFB979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436E258-A588-466E-B295-A3096D7FAC81}" type="pres">
      <dgm:prSet presAssocID="{A3A1CD8A-D487-4DB4-A680-DC4C2AFB979D}" presName="spaceRect" presStyleCnt="0"/>
      <dgm:spPr/>
    </dgm:pt>
    <dgm:pt modelId="{7BB4C723-D438-448F-B8AD-3544E2623065}" type="pres">
      <dgm:prSet presAssocID="{A3A1CD8A-D487-4DB4-A680-DC4C2AFB979D}" presName="parTx" presStyleLbl="revTx" presStyleIdx="0" presStyleCnt="2">
        <dgm:presLayoutVars>
          <dgm:chMax val="0"/>
          <dgm:chPref val="0"/>
        </dgm:presLayoutVars>
      </dgm:prSet>
      <dgm:spPr/>
    </dgm:pt>
    <dgm:pt modelId="{9C126240-BB43-4D8E-9C89-E570F795FDA3}" type="pres">
      <dgm:prSet presAssocID="{50006D6D-9F50-430F-AF56-107BF495CC7C}" presName="sibTrans" presStyleCnt="0"/>
      <dgm:spPr/>
    </dgm:pt>
    <dgm:pt modelId="{02625F84-772B-4928-9BB6-DCEE19932CD5}" type="pres">
      <dgm:prSet presAssocID="{40954F15-0ACE-4459-8B2E-280DCCA39828}" presName="compNode" presStyleCnt="0"/>
      <dgm:spPr/>
    </dgm:pt>
    <dgm:pt modelId="{AD4980ED-74D5-41F1-A822-4C3EAFDCA53E}" type="pres">
      <dgm:prSet presAssocID="{40954F15-0ACE-4459-8B2E-280DCCA39828}" presName="bgRect" presStyleLbl="bgShp" presStyleIdx="1" presStyleCnt="2"/>
      <dgm:spPr/>
    </dgm:pt>
    <dgm:pt modelId="{69C4A615-E992-4BCC-B74E-5A0D4CF56FB6}" type="pres">
      <dgm:prSet presAssocID="{40954F15-0ACE-4459-8B2E-280DCCA3982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91B1C75-4F66-4D31-A417-D443A3A07828}" type="pres">
      <dgm:prSet presAssocID="{40954F15-0ACE-4459-8B2E-280DCCA39828}" presName="spaceRect" presStyleCnt="0"/>
      <dgm:spPr/>
    </dgm:pt>
    <dgm:pt modelId="{0EAE9436-745C-482F-8EBD-3EE0DC4EC743}" type="pres">
      <dgm:prSet presAssocID="{40954F15-0ACE-4459-8B2E-280DCCA3982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525392F-6DE4-4A07-A3B2-0B3C11288437}" srcId="{846EDCAF-40E6-4969-95CB-257C054A1B50}" destId="{40954F15-0ACE-4459-8B2E-280DCCA39828}" srcOrd="1" destOrd="0" parTransId="{033FB2AE-1BB3-42E0-9F6C-DCC8B4D025E4}" sibTransId="{4FF0646C-E80F-4BDE-8E8E-AE116D1ECCD0}"/>
    <dgm:cxn modelId="{6D8C5D8E-B58C-4259-ADA9-04EEA0E814B7}" type="presOf" srcId="{A3A1CD8A-D487-4DB4-A680-DC4C2AFB979D}" destId="{7BB4C723-D438-448F-B8AD-3544E2623065}" srcOrd="0" destOrd="0" presId="urn:microsoft.com/office/officeart/2018/2/layout/IconVerticalSolidList"/>
    <dgm:cxn modelId="{AF9B47B2-C297-4235-9480-A1A3788E4759}" type="presOf" srcId="{40954F15-0ACE-4459-8B2E-280DCCA39828}" destId="{0EAE9436-745C-482F-8EBD-3EE0DC4EC743}" srcOrd="0" destOrd="0" presId="urn:microsoft.com/office/officeart/2018/2/layout/IconVerticalSolidList"/>
    <dgm:cxn modelId="{F9A856BE-29E9-49FF-B870-CEBA56BA7DD2}" type="presOf" srcId="{846EDCAF-40E6-4969-95CB-257C054A1B50}" destId="{FA4E1D59-DCD0-4A45-B0CD-F23644A61D6C}" srcOrd="0" destOrd="0" presId="urn:microsoft.com/office/officeart/2018/2/layout/IconVerticalSolidList"/>
    <dgm:cxn modelId="{11F181C5-CB92-441B-86E7-2585BEF85C0B}" srcId="{846EDCAF-40E6-4969-95CB-257C054A1B50}" destId="{A3A1CD8A-D487-4DB4-A680-DC4C2AFB979D}" srcOrd="0" destOrd="0" parTransId="{66FAA055-0877-476C-892D-2CB2C694F02B}" sibTransId="{50006D6D-9F50-430F-AF56-107BF495CC7C}"/>
    <dgm:cxn modelId="{FF423CE3-6F53-4E1B-913C-7387ED526238}" type="presParOf" srcId="{FA4E1D59-DCD0-4A45-B0CD-F23644A61D6C}" destId="{585C4DA3-994B-4A87-B58B-3F23A4C55456}" srcOrd="0" destOrd="0" presId="urn:microsoft.com/office/officeart/2018/2/layout/IconVerticalSolidList"/>
    <dgm:cxn modelId="{74BE071D-9EF6-4B61-820B-666AA7A4B3E2}" type="presParOf" srcId="{585C4DA3-994B-4A87-B58B-3F23A4C55456}" destId="{CE793EC1-33C5-495D-B529-3DF0B999FF0B}" srcOrd="0" destOrd="0" presId="urn:microsoft.com/office/officeart/2018/2/layout/IconVerticalSolidList"/>
    <dgm:cxn modelId="{F2F0D4FC-71E8-46A5-A053-D2815287FFB0}" type="presParOf" srcId="{585C4DA3-994B-4A87-B58B-3F23A4C55456}" destId="{6578E3E9-96A3-44FC-BCCD-95BC596AB7CB}" srcOrd="1" destOrd="0" presId="urn:microsoft.com/office/officeart/2018/2/layout/IconVerticalSolidList"/>
    <dgm:cxn modelId="{4350BB6B-FC3D-4A17-AEE4-001DA8AE4485}" type="presParOf" srcId="{585C4DA3-994B-4A87-B58B-3F23A4C55456}" destId="{9436E258-A588-466E-B295-A3096D7FAC81}" srcOrd="2" destOrd="0" presId="urn:microsoft.com/office/officeart/2018/2/layout/IconVerticalSolidList"/>
    <dgm:cxn modelId="{51336D82-7347-4388-B394-9E9590CFEF63}" type="presParOf" srcId="{585C4DA3-994B-4A87-B58B-3F23A4C55456}" destId="{7BB4C723-D438-448F-B8AD-3544E2623065}" srcOrd="3" destOrd="0" presId="urn:microsoft.com/office/officeart/2018/2/layout/IconVerticalSolidList"/>
    <dgm:cxn modelId="{81FD5ED7-D752-4FC2-96EF-CCD6641AB8BC}" type="presParOf" srcId="{FA4E1D59-DCD0-4A45-B0CD-F23644A61D6C}" destId="{9C126240-BB43-4D8E-9C89-E570F795FDA3}" srcOrd="1" destOrd="0" presId="urn:microsoft.com/office/officeart/2018/2/layout/IconVerticalSolidList"/>
    <dgm:cxn modelId="{36F8B470-96D7-4FEF-BD50-390FA57FDD55}" type="presParOf" srcId="{FA4E1D59-DCD0-4A45-B0CD-F23644A61D6C}" destId="{02625F84-772B-4928-9BB6-DCEE19932CD5}" srcOrd="2" destOrd="0" presId="urn:microsoft.com/office/officeart/2018/2/layout/IconVerticalSolidList"/>
    <dgm:cxn modelId="{B873066A-E5E7-4EE0-87C8-ABA83A9D9346}" type="presParOf" srcId="{02625F84-772B-4928-9BB6-DCEE19932CD5}" destId="{AD4980ED-74D5-41F1-A822-4C3EAFDCA53E}" srcOrd="0" destOrd="0" presId="urn:microsoft.com/office/officeart/2018/2/layout/IconVerticalSolidList"/>
    <dgm:cxn modelId="{B1FF3E98-C342-492B-8D52-F35BF96EA5ED}" type="presParOf" srcId="{02625F84-772B-4928-9BB6-DCEE19932CD5}" destId="{69C4A615-E992-4BCC-B74E-5A0D4CF56FB6}" srcOrd="1" destOrd="0" presId="urn:microsoft.com/office/officeart/2018/2/layout/IconVerticalSolidList"/>
    <dgm:cxn modelId="{8AC135F8-BA6C-470F-8C31-27FE9D493146}" type="presParOf" srcId="{02625F84-772B-4928-9BB6-DCEE19932CD5}" destId="{C91B1C75-4F66-4D31-A417-D443A3A07828}" srcOrd="2" destOrd="0" presId="urn:microsoft.com/office/officeart/2018/2/layout/IconVerticalSolidList"/>
    <dgm:cxn modelId="{CB0E9278-54AC-4D4F-A410-BFEF5261CF4E}" type="presParOf" srcId="{02625F84-772B-4928-9BB6-DCEE19932CD5}" destId="{0EAE9436-745C-482F-8EBD-3EE0DC4EC7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5E1743-621F-4E14-8310-44A61F00F4B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54038BC-6394-49C2-91E6-ACCF269FA007}">
      <dgm:prSet/>
      <dgm:spPr/>
      <dgm:t>
        <a:bodyPr/>
        <a:lstStyle/>
        <a:p>
          <a:r>
            <a:rPr lang="en-US"/>
            <a:t>document.getElementById returns the DOM object for an element with a given id</a:t>
          </a:r>
        </a:p>
      </dgm:t>
    </dgm:pt>
    <dgm:pt modelId="{F3C28BC2-F282-4614-9CC8-82BEEBFB0980}" type="parTrans" cxnId="{F3BBE26F-955F-49DA-B40E-1F12910ED707}">
      <dgm:prSet/>
      <dgm:spPr/>
      <dgm:t>
        <a:bodyPr/>
        <a:lstStyle/>
        <a:p>
          <a:endParaRPr lang="en-US"/>
        </a:p>
      </dgm:t>
    </dgm:pt>
    <dgm:pt modelId="{98F97913-FDBE-4594-BC3A-B8BEA06AC0ED}" type="sibTrans" cxnId="{F3BBE26F-955F-49DA-B40E-1F12910ED707}">
      <dgm:prSet/>
      <dgm:spPr/>
      <dgm:t>
        <a:bodyPr/>
        <a:lstStyle/>
        <a:p>
          <a:endParaRPr lang="en-US"/>
        </a:p>
      </dgm:t>
    </dgm:pt>
    <dgm:pt modelId="{345A9C18-DD8F-4CF3-A241-F9C0C1561BE4}">
      <dgm:prSet/>
      <dgm:spPr/>
      <dgm:t>
        <a:bodyPr/>
        <a:lstStyle/>
        <a:p>
          <a:r>
            <a:rPr lang="en-US"/>
            <a:t>can change the text inside most elements by setting the innerHTML property</a:t>
          </a:r>
        </a:p>
      </dgm:t>
    </dgm:pt>
    <dgm:pt modelId="{3F827447-38E2-4792-B03F-31A3414CD676}" type="parTrans" cxnId="{310469D3-4647-4B08-B6DE-A6FB3A224438}">
      <dgm:prSet/>
      <dgm:spPr/>
      <dgm:t>
        <a:bodyPr/>
        <a:lstStyle/>
        <a:p>
          <a:endParaRPr lang="en-US"/>
        </a:p>
      </dgm:t>
    </dgm:pt>
    <dgm:pt modelId="{3510D425-E8B1-4207-BF23-25C08115A746}" type="sibTrans" cxnId="{310469D3-4647-4B08-B6DE-A6FB3A224438}">
      <dgm:prSet/>
      <dgm:spPr/>
      <dgm:t>
        <a:bodyPr/>
        <a:lstStyle/>
        <a:p>
          <a:endParaRPr lang="en-US"/>
        </a:p>
      </dgm:t>
    </dgm:pt>
    <dgm:pt modelId="{BBDFA382-B4BA-4655-AC51-D523D2EE5158}">
      <dgm:prSet/>
      <dgm:spPr/>
      <dgm:t>
        <a:bodyPr/>
        <a:lstStyle/>
        <a:p>
          <a:r>
            <a:rPr lang="en-US"/>
            <a:t>can change the text in form controls by setting the value property</a:t>
          </a:r>
        </a:p>
      </dgm:t>
    </dgm:pt>
    <dgm:pt modelId="{8ED9A3F9-E723-4267-84E2-E86D1228BB35}" type="parTrans" cxnId="{E7626B48-E56B-484D-919B-2ABFDC2F4B85}">
      <dgm:prSet/>
      <dgm:spPr/>
      <dgm:t>
        <a:bodyPr/>
        <a:lstStyle/>
        <a:p>
          <a:endParaRPr lang="en-US"/>
        </a:p>
      </dgm:t>
    </dgm:pt>
    <dgm:pt modelId="{E8D35212-E677-419D-B4AF-B5730B53C01C}" type="sibTrans" cxnId="{E7626B48-E56B-484D-919B-2ABFDC2F4B85}">
      <dgm:prSet/>
      <dgm:spPr/>
      <dgm:t>
        <a:bodyPr/>
        <a:lstStyle/>
        <a:p>
          <a:endParaRPr lang="en-US"/>
        </a:p>
      </dgm:t>
    </dgm:pt>
    <dgm:pt modelId="{C5B2588F-6C0E-4218-9B9D-E76DB2AD92C5}" type="pres">
      <dgm:prSet presAssocID="{D15E1743-621F-4E14-8310-44A61F00F4B4}" presName="root" presStyleCnt="0">
        <dgm:presLayoutVars>
          <dgm:dir/>
          <dgm:resizeHandles val="exact"/>
        </dgm:presLayoutVars>
      </dgm:prSet>
      <dgm:spPr/>
    </dgm:pt>
    <dgm:pt modelId="{73804056-B3B1-4DE0-854A-656C227D57AF}" type="pres">
      <dgm:prSet presAssocID="{B54038BC-6394-49C2-91E6-ACCF269FA007}" presName="compNode" presStyleCnt="0"/>
      <dgm:spPr/>
    </dgm:pt>
    <dgm:pt modelId="{9FF4E134-C529-465A-80CB-6C2128A5D631}" type="pres">
      <dgm:prSet presAssocID="{B54038BC-6394-49C2-91E6-ACCF269FA007}" presName="bgRect" presStyleLbl="bgShp" presStyleIdx="0" presStyleCnt="3"/>
      <dgm:spPr/>
    </dgm:pt>
    <dgm:pt modelId="{8A0091F2-669F-47D9-B285-508D8C60DAFE}" type="pres">
      <dgm:prSet presAssocID="{B54038BC-6394-49C2-91E6-ACCF269FA0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3A9CB981-B057-4DAE-801F-A09E1447B848}" type="pres">
      <dgm:prSet presAssocID="{B54038BC-6394-49C2-91E6-ACCF269FA007}" presName="spaceRect" presStyleCnt="0"/>
      <dgm:spPr/>
    </dgm:pt>
    <dgm:pt modelId="{34863064-D342-4314-A5E3-F8E69B569769}" type="pres">
      <dgm:prSet presAssocID="{B54038BC-6394-49C2-91E6-ACCF269FA007}" presName="parTx" presStyleLbl="revTx" presStyleIdx="0" presStyleCnt="3">
        <dgm:presLayoutVars>
          <dgm:chMax val="0"/>
          <dgm:chPref val="0"/>
        </dgm:presLayoutVars>
      </dgm:prSet>
      <dgm:spPr/>
    </dgm:pt>
    <dgm:pt modelId="{B4ED4BE8-5C6D-437C-B041-4F6CF3D49D35}" type="pres">
      <dgm:prSet presAssocID="{98F97913-FDBE-4594-BC3A-B8BEA06AC0ED}" presName="sibTrans" presStyleCnt="0"/>
      <dgm:spPr/>
    </dgm:pt>
    <dgm:pt modelId="{11FE9F95-098E-4CD4-9956-11B2EB193F8E}" type="pres">
      <dgm:prSet presAssocID="{345A9C18-DD8F-4CF3-A241-F9C0C1561BE4}" presName="compNode" presStyleCnt="0"/>
      <dgm:spPr/>
    </dgm:pt>
    <dgm:pt modelId="{CC8B3386-B90B-4C5C-B625-1B6258488CBB}" type="pres">
      <dgm:prSet presAssocID="{345A9C18-DD8F-4CF3-A241-F9C0C1561BE4}" presName="bgRect" presStyleLbl="bgShp" presStyleIdx="1" presStyleCnt="3"/>
      <dgm:spPr/>
    </dgm:pt>
    <dgm:pt modelId="{8A59F178-F50A-43CF-914E-C6B1C67D3E7B}" type="pres">
      <dgm:prSet presAssocID="{345A9C18-DD8F-4CF3-A241-F9C0C1561B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00DC35B6-6E8C-474E-9FC9-70ECE5EEAE41}" type="pres">
      <dgm:prSet presAssocID="{345A9C18-DD8F-4CF3-A241-F9C0C1561BE4}" presName="spaceRect" presStyleCnt="0"/>
      <dgm:spPr/>
    </dgm:pt>
    <dgm:pt modelId="{7BD807C3-4E0D-416E-AC65-F7C6DE57E433}" type="pres">
      <dgm:prSet presAssocID="{345A9C18-DD8F-4CF3-A241-F9C0C1561BE4}" presName="parTx" presStyleLbl="revTx" presStyleIdx="1" presStyleCnt="3">
        <dgm:presLayoutVars>
          <dgm:chMax val="0"/>
          <dgm:chPref val="0"/>
        </dgm:presLayoutVars>
      </dgm:prSet>
      <dgm:spPr/>
    </dgm:pt>
    <dgm:pt modelId="{F9D1431F-8BFA-4860-9940-EAC82521ADCC}" type="pres">
      <dgm:prSet presAssocID="{3510D425-E8B1-4207-BF23-25C08115A746}" presName="sibTrans" presStyleCnt="0"/>
      <dgm:spPr/>
    </dgm:pt>
    <dgm:pt modelId="{1E72077E-6C5A-4EF2-8541-AB74C64813A7}" type="pres">
      <dgm:prSet presAssocID="{BBDFA382-B4BA-4655-AC51-D523D2EE5158}" presName="compNode" presStyleCnt="0"/>
      <dgm:spPr/>
    </dgm:pt>
    <dgm:pt modelId="{ACBFF356-6940-45CB-A205-6CBCF732DA5B}" type="pres">
      <dgm:prSet presAssocID="{BBDFA382-B4BA-4655-AC51-D523D2EE5158}" presName="bgRect" presStyleLbl="bgShp" presStyleIdx="2" presStyleCnt="3"/>
      <dgm:spPr/>
    </dgm:pt>
    <dgm:pt modelId="{3BB42692-AD06-4038-8740-8E366F69E12D}" type="pres">
      <dgm:prSet presAssocID="{BBDFA382-B4BA-4655-AC51-D523D2EE51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4D45281-2163-416F-9DA8-F004BE6B30B3}" type="pres">
      <dgm:prSet presAssocID="{BBDFA382-B4BA-4655-AC51-D523D2EE5158}" presName="spaceRect" presStyleCnt="0"/>
      <dgm:spPr/>
    </dgm:pt>
    <dgm:pt modelId="{FA8594F8-5BCA-4F38-84FE-F70DCB860A78}" type="pres">
      <dgm:prSet presAssocID="{BBDFA382-B4BA-4655-AC51-D523D2EE515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5BD81D-04D9-4038-9D63-5A41B9F945D2}" type="presOf" srcId="{345A9C18-DD8F-4CF3-A241-F9C0C1561BE4}" destId="{7BD807C3-4E0D-416E-AC65-F7C6DE57E433}" srcOrd="0" destOrd="0" presId="urn:microsoft.com/office/officeart/2018/2/layout/IconVerticalSolidList"/>
    <dgm:cxn modelId="{E7626B48-E56B-484D-919B-2ABFDC2F4B85}" srcId="{D15E1743-621F-4E14-8310-44A61F00F4B4}" destId="{BBDFA382-B4BA-4655-AC51-D523D2EE5158}" srcOrd="2" destOrd="0" parTransId="{8ED9A3F9-E723-4267-84E2-E86D1228BB35}" sibTransId="{E8D35212-E677-419D-B4AF-B5730B53C01C}"/>
    <dgm:cxn modelId="{F3BBE26F-955F-49DA-B40E-1F12910ED707}" srcId="{D15E1743-621F-4E14-8310-44A61F00F4B4}" destId="{B54038BC-6394-49C2-91E6-ACCF269FA007}" srcOrd="0" destOrd="0" parTransId="{F3C28BC2-F282-4614-9CC8-82BEEBFB0980}" sibTransId="{98F97913-FDBE-4594-BC3A-B8BEA06AC0ED}"/>
    <dgm:cxn modelId="{42774ECA-ADCF-4527-B1AF-55DC29E06D0C}" type="presOf" srcId="{B54038BC-6394-49C2-91E6-ACCF269FA007}" destId="{34863064-D342-4314-A5E3-F8E69B569769}" srcOrd="0" destOrd="0" presId="urn:microsoft.com/office/officeart/2018/2/layout/IconVerticalSolidList"/>
    <dgm:cxn modelId="{310469D3-4647-4B08-B6DE-A6FB3A224438}" srcId="{D15E1743-621F-4E14-8310-44A61F00F4B4}" destId="{345A9C18-DD8F-4CF3-A241-F9C0C1561BE4}" srcOrd="1" destOrd="0" parTransId="{3F827447-38E2-4792-B03F-31A3414CD676}" sibTransId="{3510D425-E8B1-4207-BF23-25C08115A746}"/>
    <dgm:cxn modelId="{66426ED9-79FE-407F-ACB7-14CED77B18C8}" type="presOf" srcId="{BBDFA382-B4BA-4655-AC51-D523D2EE5158}" destId="{FA8594F8-5BCA-4F38-84FE-F70DCB860A78}" srcOrd="0" destOrd="0" presId="urn:microsoft.com/office/officeart/2018/2/layout/IconVerticalSolidList"/>
    <dgm:cxn modelId="{A6FA06E0-EF38-4066-8F1F-D72D1F2F3CF9}" type="presOf" srcId="{D15E1743-621F-4E14-8310-44A61F00F4B4}" destId="{C5B2588F-6C0E-4218-9B9D-E76DB2AD92C5}" srcOrd="0" destOrd="0" presId="urn:microsoft.com/office/officeart/2018/2/layout/IconVerticalSolidList"/>
    <dgm:cxn modelId="{4D870E94-C264-4533-B50D-903D39115B01}" type="presParOf" srcId="{C5B2588F-6C0E-4218-9B9D-E76DB2AD92C5}" destId="{73804056-B3B1-4DE0-854A-656C227D57AF}" srcOrd="0" destOrd="0" presId="urn:microsoft.com/office/officeart/2018/2/layout/IconVerticalSolidList"/>
    <dgm:cxn modelId="{B44C7220-FC0C-4E75-B94E-152812A77369}" type="presParOf" srcId="{73804056-B3B1-4DE0-854A-656C227D57AF}" destId="{9FF4E134-C529-465A-80CB-6C2128A5D631}" srcOrd="0" destOrd="0" presId="urn:microsoft.com/office/officeart/2018/2/layout/IconVerticalSolidList"/>
    <dgm:cxn modelId="{7AAC4632-CFA9-47F0-9264-D1FDE489791B}" type="presParOf" srcId="{73804056-B3B1-4DE0-854A-656C227D57AF}" destId="{8A0091F2-669F-47D9-B285-508D8C60DAFE}" srcOrd="1" destOrd="0" presId="urn:microsoft.com/office/officeart/2018/2/layout/IconVerticalSolidList"/>
    <dgm:cxn modelId="{D02427EB-3004-4487-A929-E5A559A148EF}" type="presParOf" srcId="{73804056-B3B1-4DE0-854A-656C227D57AF}" destId="{3A9CB981-B057-4DAE-801F-A09E1447B848}" srcOrd="2" destOrd="0" presId="urn:microsoft.com/office/officeart/2018/2/layout/IconVerticalSolidList"/>
    <dgm:cxn modelId="{5A013DBF-565A-41E6-B195-E4B41C8C01C2}" type="presParOf" srcId="{73804056-B3B1-4DE0-854A-656C227D57AF}" destId="{34863064-D342-4314-A5E3-F8E69B569769}" srcOrd="3" destOrd="0" presId="urn:microsoft.com/office/officeart/2018/2/layout/IconVerticalSolidList"/>
    <dgm:cxn modelId="{A9AE3A85-0F98-47AF-B921-23F9DDDD4A66}" type="presParOf" srcId="{C5B2588F-6C0E-4218-9B9D-E76DB2AD92C5}" destId="{B4ED4BE8-5C6D-437C-B041-4F6CF3D49D35}" srcOrd="1" destOrd="0" presId="urn:microsoft.com/office/officeart/2018/2/layout/IconVerticalSolidList"/>
    <dgm:cxn modelId="{9CCC22AA-58DC-40C5-BDDB-524B7DA5C1FC}" type="presParOf" srcId="{C5B2588F-6C0E-4218-9B9D-E76DB2AD92C5}" destId="{11FE9F95-098E-4CD4-9956-11B2EB193F8E}" srcOrd="2" destOrd="0" presId="urn:microsoft.com/office/officeart/2018/2/layout/IconVerticalSolidList"/>
    <dgm:cxn modelId="{13FAFE8D-990C-493C-BA3A-CAE07A301067}" type="presParOf" srcId="{11FE9F95-098E-4CD4-9956-11B2EB193F8E}" destId="{CC8B3386-B90B-4C5C-B625-1B6258488CBB}" srcOrd="0" destOrd="0" presId="urn:microsoft.com/office/officeart/2018/2/layout/IconVerticalSolidList"/>
    <dgm:cxn modelId="{B40F4997-79BC-474F-892E-6FCD6EA0911B}" type="presParOf" srcId="{11FE9F95-098E-4CD4-9956-11B2EB193F8E}" destId="{8A59F178-F50A-43CF-914E-C6B1C67D3E7B}" srcOrd="1" destOrd="0" presId="urn:microsoft.com/office/officeart/2018/2/layout/IconVerticalSolidList"/>
    <dgm:cxn modelId="{E6B74439-55BB-49DD-944F-9BB0E75C92C9}" type="presParOf" srcId="{11FE9F95-098E-4CD4-9956-11B2EB193F8E}" destId="{00DC35B6-6E8C-474E-9FC9-70ECE5EEAE41}" srcOrd="2" destOrd="0" presId="urn:microsoft.com/office/officeart/2018/2/layout/IconVerticalSolidList"/>
    <dgm:cxn modelId="{CBEDADC2-974C-4CB2-8A49-2E6C8253BFDF}" type="presParOf" srcId="{11FE9F95-098E-4CD4-9956-11B2EB193F8E}" destId="{7BD807C3-4E0D-416E-AC65-F7C6DE57E433}" srcOrd="3" destOrd="0" presId="urn:microsoft.com/office/officeart/2018/2/layout/IconVerticalSolidList"/>
    <dgm:cxn modelId="{2598480C-5805-4E2F-B138-FFD28FE938D7}" type="presParOf" srcId="{C5B2588F-6C0E-4218-9B9D-E76DB2AD92C5}" destId="{F9D1431F-8BFA-4860-9940-EAC82521ADCC}" srcOrd="3" destOrd="0" presId="urn:microsoft.com/office/officeart/2018/2/layout/IconVerticalSolidList"/>
    <dgm:cxn modelId="{9BA9AA56-DEF5-40D0-8450-F51D38EB77C8}" type="presParOf" srcId="{C5B2588F-6C0E-4218-9B9D-E76DB2AD92C5}" destId="{1E72077E-6C5A-4EF2-8541-AB74C64813A7}" srcOrd="4" destOrd="0" presId="urn:microsoft.com/office/officeart/2018/2/layout/IconVerticalSolidList"/>
    <dgm:cxn modelId="{566E77D1-3084-4A27-A2A2-6BD387799BE3}" type="presParOf" srcId="{1E72077E-6C5A-4EF2-8541-AB74C64813A7}" destId="{ACBFF356-6940-45CB-A205-6CBCF732DA5B}" srcOrd="0" destOrd="0" presId="urn:microsoft.com/office/officeart/2018/2/layout/IconVerticalSolidList"/>
    <dgm:cxn modelId="{D9AFB04C-67F2-4154-9BC9-FD2F7D7AF7D9}" type="presParOf" srcId="{1E72077E-6C5A-4EF2-8541-AB74C64813A7}" destId="{3BB42692-AD06-4038-8740-8E366F69E12D}" srcOrd="1" destOrd="0" presId="urn:microsoft.com/office/officeart/2018/2/layout/IconVerticalSolidList"/>
    <dgm:cxn modelId="{F0703800-76A1-45B7-865F-488E601EA484}" type="presParOf" srcId="{1E72077E-6C5A-4EF2-8541-AB74C64813A7}" destId="{C4D45281-2163-416F-9DA8-F004BE6B30B3}" srcOrd="2" destOrd="0" presId="urn:microsoft.com/office/officeart/2018/2/layout/IconVerticalSolidList"/>
    <dgm:cxn modelId="{74D6A537-ED20-4614-94FD-FF7078CFD350}" type="presParOf" srcId="{1E72077E-6C5A-4EF2-8541-AB74C64813A7}" destId="{FA8594F8-5BCA-4F38-84FE-F70DCB860A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154FD-FAA5-4D90-B176-78FCF4A4D962}">
      <dsp:nvSpPr>
        <dsp:cNvPr id="0" name=""/>
        <dsp:cNvSpPr/>
      </dsp:nvSpPr>
      <dsp:spPr>
        <a:xfrm>
          <a:off x="0" y="0"/>
          <a:ext cx="8153400" cy="4495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PHP already allows us to create dynamic web pages. Why also use client-side scripting?</a:t>
          </a:r>
        </a:p>
      </dsp:txBody>
      <dsp:txXfrm>
        <a:off x="0" y="0"/>
        <a:ext cx="8153400" cy="2427732"/>
      </dsp:txXfrm>
    </dsp:sp>
    <dsp:sp modelId="{C3B4E3B8-A245-4ADE-9E4B-4B23E84B31EA}">
      <dsp:nvSpPr>
        <dsp:cNvPr id="0" name=""/>
        <dsp:cNvSpPr/>
      </dsp:nvSpPr>
      <dsp:spPr>
        <a:xfrm>
          <a:off x="0" y="2337815"/>
          <a:ext cx="8153400" cy="20680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client-side scripting (JavaScript) benefits: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/>
            <a:t>usability</a:t>
          </a:r>
          <a:r>
            <a:rPr lang="en-US" sz="2100" kern="1200"/>
            <a:t>: can modify a page without having to post back to the server (faster UI)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/>
            <a:t>efficiency</a:t>
          </a:r>
          <a:r>
            <a:rPr lang="en-US" sz="2100" kern="1200"/>
            <a:t>: can make small, quick changes to page without waiting for server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/>
            <a:t>event-driven</a:t>
          </a:r>
          <a:r>
            <a:rPr lang="en-US" sz="2100" kern="1200"/>
            <a:t>: can respond to user actions like clicks and key presses</a:t>
          </a:r>
        </a:p>
      </dsp:txBody>
      <dsp:txXfrm>
        <a:off x="0" y="2337815"/>
        <a:ext cx="8153400" cy="2068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93EC1-33C5-495D-B529-3DF0B999FF0B}">
      <dsp:nvSpPr>
        <dsp:cNvPr id="0" name=""/>
        <dsp:cNvSpPr/>
      </dsp:nvSpPr>
      <dsp:spPr>
        <a:xfrm>
          <a:off x="0" y="730567"/>
          <a:ext cx="8153400" cy="134874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78E3E9-96A3-44FC-BCCD-95BC596AB7CB}">
      <dsp:nvSpPr>
        <dsp:cNvPr id="0" name=""/>
        <dsp:cNvSpPr/>
      </dsp:nvSpPr>
      <dsp:spPr>
        <a:xfrm>
          <a:off x="407993" y="1034033"/>
          <a:ext cx="741807" cy="741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4C723-D438-448F-B8AD-3544E2623065}">
      <dsp:nvSpPr>
        <dsp:cNvPr id="0" name=""/>
        <dsp:cNvSpPr/>
      </dsp:nvSpPr>
      <dsp:spPr>
        <a:xfrm>
          <a:off x="1557794" y="730567"/>
          <a:ext cx="6595605" cy="134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742" tIns="142742" rIns="142742" bIns="1427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web standard (but not supported identically by all browsers)</a:t>
          </a:r>
        </a:p>
      </dsp:txBody>
      <dsp:txXfrm>
        <a:off x="1557794" y="730567"/>
        <a:ext cx="6595605" cy="1348740"/>
      </dsp:txXfrm>
    </dsp:sp>
    <dsp:sp modelId="{AD4980ED-74D5-41F1-A822-4C3EAFDCA53E}">
      <dsp:nvSpPr>
        <dsp:cNvPr id="0" name=""/>
        <dsp:cNvSpPr/>
      </dsp:nvSpPr>
      <dsp:spPr>
        <a:xfrm>
          <a:off x="0" y="2416492"/>
          <a:ext cx="8153400" cy="134874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C4A615-E992-4BCC-B74E-5A0D4CF56FB6}">
      <dsp:nvSpPr>
        <dsp:cNvPr id="0" name=""/>
        <dsp:cNvSpPr/>
      </dsp:nvSpPr>
      <dsp:spPr>
        <a:xfrm>
          <a:off x="407993" y="2719959"/>
          <a:ext cx="741807" cy="741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E9436-745C-482F-8EBD-3EE0DC4EC743}">
      <dsp:nvSpPr>
        <dsp:cNvPr id="0" name=""/>
        <dsp:cNvSpPr/>
      </dsp:nvSpPr>
      <dsp:spPr>
        <a:xfrm>
          <a:off x="1557794" y="2416492"/>
          <a:ext cx="6595605" cy="134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742" tIns="142742" rIns="142742" bIns="1427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NOT related to Java other than by name and some syntactic similarities 	</a:t>
          </a:r>
        </a:p>
      </dsp:txBody>
      <dsp:txXfrm>
        <a:off x="1557794" y="2416492"/>
        <a:ext cx="6595605" cy="13487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4E134-C529-465A-80CB-6C2128A5D631}">
      <dsp:nvSpPr>
        <dsp:cNvPr id="0" name=""/>
        <dsp:cNvSpPr/>
      </dsp:nvSpPr>
      <dsp:spPr>
        <a:xfrm>
          <a:off x="0" y="548"/>
          <a:ext cx="8153400" cy="1284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091F2-669F-47D9-B285-508D8C60DAFE}">
      <dsp:nvSpPr>
        <dsp:cNvPr id="0" name=""/>
        <dsp:cNvSpPr/>
      </dsp:nvSpPr>
      <dsp:spPr>
        <a:xfrm>
          <a:off x="388470" y="289493"/>
          <a:ext cx="706310" cy="7063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63064-D342-4314-A5E3-F8E69B569769}">
      <dsp:nvSpPr>
        <dsp:cNvPr id="0" name=""/>
        <dsp:cNvSpPr/>
      </dsp:nvSpPr>
      <dsp:spPr>
        <a:xfrm>
          <a:off x="1483251" y="548"/>
          <a:ext cx="6670148" cy="128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911" tIns="135911" rIns="135911" bIns="1359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document.getElementById returns the DOM object for an element with a given id</a:t>
          </a:r>
        </a:p>
      </dsp:txBody>
      <dsp:txXfrm>
        <a:off x="1483251" y="548"/>
        <a:ext cx="6670148" cy="1284200"/>
      </dsp:txXfrm>
    </dsp:sp>
    <dsp:sp modelId="{CC8B3386-B90B-4C5C-B625-1B6258488CBB}">
      <dsp:nvSpPr>
        <dsp:cNvPr id="0" name=""/>
        <dsp:cNvSpPr/>
      </dsp:nvSpPr>
      <dsp:spPr>
        <a:xfrm>
          <a:off x="0" y="1605799"/>
          <a:ext cx="8153400" cy="1284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9F178-F50A-43CF-914E-C6B1C67D3E7B}">
      <dsp:nvSpPr>
        <dsp:cNvPr id="0" name=""/>
        <dsp:cNvSpPr/>
      </dsp:nvSpPr>
      <dsp:spPr>
        <a:xfrm>
          <a:off x="388470" y="1894744"/>
          <a:ext cx="706310" cy="7063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807C3-4E0D-416E-AC65-F7C6DE57E433}">
      <dsp:nvSpPr>
        <dsp:cNvPr id="0" name=""/>
        <dsp:cNvSpPr/>
      </dsp:nvSpPr>
      <dsp:spPr>
        <a:xfrm>
          <a:off x="1483251" y="1605799"/>
          <a:ext cx="6670148" cy="128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911" tIns="135911" rIns="135911" bIns="1359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 change the text inside most elements by setting the innerHTML property</a:t>
          </a:r>
        </a:p>
      </dsp:txBody>
      <dsp:txXfrm>
        <a:off x="1483251" y="1605799"/>
        <a:ext cx="6670148" cy="1284200"/>
      </dsp:txXfrm>
    </dsp:sp>
    <dsp:sp modelId="{ACBFF356-6940-45CB-A205-6CBCF732DA5B}">
      <dsp:nvSpPr>
        <dsp:cNvPr id="0" name=""/>
        <dsp:cNvSpPr/>
      </dsp:nvSpPr>
      <dsp:spPr>
        <a:xfrm>
          <a:off x="0" y="3211050"/>
          <a:ext cx="8153400" cy="1284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42692-AD06-4038-8740-8E366F69E12D}">
      <dsp:nvSpPr>
        <dsp:cNvPr id="0" name=""/>
        <dsp:cNvSpPr/>
      </dsp:nvSpPr>
      <dsp:spPr>
        <a:xfrm>
          <a:off x="388470" y="3499995"/>
          <a:ext cx="706310" cy="7063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594F8-5BCA-4F38-84FE-F70DCB860A78}">
      <dsp:nvSpPr>
        <dsp:cNvPr id="0" name=""/>
        <dsp:cNvSpPr/>
      </dsp:nvSpPr>
      <dsp:spPr>
        <a:xfrm>
          <a:off x="1483251" y="3211050"/>
          <a:ext cx="6670148" cy="128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911" tIns="135911" rIns="135911" bIns="1359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 change the text in form controls by setting the value property</a:t>
          </a:r>
        </a:p>
      </dsp:txBody>
      <dsp:txXfrm>
        <a:off x="1483251" y="3211050"/>
        <a:ext cx="6670148" cy="1284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7178-2AE4-4222-83F1-405C3FDC17C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09CAC-E061-48A7-840B-B6349232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client-side script: code runs in browser after page is sent back from server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this code manipulates the page or responds to user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09CAC-E061-48A7-840B-B634923251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30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element on the page has a corresponding DOM object access/modify the attributes of the DOM object with </a:t>
            </a:r>
            <a:r>
              <a:rPr lang="en-US" i="1" dirty="0" err="1"/>
              <a:t>objectName</a:t>
            </a:r>
            <a:r>
              <a:rPr lang="en-US" dirty="0" err="1"/>
              <a:t>.</a:t>
            </a:r>
            <a:r>
              <a:rPr lang="en-US" i="1" dirty="0" err="1"/>
              <a:t>attributeName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span.innerHTML</a:t>
            </a:r>
            <a:r>
              <a:rPr lang="en-US" dirty="0"/>
              <a:t> = </a:t>
            </a:r>
            <a:r>
              <a:rPr lang="en-US" dirty="0" err="1"/>
              <a:t>textBox.value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ways to initialize an array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property (grows as needed when elements are added)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Reset</a:t>
            </a:r>
            <a:r>
              <a:rPr lang="en-US" baseline="0" dirty="0"/>
              <a:t> is not working here! Debug! test1.html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EDC4B60-7EB2-41AB-BE53-E9D2767C2DE4}" type="datetime1">
              <a:rPr lang="en-US" smtClean="0"/>
              <a:t>1/31/2021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850E2C-696B-40AF-90BF-A6E1C7CCEC7F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3CBDBDE2-3115-4468-83A9-EF556315FFEA}" type="datetime1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5AFDEC-079D-404D-BCFF-836CA422FA59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EC47D-3C75-418C-BFDD-01E41E481FF6}" type="datetime1">
              <a:rPr lang="en-US" smtClean="0"/>
              <a:t>1/31/2021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BA73DE-3522-418F-B2DE-5E6AB53789C3}" type="datetime1">
              <a:rPr lang="en-US" smtClean="0"/>
              <a:t>1/31/2021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6E65004-DE67-4E0D-9545-AF4F7A515744}" type="datetime1">
              <a:rPr lang="en-US" smtClean="0"/>
              <a:t>1/31/2021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1DD022-12ED-4DD1-88EF-87D15300C6AD}" type="datetime1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A26A70-4E7E-42D1-8117-16AB4F9ACAAD}" type="datetime1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F77AC9-3067-4A11-A858-493698703076}" type="datetime1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A9945575-E52C-4255-AD08-20196C6B3D71}" type="datetime1">
              <a:rPr lang="en-US" smtClean="0"/>
              <a:t>1/31/2021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6B885B27-225E-44C3-9776-E594FB50B5AD}" type="datetime1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Intro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By Fahim Uz Zaman and </a:t>
            </a:r>
            <a:r>
              <a:rPr lang="en-US" dirty="0" err="1"/>
              <a:t>Alifya</a:t>
            </a:r>
            <a:r>
              <a:rPr lang="en-US" dirty="0"/>
              <a:t> Hussain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C7EB2B8-1886-4A81-973B-2089569B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B779743-7B81-4FB7-A3E2-1ACEC99CD8C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2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Event-driven programming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600" y="1589567"/>
            <a:ext cx="3886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/>
              <a:t>split breaks apart a string into an array using a delimiter</a:t>
            </a:r>
          </a:p>
          <a:p>
            <a:pPr lvl="1"/>
            <a:r>
              <a:rPr lang="en-US" sz="2700"/>
              <a:t>can also be used with regular expressions (seen later)</a:t>
            </a:r>
          </a:p>
          <a:p>
            <a:r>
              <a:rPr lang="en-US" sz="2700"/>
              <a:t>join merges an array into a single string, placing a delimiter between them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4901" y="2913733"/>
            <a:ext cx="3886200" cy="19236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C76F15A-3445-4ED0-A4DF-DE4BBF06AE1A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89424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JavaScript statement: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alert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953000"/>
            <a:ext cx="8153400" cy="1219200"/>
          </a:xfrm>
        </p:spPr>
        <p:txBody>
          <a:bodyPr/>
          <a:lstStyle/>
          <a:p>
            <a:r>
              <a:rPr lang="en-US" dirty="0"/>
              <a:t>a JS command that pops up a dialog box with a message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alert("IE6 detected. Suck-mode enabled.");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    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JS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390775"/>
            <a:ext cx="71532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22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828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used to programs start with a main method (or implicit main like in PHP)</a:t>
            </a:r>
          </a:p>
          <a:p>
            <a:r>
              <a:rPr lang="en-US" dirty="0"/>
              <a:t>JavaScript programs instead wait for user actions called </a:t>
            </a:r>
            <a:r>
              <a:rPr lang="en-US" i="1" dirty="0"/>
              <a:t>events</a:t>
            </a:r>
            <a:r>
              <a:rPr lang="en-US" dirty="0"/>
              <a:t> and respond to them</a:t>
            </a:r>
          </a:p>
          <a:p>
            <a:r>
              <a:rPr lang="en-US" dirty="0"/>
              <a:t>event-driven programming: writing programs driven by user events</a:t>
            </a:r>
          </a:p>
          <a:p>
            <a:r>
              <a:rPr lang="en-US" dirty="0"/>
              <a:t>Let's write a page with a clickable button that pops up a "Hello, World" window... </a:t>
            </a:r>
          </a:p>
        </p:txBody>
      </p:sp>
    </p:spTree>
    <p:extLst>
      <p:ext uri="{BB962C8B-B14F-4D97-AF65-F5344CB8AC3E}">
        <p14:creationId xmlns:p14="http://schemas.microsoft.com/office/powerpoint/2010/main" val="156500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133600"/>
            <a:ext cx="8153400" cy="1219200"/>
          </a:xfrm>
        </p:spPr>
        <p:txBody>
          <a:bodyPr/>
          <a:lstStyle/>
          <a:p>
            <a:r>
              <a:rPr lang="en-US" dirty="0"/>
              <a:t>button's text appears inside tag; can also contain images</a:t>
            </a:r>
          </a:p>
          <a:p>
            <a:r>
              <a:rPr lang="en-US" dirty="0"/>
              <a:t>To make a responsive button or other UI control: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choose the control (e.g. button) and event (e.g. mouse 1. click) of interest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write a JavaScript function to run when the event occurs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attach the function to the event on the control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&lt;button&gt;Click me!&lt;/button&gt;</a:t>
            </a:r>
            <a:r>
              <a:rPr lang="en-US">
                <a:latin typeface="Consolas" pitchFamily="49" charset="0"/>
                <a:cs typeface="Consolas" pitchFamily="49" charset="0"/>
              </a:rPr>
              <a:t>					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23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name()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4495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above could be the contents of example.js linked to our HTML page</a:t>
            </a:r>
          </a:p>
          <a:p>
            <a:r>
              <a:rPr lang="en-US" dirty="0"/>
              <a:t>statements placed into functions can be evaluated in response to user events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351074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alert("Hello!");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alert("How are you?");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   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294423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sz="2800" dirty="0"/>
              <a:t>JavaScript functions can be set as event handlers</a:t>
            </a:r>
          </a:p>
          <a:p>
            <a:pPr lvl="1"/>
            <a:r>
              <a:rPr lang="en-US" sz="2400" dirty="0"/>
              <a:t>when you interact with the element, the function will execute</a:t>
            </a:r>
          </a:p>
          <a:p>
            <a:r>
              <a:rPr lang="en-US" sz="2800" dirty="0" err="1"/>
              <a:t>onclick</a:t>
            </a:r>
            <a:r>
              <a:rPr lang="en-US" sz="2800" dirty="0"/>
              <a:t> is just one of many event HTML attributes we'll use</a:t>
            </a:r>
          </a:p>
          <a:p>
            <a:r>
              <a:rPr lang="en-US" sz="2800" dirty="0"/>
              <a:t>but popping up an alert window is disruptive and annoying</a:t>
            </a:r>
          </a:p>
          <a:p>
            <a:pPr lvl="1"/>
            <a:r>
              <a:rPr lang="en-US" sz="2400" dirty="0"/>
              <a:t>A better user experience would be to have the message appear on the page...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&lt;element attributes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="function();"&gt;...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325469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();"&gt;Click me!&lt;/button&gt;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767914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Document Object Model (DOM)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737630"/>
            <a:ext cx="3886200" cy="42758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most JS code manipulates elements on an HTML page</a:t>
            </a:r>
          </a:p>
          <a:p>
            <a:pPr>
              <a:lnSpc>
                <a:spcPct val="90000"/>
              </a:lnSpc>
            </a:pPr>
            <a:r>
              <a:rPr lang="en-US" sz="2200"/>
              <a:t>we can examine elements' state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e.g. see whether a box is checked</a:t>
            </a:r>
          </a:p>
          <a:p>
            <a:pPr>
              <a:lnSpc>
                <a:spcPct val="90000"/>
              </a:lnSpc>
            </a:pPr>
            <a:r>
              <a:rPr lang="en-US" sz="2200"/>
              <a:t>we can change state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e.g. insert some new text into a div</a:t>
            </a:r>
          </a:p>
          <a:p>
            <a:pPr>
              <a:lnSpc>
                <a:spcPct val="90000"/>
              </a:lnSpc>
            </a:pPr>
            <a:r>
              <a:rPr lang="en-US" sz="2200"/>
              <a:t>we can change styles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e.g. make a paragraph red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C76F15A-3445-4ED0-A4DF-DE4BBF06AE1A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529617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element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219200"/>
            <a:ext cx="8229599" cy="56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81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("id");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286000"/>
            <a:ext cx="8153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();"&gt;Click me!&lt;/button&gt;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&lt;span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id="output"&gt;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replace me&lt;/span&gt;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id="textbox"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type="text" /&gt;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33528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span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("output");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textBox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("textbox");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textbox.style.color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"red";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367419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kern="1200">
                <a:latin typeface="+mj-lt"/>
                <a:ea typeface="+mj-ea"/>
                <a:cs typeface="+mj-cs"/>
              </a:rPr>
              <a:t>Accessing elements: document.getElementById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 vert="horz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C76F15A-3445-4ED0-A4DF-DE4BBF06AE1A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sz="110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D902F5F1-E337-42D6-833C-F098D69C1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092150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749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8CEE-164E-4FD2-A1F9-608C7CDE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Setting(nodejs.org)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7FEF8C-75DB-4944-818D-61C9706BB03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63598" y="1600200"/>
            <a:ext cx="7451754" cy="44958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95BED-FC3B-489E-B6BF-9084322D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01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 style: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element.style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62622"/>
              </p:ext>
            </p:extLst>
          </p:nvPr>
        </p:nvGraphicFramePr>
        <p:xfrm>
          <a:off x="609600" y="2057400"/>
          <a:ext cx="8153400" cy="4053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2400" b="1" dirty="0"/>
                        <a:t>Attribute</a:t>
                      </a:r>
                      <a:endParaRPr lang="en-US" sz="24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Property</a:t>
                      </a:r>
                      <a:r>
                        <a:rPr lang="en-US" sz="2400" b="1" baseline="0" dirty="0"/>
                        <a:t> or style object</a:t>
                      </a:r>
                      <a:endParaRPr lang="en-US" sz="24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background-color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backgroundColor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border-top-width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borderTopWidth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Font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fontSize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Font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famiy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fontFamily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569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Javascript</a:t>
            </a:r>
            <a:r>
              <a:rPr lang="en-US" dirty="0"/>
              <a:t>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65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124200"/>
            <a:ext cx="8153400" cy="1219200"/>
          </a:xfrm>
        </p:spPr>
        <p:txBody>
          <a:bodyPr/>
          <a:lstStyle/>
          <a:p>
            <a:r>
              <a:rPr lang="en-US" dirty="0"/>
              <a:t>variables are declared with the </a:t>
            </a:r>
            <a:r>
              <a:rPr lang="en-US" dirty="0" err="1"/>
              <a:t>var</a:t>
            </a:r>
            <a:r>
              <a:rPr lang="en-US" dirty="0"/>
              <a:t> keyword (case sensitive)</a:t>
            </a:r>
          </a:p>
          <a:p>
            <a:r>
              <a:rPr lang="en-US" dirty="0"/>
              <a:t>types are not specified, but JS does have types ("loosely typed")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Number, Boolean, String, Array, Object, Function, Null, Undefined</a:t>
            </a:r>
          </a:p>
          <a:p>
            <a:pPr lvl="1"/>
            <a:r>
              <a:rPr lang="en-US" dirty="0"/>
              <a:t>can find out a variable's type by calling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typeof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221468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407060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integers and real numbers are the same type (no </a:t>
            </a:r>
            <a:r>
              <a:rPr lang="en-US" dirty="0" err="1"/>
              <a:t>int</a:t>
            </a:r>
            <a:r>
              <a:rPr lang="en-US" dirty="0"/>
              <a:t> vs. double)</a:t>
            </a:r>
          </a:p>
          <a:p>
            <a:r>
              <a:rPr lang="en-US" dirty="0"/>
              <a:t>same operators: + - * / % ++ -- = += -= *= /= %=</a:t>
            </a:r>
          </a:p>
          <a:p>
            <a:r>
              <a:rPr lang="en-US" dirty="0"/>
              <a:t>similar precedence to Java</a:t>
            </a:r>
          </a:p>
          <a:p>
            <a:r>
              <a:rPr lang="en-US" dirty="0"/>
              <a:t>many operators auto-convert types: "2" * 3 is 6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enrollment = 99;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medianGrade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2.8;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credits = 5 + 4 + (2 * 3);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379989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identical to Java's comment syntax</a:t>
            </a:r>
          </a:p>
          <a:p>
            <a:r>
              <a:rPr lang="en-US" dirty="0"/>
              <a:t>recall: 4 comment syntaxes</a:t>
            </a:r>
          </a:p>
          <a:p>
            <a:pPr lvl="1"/>
            <a:r>
              <a:rPr lang="en-US" dirty="0"/>
              <a:t>HTML: &lt;!-- comment --&gt;</a:t>
            </a:r>
          </a:p>
          <a:p>
            <a:pPr lvl="1"/>
            <a:r>
              <a:rPr lang="en-US" dirty="0"/>
              <a:t>CSS/JS/PHP: /* comment */</a:t>
            </a:r>
          </a:p>
          <a:p>
            <a:pPr lvl="1"/>
            <a:r>
              <a:rPr lang="en-US" dirty="0"/>
              <a:t>Java/JS/PHP: // comment</a:t>
            </a:r>
          </a:p>
          <a:p>
            <a:pPr lvl="1"/>
            <a:r>
              <a:rPr lang="en-US" dirty="0"/>
              <a:t>PHP: # comment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single-line comment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/* multi-line comment */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954909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Math object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rand1to10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* 10 + 1);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three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2895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abs, ceil,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floor, log, max, min,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random, round, sin,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tan</a:t>
            </a:r>
          </a:p>
          <a:p>
            <a:r>
              <a:rPr lang="en-US" dirty="0"/>
              <a:t>properties: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E, PI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56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Special values: null and undefined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9;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at this point in the code,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null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benson's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caroline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undefined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			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dirty="0"/>
              <a:t> : has not been declared, does not exist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: exists, but was specifically assigned an empty or null value</a:t>
            </a:r>
          </a:p>
          <a:p>
            <a:r>
              <a:rPr lang="en-US" dirty="0"/>
              <a:t>Why does JavaScript have both of these?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09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Logical operators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27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62897" y="1752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&lt; &gt;= &lt;= &amp;&amp; || ! == != === !==</a:t>
            </a:r>
          </a:p>
          <a:p>
            <a:r>
              <a:rPr lang="en-US" dirty="0"/>
              <a:t>most logical operators automatically convert types:</a:t>
            </a:r>
          </a:p>
          <a:p>
            <a:pPr lvl="1"/>
            <a:r>
              <a:rPr lang="en-US" dirty="0"/>
              <a:t>5 &lt; "7" is true</a:t>
            </a:r>
          </a:p>
          <a:p>
            <a:pPr lvl="1"/>
            <a:r>
              <a:rPr lang="en-US" dirty="0"/>
              <a:t>42 == 42.0 is true</a:t>
            </a:r>
          </a:p>
          <a:p>
            <a:pPr lvl="1"/>
            <a:r>
              <a:rPr lang="en-US" dirty="0"/>
              <a:t>"5.0" == 5 is true</a:t>
            </a:r>
          </a:p>
          <a:p>
            <a:r>
              <a:rPr lang="en-US" dirty="0"/>
              <a:t>=== and !== are strict equality tests; checks both type and value</a:t>
            </a:r>
          </a:p>
          <a:p>
            <a:pPr lvl="1"/>
            <a:r>
              <a:rPr lang="en-US" dirty="0"/>
              <a:t>"5.0" === 5 is false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58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if/else statement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identical structure to Java's if/else statement</a:t>
            </a:r>
          </a:p>
          <a:p>
            <a:r>
              <a:rPr lang="en-US" dirty="0"/>
              <a:t>JavaScript allows almost anything as a condition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934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iLike190M = true;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ieIsGood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"IE6" &gt; 0; //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("web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devevelopment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great") { /* true */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(0) { /* false */ 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048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value can be used as a Boolean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falsey</a:t>
            </a:r>
            <a:r>
              <a:rPr lang="en-US" dirty="0"/>
              <a:t>" values: 0, 0.0, </a:t>
            </a:r>
            <a:r>
              <a:rPr lang="en-US" dirty="0" err="1"/>
              <a:t>NaN</a:t>
            </a:r>
            <a:r>
              <a:rPr lang="en-US" dirty="0"/>
              <a:t>, "", null, and undefined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truthy</a:t>
            </a:r>
            <a:r>
              <a:rPr lang="en-US" dirty="0"/>
              <a:t>" values: anything else</a:t>
            </a:r>
          </a:p>
          <a:p>
            <a:r>
              <a:rPr lang="en-US" dirty="0"/>
              <a:t>converting a value into a Boolean explicitly: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Boolean(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!!(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3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8DB0729-31F1-420A-8DA9-AF098462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Checking </a:t>
            </a:r>
            <a:r>
              <a:rPr lang="en-US" dirty="0" err="1"/>
              <a:t>Istallation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33007-C3D1-4062-8CE1-23B0E795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02" y="1600200"/>
            <a:ext cx="7768892" cy="4495800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D4A9F-95C0-4EFD-A9F9-BB6FC213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B779743-7B81-4FB7-A3E2-1ACEC99CD8CF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142726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for loop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>
                <a:latin typeface="Courier New" pitchFamily="49" charset="0"/>
                <a:cs typeface="Courier New" pitchFamily="49" charset="0"/>
              </a:rPr>
              <a:t>var sum = 0;</a:t>
            </a:r>
          </a:p>
          <a:p>
            <a:r>
              <a:rPr lang="nn-NO" b="1" dirty="0">
                <a:latin typeface="Courier New" pitchFamily="49" charset="0"/>
                <a:cs typeface="Courier New" pitchFamily="49" charset="0"/>
              </a:rPr>
              <a:t>for (var i = 0; i &lt; 100; i++) {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sum = sum + i;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}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s1 = "hello";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"";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s2 += s1.charAt(i) + s1.charAt(i);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s2 stores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hheelllloo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	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183749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(same as Java) 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43434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break and continue keywords also behave as in Java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96287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while (condition);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840195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Popup boxes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alert("message"); // message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confirm("message"); // returns true or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prompt("message"); // returns user input string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4924041"/>
            <a:ext cx="4910138" cy="186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61" y="2971800"/>
            <a:ext cx="491353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389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[]; // empty array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[value, value, ..., value]; // pre-filled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name[index] = value; // store element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990671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ducks = ["Huey", "Dewey", "Louie"];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stooges = [];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stooges[0] = "Larry";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stooges[1] = "Moe";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stooges[4] = "Curly";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stooges[4]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Shemp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5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325369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 = ["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"Jason"];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a.push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("Brian");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a.unshift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("Kelly"); // Kelly,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Kelly,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Jason,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array serves as many data structures: list, queue, stack, ...</a:t>
            </a:r>
          </a:p>
          <a:p>
            <a:r>
              <a:rPr lang="en-US" sz="2800" dirty="0"/>
              <a:t>methods: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join, pop, push, reverse, shift, slice, sort, splice,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unshift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/>
              <a:t>push and pop add / remove from back</a:t>
            </a:r>
          </a:p>
          <a:p>
            <a:pPr lvl="1"/>
            <a:r>
              <a:rPr lang="en-US" sz="2400" dirty="0" err="1"/>
              <a:t>unshift</a:t>
            </a:r>
            <a:r>
              <a:rPr lang="en-US" sz="2400" dirty="0"/>
              <a:t> and shift add / remove from front</a:t>
            </a:r>
          </a:p>
          <a:p>
            <a:pPr lvl="1"/>
            <a:r>
              <a:rPr lang="en-US" sz="2400" dirty="0"/>
              <a:t>shift and pop return the element that is removed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33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methods: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charCodeAt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fromCharCode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replace, split, substring,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toUpperCase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/>
              <a:t>charAt</a:t>
            </a:r>
            <a:r>
              <a:rPr lang="en-US" dirty="0"/>
              <a:t> returns a one-letter String (there is no char type)</a:t>
            </a:r>
          </a:p>
          <a:p>
            <a:r>
              <a:rPr lang="en-US" dirty="0"/>
              <a:t>length property (not a method as in Java)</a:t>
            </a:r>
          </a:p>
          <a:p>
            <a:r>
              <a:rPr lang="en-US" dirty="0"/>
              <a:t>Strings can be specified with "" or ''</a:t>
            </a:r>
          </a:p>
          <a:p>
            <a:r>
              <a:rPr lang="en-US" dirty="0"/>
              <a:t>concatenation with + :</a:t>
            </a:r>
          </a:p>
          <a:p>
            <a:pPr lvl="1"/>
            <a:r>
              <a:rPr lang="en-US" dirty="0"/>
              <a:t>1 + 1 is 2, but "1" + 1 is "11"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s.substring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s.indexOf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 ")); // "Connie"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// 13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'Melvin Merchant';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772213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More about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219200"/>
          </a:xfrm>
        </p:spPr>
        <p:txBody>
          <a:bodyPr/>
          <a:lstStyle/>
          <a:p>
            <a:r>
              <a:rPr lang="en-US" dirty="0"/>
              <a:t>accessing the letters of a String: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28956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count = 10;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s1 = "" + count; // "10"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count + " bananas, ah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!"; // "10 bananas, ah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n1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("42 is the answer"); // 42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n2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booyah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5048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escape sequences behave as in Java: \' \" \&amp; \n \t \\</a:t>
            </a:r>
          </a:p>
          <a:p>
            <a:r>
              <a:rPr lang="en-US" dirty="0"/>
              <a:t>converting between numbers and Strings: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256074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s[0]; // fails in IE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(0); // does work in IE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lastLetter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- 1);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154328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strings: split and join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 = "the quick brown fox";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s.split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 "); // ["the", "quick", "brown", "fox"]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["fox", "brown", "quick", "the"]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("!"); //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fox!brown!quick!the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46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A2A4-976D-4F7C-BAC6-DDC9B7DF2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276600"/>
            <a:ext cx="8153400" cy="990600"/>
          </a:xfrm>
        </p:spPr>
        <p:txBody>
          <a:bodyPr/>
          <a:lstStyle/>
          <a:p>
            <a:pPr algn="ctr"/>
            <a:r>
              <a:rPr lang="en-US" sz="13800" dirty="0"/>
              <a:t>Thanks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226D7-8C61-4B5B-8687-49134639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7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Client Side Scripting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648" y="1656874"/>
            <a:ext cx="8153400" cy="43824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B779743-7B81-4FB7-A3E2-1ACEC99CD8CF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2780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B779743-7B81-4FB7-A3E2-1ACEC99CD8CF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1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C738F60-1D1D-4640-8CFD-1338BE267E65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66105176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345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7432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server-side programming (PHP) benefits: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solidFill>
                  <a:schemeClr val="tx2"/>
                </a:solidFill>
              </a:rPr>
              <a:t>security</a:t>
            </a:r>
            <a:r>
              <a:rPr lang="en-US" sz="2400">
                <a:solidFill>
                  <a:schemeClr val="tx2"/>
                </a:solidFill>
              </a:rPr>
              <a:t>: has access to server's private data; client can't see source code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solidFill>
                  <a:schemeClr val="tx2"/>
                </a:solidFill>
              </a:rPr>
              <a:t>compatibility</a:t>
            </a:r>
            <a:r>
              <a:rPr lang="en-US" sz="2400">
                <a:solidFill>
                  <a:schemeClr val="tx2"/>
                </a:solidFill>
              </a:rPr>
              <a:t>: not subject to browser compatibility issues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solidFill>
                  <a:schemeClr val="tx2"/>
                </a:solidFill>
              </a:rPr>
              <a:t>power</a:t>
            </a:r>
            <a:r>
              <a:rPr lang="en-US" sz="2400">
                <a:solidFill>
                  <a:schemeClr val="tx2"/>
                </a:solidFill>
              </a:rPr>
              <a:t>: can write files, open connections to servers, connect to databases, ...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 wrap="square" anchor="ctr">
            <a:normAutofit/>
          </a:bodyPr>
          <a:lstStyle/>
          <a:p>
            <a:r>
              <a:rPr lang="en-US" sz="4100"/>
              <a:t>Why use client-side programming?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B779743-7B81-4FB7-A3E2-1ACEC99CD8C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 wrap="square" anchor="t"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2700"/>
              <a:t>a lightweight programming language ("scripting language")</a:t>
            </a:r>
          </a:p>
          <a:p>
            <a:pPr lvl="1">
              <a:lnSpc>
                <a:spcPct val="90000"/>
              </a:lnSpc>
            </a:pPr>
            <a:r>
              <a:rPr lang="en-US" sz="2700"/>
              <a:t>used to make web pages interactive</a:t>
            </a:r>
          </a:p>
          <a:p>
            <a:pPr lvl="1">
              <a:lnSpc>
                <a:spcPct val="90000"/>
              </a:lnSpc>
            </a:pPr>
            <a:r>
              <a:rPr lang="en-US" sz="2700"/>
              <a:t>insert dynamic text into HTML (ex: user name)</a:t>
            </a:r>
          </a:p>
          <a:p>
            <a:pPr lvl="1">
              <a:lnSpc>
                <a:spcPct val="90000"/>
              </a:lnSpc>
            </a:pPr>
            <a:r>
              <a:rPr lang="en-US" sz="2700" b="1"/>
              <a:t>react to events </a:t>
            </a:r>
            <a:r>
              <a:rPr lang="en-US" sz="2700"/>
              <a:t>(ex: page load user click)</a:t>
            </a:r>
          </a:p>
          <a:p>
            <a:pPr lvl="1">
              <a:lnSpc>
                <a:spcPct val="90000"/>
              </a:lnSpc>
            </a:pPr>
            <a:r>
              <a:rPr lang="en-US" sz="2700"/>
              <a:t>get information about a user's computer (ex: browser type)</a:t>
            </a:r>
          </a:p>
          <a:p>
            <a:pPr lvl="1">
              <a:lnSpc>
                <a:spcPct val="90000"/>
              </a:lnSpc>
            </a:pPr>
            <a:r>
              <a:rPr lang="en-US" sz="2700"/>
              <a:t>perform calculations on user's computer (ex: form validation)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/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B779743-7B81-4FB7-A3E2-1ACEC99CD8CF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80309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B779743-7B81-4FB7-A3E2-1ACEC99CD8CF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1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E5D20F7-4602-4D08-95B0-B699D33971A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50952568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516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a JavaScript file: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514600"/>
            <a:ext cx="8153400" cy="1219200"/>
          </a:xfrm>
        </p:spPr>
        <p:txBody>
          <a:bodyPr/>
          <a:lstStyle/>
          <a:p>
            <a:r>
              <a:rPr lang="en-US" dirty="0"/>
              <a:t>script tag should be placed in HTML page's head</a:t>
            </a:r>
          </a:p>
          <a:p>
            <a:r>
              <a:rPr lang="en-US" dirty="0"/>
              <a:t>script code is stored in a separate .</a:t>
            </a:r>
            <a:r>
              <a:rPr lang="en-US" dirty="0" err="1"/>
              <a:t>js</a:t>
            </a:r>
            <a:r>
              <a:rPr lang="en-US" dirty="0"/>
              <a:t> file</a:t>
            </a:r>
          </a:p>
          <a:p>
            <a:r>
              <a:rPr lang="en-US" dirty="0"/>
              <a:t>JS code can be placed directly in the HTML file's body or head (like CSS)</a:t>
            </a:r>
          </a:p>
          <a:p>
            <a:pPr lvl="1"/>
            <a:r>
              <a:rPr lang="en-US" dirty="0"/>
              <a:t>but this is bad style (should separate content, presentation, and behavior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7526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="filename"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"&gt;&lt;/script&gt;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897250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2625</Words>
  <Application>Microsoft Office PowerPoint</Application>
  <PresentationFormat>On-screen Show (4:3)</PresentationFormat>
  <Paragraphs>338</Paragraphs>
  <Slides>38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Calibri</vt:lpstr>
      <vt:lpstr>Consolas</vt:lpstr>
      <vt:lpstr>Courier New</vt:lpstr>
      <vt:lpstr>Tw Cen MT</vt:lpstr>
      <vt:lpstr>Wingdings</vt:lpstr>
      <vt:lpstr>Wingdings 2</vt:lpstr>
      <vt:lpstr>Theme2</vt:lpstr>
      <vt:lpstr>Intro to Javascript</vt:lpstr>
      <vt:lpstr>Environment Setting(nodejs.org)</vt:lpstr>
      <vt:lpstr>Checking Istallation</vt:lpstr>
      <vt:lpstr>Client Side Scripting</vt:lpstr>
      <vt:lpstr>Why use client-side programming?</vt:lpstr>
      <vt:lpstr>Why use client-side programming?</vt:lpstr>
      <vt:lpstr>What is Javascript?</vt:lpstr>
      <vt:lpstr>What is Javascript?</vt:lpstr>
      <vt:lpstr>Linking to a JavaScript file: script</vt:lpstr>
      <vt:lpstr>Event-driven programming</vt:lpstr>
      <vt:lpstr>A JavaScript statement: alert</vt:lpstr>
      <vt:lpstr>Event-driven programming</vt:lpstr>
      <vt:lpstr>Buttons</vt:lpstr>
      <vt:lpstr>JavaScript functions</vt:lpstr>
      <vt:lpstr>Event handlers</vt:lpstr>
      <vt:lpstr>Document Object Model (DOM)</vt:lpstr>
      <vt:lpstr>DOM element objects</vt:lpstr>
      <vt:lpstr>Accessing elements: document.getElementById</vt:lpstr>
      <vt:lpstr>Accessing elements: document.getElementById</vt:lpstr>
      <vt:lpstr>Changing element style: element.style</vt:lpstr>
      <vt:lpstr>More Javascript Syntax</vt:lpstr>
      <vt:lpstr>Variables</vt:lpstr>
      <vt:lpstr>Number type</vt:lpstr>
      <vt:lpstr>Comments (same as Java)</vt:lpstr>
      <vt:lpstr> Math object</vt:lpstr>
      <vt:lpstr> Special values: null and undefined</vt:lpstr>
      <vt:lpstr> Logical operators</vt:lpstr>
      <vt:lpstr> if/else statement (same as Java)</vt:lpstr>
      <vt:lpstr>Boolean type</vt:lpstr>
      <vt:lpstr> for loop (same as Java)</vt:lpstr>
      <vt:lpstr>while loops (same as Java) </vt:lpstr>
      <vt:lpstr>Popup boxes</vt:lpstr>
      <vt:lpstr>Arrays</vt:lpstr>
      <vt:lpstr>Array methods</vt:lpstr>
      <vt:lpstr>String type</vt:lpstr>
      <vt:lpstr> More about String</vt:lpstr>
      <vt:lpstr>Splitting strings: split and join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</dc:title>
  <dc:creator>Fahim Uz Zaman</dc:creator>
  <cp:lastModifiedBy>Fahim Uz Zaman</cp:lastModifiedBy>
  <cp:revision>2</cp:revision>
  <dcterms:created xsi:type="dcterms:W3CDTF">2021-01-31T08:01:43Z</dcterms:created>
  <dcterms:modified xsi:type="dcterms:W3CDTF">2021-01-31T08:34:21Z</dcterms:modified>
</cp:coreProperties>
</file>