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5.png" ContentType="image/png"/>
  <Override PartName="/ppt/media/image4.jpeg" ContentType="image/jpe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14.xml" ContentType="application/vnd.openxmlformats-officedocument.presentationml.slide+xml"/>
  <Override PartName="/ppt/slides/slide13.xml" ContentType="application/vnd.openxmlformats-officedocument.presentationml.slide+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42840"/>
            <a:ext cx="8207280" cy="1261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5" name="PlaceHolder 2"/>
          <p:cNvSpPr>
            <a:spLocks noGrp="1"/>
          </p:cNvSpPr>
          <p:nvPr>
            <p:ph type="body"/>
          </p:nvPr>
        </p:nvSpPr>
        <p:spPr>
          <a:xfrm>
            <a:off x="504000" y="1769040"/>
            <a:ext cx="2159640" cy="2415600"/>
          </a:xfrm>
          <a:prstGeom prst="rect">
            <a:avLst/>
          </a:prstGeom>
        </p:spPr>
        <p:txBody>
          <a:bodyPr lIns="0" rIns="0" tIns="0" bIns="0">
            <a:normAutofit/>
          </a:bodyPr>
          <a:p>
            <a:endParaRPr b="0" lang="en-US" sz="1800" spc="-1" strike="noStrike">
              <a:solidFill>
                <a:srgbClr val="000000"/>
              </a:solidFill>
              <a:latin typeface="Arial"/>
            </a:endParaRPr>
          </a:p>
        </p:txBody>
      </p:sp>
      <p:sp>
        <p:nvSpPr>
          <p:cNvPr id="26" name="PlaceHolder 3"/>
          <p:cNvSpPr>
            <a:spLocks noGrp="1"/>
          </p:cNvSpPr>
          <p:nvPr>
            <p:ph type="body"/>
          </p:nvPr>
        </p:nvSpPr>
        <p:spPr>
          <a:xfrm>
            <a:off x="504000" y="4414680"/>
            <a:ext cx="2159640" cy="24156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42840"/>
            <a:ext cx="8207280" cy="1261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8" name="PlaceHolder 2"/>
          <p:cNvSpPr>
            <a:spLocks noGrp="1"/>
          </p:cNvSpPr>
          <p:nvPr>
            <p:ph type="body"/>
          </p:nvPr>
        </p:nvSpPr>
        <p:spPr>
          <a:xfrm>
            <a:off x="504000" y="1769040"/>
            <a:ext cx="1053720" cy="2415600"/>
          </a:xfrm>
          <a:prstGeom prst="rect">
            <a:avLst/>
          </a:prstGeom>
        </p:spPr>
        <p:txBody>
          <a:bodyPr lIns="0" rIns="0" tIns="0" bIns="0">
            <a:normAutofit/>
          </a:bodyPr>
          <a:p>
            <a:endParaRPr b="0" lang="en-US" sz="1800" spc="-1" strike="noStrike">
              <a:solidFill>
                <a:srgbClr val="000000"/>
              </a:solidFill>
              <a:latin typeface="Arial"/>
            </a:endParaRPr>
          </a:p>
        </p:txBody>
      </p:sp>
      <p:sp>
        <p:nvSpPr>
          <p:cNvPr id="29" name="PlaceHolder 3"/>
          <p:cNvSpPr>
            <a:spLocks noGrp="1"/>
          </p:cNvSpPr>
          <p:nvPr>
            <p:ph type="body"/>
          </p:nvPr>
        </p:nvSpPr>
        <p:spPr>
          <a:xfrm>
            <a:off x="1610640" y="1769040"/>
            <a:ext cx="1053720" cy="2415600"/>
          </a:xfrm>
          <a:prstGeom prst="rect">
            <a:avLst/>
          </a:prstGeom>
        </p:spPr>
        <p:txBody>
          <a:bodyPr lIns="0" rIns="0" tIns="0" bIns="0">
            <a:normAutofit/>
          </a:bodyPr>
          <a:p>
            <a:endParaRPr b="0" lang="en-US" sz="1800" spc="-1" strike="noStrike">
              <a:solidFill>
                <a:srgbClr val="000000"/>
              </a:solidFill>
              <a:latin typeface="Arial"/>
            </a:endParaRPr>
          </a:p>
        </p:txBody>
      </p:sp>
      <p:sp>
        <p:nvSpPr>
          <p:cNvPr id="30" name="PlaceHolder 4"/>
          <p:cNvSpPr>
            <a:spLocks noGrp="1"/>
          </p:cNvSpPr>
          <p:nvPr>
            <p:ph type="body"/>
          </p:nvPr>
        </p:nvSpPr>
        <p:spPr>
          <a:xfrm>
            <a:off x="504000" y="4414680"/>
            <a:ext cx="1053720" cy="2415600"/>
          </a:xfrm>
          <a:prstGeom prst="rect">
            <a:avLst/>
          </a:prstGeom>
        </p:spPr>
        <p:txBody>
          <a:bodyPr lIns="0" rIns="0" tIns="0" bIns="0">
            <a:normAutofit/>
          </a:bodyPr>
          <a:p>
            <a:endParaRPr b="0" lang="en-US" sz="1800" spc="-1" strike="noStrike">
              <a:solidFill>
                <a:srgbClr val="000000"/>
              </a:solidFill>
              <a:latin typeface="Arial"/>
            </a:endParaRPr>
          </a:p>
        </p:txBody>
      </p:sp>
      <p:sp>
        <p:nvSpPr>
          <p:cNvPr id="31" name="PlaceHolder 5"/>
          <p:cNvSpPr>
            <a:spLocks noGrp="1"/>
          </p:cNvSpPr>
          <p:nvPr>
            <p:ph type="body"/>
          </p:nvPr>
        </p:nvSpPr>
        <p:spPr>
          <a:xfrm>
            <a:off x="1610640" y="4414680"/>
            <a:ext cx="1053720" cy="24156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42840"/>
            <a:ext cx="8207280" cy="1261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33" name="PlaceHolder 2"/>
          <p:cNvSpPr>
            <a:spLocks noGrp="1"/>
          </p:cNvSpPr>
          <p:nvPr>
            <p:ph type="body"/>
          </p:nvPr>
        </p:nvSpPr>
        <p:spPr>
          <a:xfrm>
            <a:off x="504000" y="1769040"/>
            <a:ext cx="695160" cy="2415600"/>
          </a:xfrm>
          <a:prstGeom prst="rect">
            <a:avLst/>
          </a:prstGeom>
        </p:spPr>
        <p:txBody>
          <a:bodyPr lIns="0" rIns="0" tIns="0" bIns="0">
            <a:normAutofit/>
          </a:bodyPr>
          <a:p>
            <a:endParaRPr b="0" lang="en-US" sz="1800" spc="-1" strike="noStrike">
              <a:solidFill>
                <a:srgbClr val="000000"/>
              </a:solidFill>
              <a:latin typeface="Arial"/>
            </a:endParaRPr>
          </a:p>
        </p:txBody>
      </p:sp>
      <p:sp>
        <p:nvSpPr>
          <p:cNvPr id="34" name="PlaceHolder 3"/>
          <p:cNvSpPr>
            <a:spLocks noGrp="1"/>
          </p:cNvSpPr>
          <p:nvPr>
            <p:ph type="body"/>
          </p:nvPr>
        </p:nvSpPr>
        <p:spPr>
          <a:xfrm>
            <a:off x="1234440" y="1769040"/>
            <a:ext cx="695160" cy="2415600"/>
          </a:xfrm>
          <a:prstGeom prst="rect">
            <a:avLst/>
          </a:prstGeom>
        </p:spPr>
        <p:txBody>
          <a:bodyPr lIns="0" rIns="0" tIns="0" bIns="0">
            <a:normAutofit/>
          </a:bodyPr>
          <a:p>
            <a:endParaRPr b="0" lang="en-US" sz="1800" spc="-1" strike="noStrike">
              <a:solidFill>
                <a:srgbClr val="000000"/>
              </a:solidFill>
              <a:latin typeface="Arial"/>
            </a:endParaRPr>
          </a:p>
        </p:txBody>
      </p:sp>
      <p:sp>
        <p:nvSpPr>
          <p:cNvPr id="35" name="PlaceHolder 4"/>
          <p:cNvSpPr>
            <a:spLocks noGrp="1"/>
          </p:cNvSpPr>
          <p:nvPr>
            <p:ph type="body"/>
          </p:nvPr>
        </p:nvSpPr>
        <p:spPr>
          <a:xfrm>
            <a:off x="1964520" y="1769040"/>
            <a:ext cx="695160" cy="2415600"/>
          </a:xfrm>
          <a:prstGeom prst="rect">
            <a:avLst/>
          </a:prstGeom>
        </p:spPr>
        <p:txBody>
          <a:bodyPr lIns="0" rIns="0" tIns="0" bIns="0">
            <a:normAutofit/>
          </a:bodyPr>
          <a:p>
            <a:endParaRPr b="0" lang="en-US" sz="1800" spc="-1" strike="noStrike">
              <a:solidFill>
                <a:srgbClr val="000000"/>
              </a:solidFill>
              <a:latin typeface="Arial"/>
            </a:endParaRPr>
          </a:p>
        </p:txBody>
      </p:sp>
      <p:sp>
        <p:nvSpPr>
          <p:cNvPr id="36" name="PlaceHolder 5"/>
          <p:cNvSpPr>
            <a:spLocks noGrp="1"/>
          </p:cNvSpPr>
          <p:nvPr>
            <p:ph type="body"/>
          </p:nvPr>
        </p:nvSpPr>
        <p:spPr>
          <a:xfrm>
            <a:off x="504000" y="4414680"/>
            <a:ext cx="695160" cy="2415600"/>
          </a:xfrm>
          <a:prstGeom prst="rect">
            <a:avLst/>
          </a:prstGeom>
        </p:spPr>
        <p:txBody>
          <a:bodyPr lIns="0" rIns="0" tIns="0" bIns="0">
            <a:normAutofit/>
          </a:bodyPr>
          <a:p>
            <a:endParaRPr b="0" lang="en-US" sz="1800" spc="-1" strike="noStrike">
              <a:solidFill>
                <a:srgbClr val="000000"/>
              </a:solidFill>
              <a:latin typeface="Arial"/>
            </a:endParaRPr>
          </a:p>
        </p:txBody>
      </p:sp>
      <p:sp>
        <p:nvSpPr>
          <p:cNvPr id="37" name="PlaceHolder 6"/>
          <p:cNvSpPr>
            <a:spLocks noGrp="1"/>
          </p:cNvSpPr>
          <p:nvPr>
            <p:ph type="body"/>
          </p:nvPr>
        </p:nvSpPr>
        <p:spPr>
          <a:xfrm>
            <a:off x="1234440" y="4414680"/>
            <a:ext cx="695160" cy="2415600"/>
          </a:xfrm>
          <a:prstGeom prst="rect">
            <a:avLst/>
          </a:prstGeom>
        </p:spPr>
        <p:txBody>
          <a:bodyPr lIns="0" rIns="0" tIns="0" bIns="0">
            <a:normAutofit/>
          </a:bodyPr>
          <a:p>
            <a:endParaRPr b="0" lang="en-US" sz="1800" spc="-1" strike="noStrike">
              <a:solidFill>
                <a:srgbClr val="000000"/>
              </a:solidFill>
              <a:latin typeface="Arial"/>
            </a:endParaRPr>
          </a:p>
        </p:txBody>
      </p:sp>
      <p:sp>
        <p:nvSpPr>
          <p:cNvPr id="38" name="PlaceHolder 7"/>
          <p:cNvSpPr>
            <a:spLocks noGrp="1"/>
          </p:cNvSpPr>
          <p:nvPr>
            <p:ph type="body"/>
          </p:nvPr>
        </p:nvSpPr>
        <p:spPr>
          <a:xfrm>
            <a:off x="1964520" y="4414680"/>
            <a:ext cx="695160" cy="24156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42840"/>
            <a:ext cx="8207280" cy="1261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46" name="PlaceHolder 2"/>
          <p:cNvSpPr>
            <a:spLocks noGrp="1"/>
          </p:cNvSpPr>
          <p:nvPr>
            <p:ph type="subTitle"/>
          </p:nvPr>
        </p:nvSpPr>
        <p:spPr>
          <a:xfrm>
            <a:off x="504000" y="1769040"/>
            <a:ext cx="2159640" cy="50648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42840"/>
            <a:ext cx="8207280" cy="1261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48" name="PlaceHolder 2"/>
          <p:cNvSpPr>
            <a:spLocks noGrp="1"/>
          </p:cNvSpPr>
          <p:nvPr>
            <p:ph type="body"/>
          </p:nvPr>
        </p:nvSpPr>
        <p:spPr>
          <a:xfrm>
            <a:off x="504000" y="1769040"/>
            <a:ext cx="2159640" cy="5064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42840"/>
            <a:ext cx="8207280" cy="1261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50" name="PlaceHolder 2"/>
          <p:cNvSpPr>
            <a:spLocks noGrp="1"/>
          </p:cNvSpPr>
          <p:nvPr>
            <p:ph type="body"/>
          </p:nvPr>
        </p:nvSpPr>
        <p:spPr>
          <a:xfrm>
            <a:off x="504000" y="1769040"/>
            <a:ext cx="1053720" cy="5064840"/>
          </a:xfrm>
          <a:prstGeom prst="rect">
            <a:avLst/>
          </a:prstGeom>
        </p:spPr>
        <p:txBody>
          <a:bodyPr lIns="0" rIns="0" tIns="0" bIns="0">
            <a:normAutofit/>
          </a:bodyPr>
          <a:p>
            <a:endParaRPr b="0" lang="en-US" sz="1800" spc="-1" strike="noStrike">
              <a:solidFill>
                <a:srgbClr val="000000"/>
              </a:solidFill>
              <a:latin typeface="Arial"/>
            </a:endParaRPr>
          </a:p>
        </p:txBody>
      </p:sp>
      <p:sp>
        <p:nvSpPr>
          <p:cNvPr id="51" name="PlaceHolder 3"/>
          <p:cNvSpPr>
            <a:spLocks noGrp="1"/>
          </p:cNvSpPr>
          <p:nvPr>
            <p:ph type="body"/>
          </p:nvPr>
        </p:nvSpPr>
        <p:spPr>
          <a:xfrm>
            <a:off x="1610640" y="1769040"/>
            <a:ext cx="1053720" cy="5064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42840"/>
            <a:ext cx="8207280" cy="1261800"/>
          </a:xfrm>
          <a:prstGeom prst="rect">
            <a:avLst/>
          </a:prstGeom>
        </p:spPr>
        <p:txBody>
          <a:bodyPr lIns="0" rIns="0" tIns="0" bIns="0" anchor="ctr">
            <a:spAutoFit/>
          </a:bodyP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04000" y="42840"/>
            <a:ext cx="8207280" cy="58503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42840"/>
            <a:ext cx="8207280" cy="1261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55" name="PlaceHolder 2"/>
          <p:cNvSpPr>
            <a:spLocks noGrp="1"/>
          </p:cNvSpPr>
          <p:nvPr>
            <p:ph type="body"/>
          </p:nvPr>
        </p:nvSpPr>
        <p:spPr>
          <a:xfrm>
            <a:off x="504000" y="1769040"/>
            <a:ext cx="1053720" cy="2415600"/>
          </a:xfrm>
          <a:prstGeom prst="rect">
            <a:avLst/>
          </a:prstGeom>
        </p:spPr>
        <p:txBody>
          <a:bodyPr lIns="0" rIns="0" tIns="0" bIns="0">
            <a:normAutofit/>
          </a:bodyPr>
          <a:p>
            <a:endParaRPr b="0" lang="en-US" sz="1800" spc="-1" strike="noStrike">
              <a:solidFill>
                <a:srgbClr val="000000"/>
              </a:solidFill>
              <a:latin typeface="Arial"/>
            </a:endParaRPr>
          </a:p>
        </p:txBody>
      </p:sp>
      <p:sp>
        <p:nvSpPr>
          <p:cNvPr id="56" name="PlaceHolder 3"/>
          <p:cNvSpPr>
            <a:spLocks noGrp="1"/>
          </p:cNvSpPr>
          <p:nvPr>
            <p:ph type="body"/>
          </p:nvPr>
        </p:nvSpPr>
        <p:spPr>
          <a:xfrm>
            <a:off x="1610640" y="1769040"/>
            <a:ext cx="1053720" cy="5064840"/>
          </a:xfrm>
          <a:prstGeom prst="rect">
            <a:avLst/>
          </a:prstGeom>
        </p:spPr>
        <p:txBody>
          <a:bodyPr lIns="0" rIns="0" tIns="0" bIns="0">
            <a:normAutofit/>
          </a:bodyPr>
          <a:p>
            <a:endParaRPr b="0" lang="en-US" sz="1800" spc="-1" strike="noStrike">
              <a:solidFill>
                <a:srgbClr val="000000"/>
              </a:solidFill>
              <a:latin typeface="Arial"/>
            </a:endParaRPr>
          </a:p>
        </p:txBody>
      </p:sp>
      <p:sp>
        <p:nvSpPr>
          <p:cNvPr id="57" name="PlaceHolder 4"/>
          <p:cNvSpPr>
            <a:spLocks noGrp="1"/>
          </p:cNvSpPr>
          <p:nvPr>
            <p:ph type="body"/>
          </p:nvPr>
        </p:nvSpPr>
        <p:spPr>
          <a:xfrm>
            <a:off x="504000" y="4414680"/>
            <a:ext cx="1053720" cy="24156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42840"/>
            <a:ext cx="8207280" cy="1261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4" name="PlaceHolder 2"/>
          <p:cNvSpPr>
            <a:spLocks noGrp="1"/>
          </p:cNvSpPr>
          <p:nvPr>
            <p:ph type="subTitle"/>
          </p:nvPr>
        </p:nvSpPr>
        <p:spPr>
          <a:xfrm>
            <a:off x="504000" y="1769040"/>
            <a:ext cx="2159640" cy="50648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42840"/>
            <a:ext cx="8207280" cy="1261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59" name="PlaceHolder 2"/>
          <p:cNvSpPr>
            <a:spLocks noGrp="1"/>
          </p:cNvSpPr>
          <p:nvPr>
            <p:ph type="body"/>
          </p:nvPr>
        </p:nvSpPr>
        <p:spPr>
          <a:xfrm>
            <a:off x="504000" y="1769040"/>
            <a:ext cx="1053720" cy="5064840"/>
          </a:xfrm>
          <a:prstGeom prst="rect">
            <a:avLst/>
          </a:prstGeom>
        </p:spPr>
        <p:txBody>
          <a:bodyPr lIns="0" rIns="0" tIns="0" bIns="0">
            <a:normAutofit/>
          </a:bodyPr>
          <a:p>
            <a:endParaRPr b="0" lang="en-US" sz="1800" spc="-1" strike="noStrike">
              <a:solidFill>
                <a:srgbClr val="000000"/>
              </a:solidFill>
              <a:latin typeface="Arial"/>
            </a:endParaRPr>
          </a:p>
        </p:txBody>
      </p:sp>
      <p:sp>
        <p:nvSpPr>
          <p:cNvPr id="60" name="PlaceHolder 3"/>
          <p:cNvSpPr>
            <a:spLocks noGrp="1"/>
          </p:cNvSpPr>
          <p:nvPr>
            <p:ph type="body"/>
          </p:nvPr>
        </p:nvSpPr>
        <p:spPr>
          <a:xfrm>
            <a:off x="1610640" y="1769040"/>
            <a:ext cx="1053720" cy="2415600"/>
          </a:xfrm>
          <a:prstGeom prst="rect">
            <a:avLst/>
          </a:prstGeom>
        </p:spPr>
        <p:txBody>
          <a:bodyPr lIns="0" rIns="0" tIns="0" bIns="0">
            <a:normAutofit/>
          </a:bodyPr>
          <a:p>
            <a:endParaRPr b="0" lang="en-US" sz="1800" spc="-1" strike="noStrike">
              <a:solidFill>
                <a:srgbClr val="000000"/>
              </a:solidFill>
              <a:latin typeface="Arial"/>
            </a:endParaRPr>
          </a:p>
        </p:txBody>
      </p:sp>
      <p:sp>
        <p:nvSpPr>
          <p:cNvPr id="61" name="PlaceHolder 4"/>
          <p:cNvSpPr>
            <a:spLocks noGrp="1"/>
          </p:cNvSpPr>
          <p:nvPr>
            <p:ph type="body"/>
          </p:nvPr>
        </p:nvSpPr>
        <p:spPr>
          <a:xfrm>
            <a:off x="1610640" y="4414680"/>
            <a:ext cx="1053720" cy="24156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42840"/>
            <a:ext cx="8207280" cy="1261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63" name="PlaceHolder 2"/>
          <p:cNvSpPr>
            <a:spLocks noGrp="1"/>
          </p:cNvSpPr>
          <p:nvPr>
            <p:ph type="body"/>
          </p:nvPr>
        </p:nvSpPr>
        <p:spPr>
          <a:xfrm>
            <a:off x="504000" y="1769040"/>
            <a:ext cx="1053720" cy="2415600"/>
          </a:xfrm>
          <a:prstGeom prst="rect">
            <a:avLst/>
          </a:prstGeom>
        </p:spPr>
        <p:txBody>
          <a:bodyPr lIns="0" rIns="0" tIns="0" bIns="0">
            <a:normAutofit/>
          </a:bodyPr>
          <a:p>
            <a:endParaRPr b="0" lang="en-US" sz="1800" spc="-1" strike="noStrike">
              <a:solidFill>
                <a:srgbClr val="000000"/>
              </a:solidFill>
              <a:latin typeface="Arial"/>
            </a:endParaRPr>
          </a:p>
        </p:txBody>
      </p:sp>
      <p:sp>
        <p:nvSpPr>
          <p:cNvPr id="64" name="PlaceHolder 3"/>
          <p:cNvSpPr>
            <a:spLocks noGrp="1"/>
          </p:cNvSpPr>
          <p:nvPr>
            <p:ph type="body"/>
          </p:nvPr>
        </p:nvSpPr>
        <p:spPr>
          <a:xfrm>
            <a:off x="1610640" y="1769040"/>
            <a:ext cx="1053720" cy="2415600"/>
          </a:xfrm>
          <a:prstGeom prst="rect">
            <a:avLst/>
          </a:prstGeom>
        </p:spPr>
        <p:txBody>
          <a:bodyPr lIns="0" rIns="0" tIns="0" bIns="0">
            <a:normAutofit/>
          </a:bodyPr>
          <a:p>
            <a:endParaRPr b="0" lang="en-US" sz="1800" spc="-1" strike="noStrike">
              <a:solidFill>
                <a:srgbClr val="000000"/>
              </a:solidFill>
              <a:latin typeface="Arial"/>
            </a:endParaRPr>
          </a:p>
        </p:txBody>
      </p:sp>
      <p:sp>
        <p:nvSpPr>
          <p:cNvPr id="65" name="PlaceHolder 4"/>
          <p:cNvSpPr>
            <a:spLocks noGrp="1"/>
          </p:cNvSpPr>
          <p:nvPr>
            <p:ph type="body"/>
          </p:nvPr>
        </p:nvSpPr>
        <p:spPr>
          <a:xfrm>
            <a:off x="504000" y="4414680"/>
            <a:ext cx="2159640" cy="24156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42840"/>
            <a:ext cx="8207280" cy="1261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67" name="PlaceHolder 2"/>
          <p:cNvSpPr>
            <a:spLocks noGrp="1"/>
          </p:cNvSpPr>
          <p:nvPr>
            <p:ph type="body"/>
          </p:nvPr>
        </p:nvSpPr>
        <p:spPr>
          <a:xfrm>
            <a:off x="504000" y="1769040"/>
            <a:ext cx="2159640" cy="2415600"/>
          </a:xfrm>
          <a:prstGeom prst="rect">
            <a:avLst/>
          </a:prstGeom>
        </p:spPr>
        <p:txBody>
          <a:bodyPr lIns="0" rIns="0" tIns="0" bIns="0">
            <a:normAutofit/>
          </a:bodyPr>
          <a:p>
            <a:endParaRPr b="0" lang="en-US" sz="1800" spc="-1" strike="noStrike">
              <a:solidFill>
                <a:srgbClr val="000000"/>
              </a:solidFill>
              <a:latin typeface="Arial"/>
            </a:endParaRPr>
          </a:p>
        </p:txBody>
      </p:sp>
      <p:sp>
        <p:nvSpPr>
          <p:cNvPr id="68" name="PlaceHolder 3"/>
          <p:cNvSpPr>
            <a:spLocks noGrp="1"/>
          </p:cNvSpPr>
          <p:nvPr>
            <p:ph type="body"/>
          </p:nvPr>
        </p:nvSpPr>
        <p:spPr>
          <a:xfrm>
            <a:off x="504000" y="4414680"/>
            <a:ext cx="2159640" cy="24156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42840"/>
            <a:ext cx="8207280" cy="1261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70" name="PlaceHolder 2"/>
          <p:cNvSpPr>
            <a:spLocks noGrp="1"/>
          </p:cNvSpPr>
          <p:nvPr>
            <p:ph type="body"/>
          </p:nvPr>
        </p:nvSpPr>
        <p:spPr>
          <a:xfrm>
            <a:off x="504000" y="1769040"/>
            <a:ext cx="1053720" cy="2415600"/>
          </a:xfrm>
          <a:prstGeom prst="rect">
            <a:avLst/>
          </a:prstGeom>
        </p:spPr>
        <p:txBody>
          <a:bodyPr lIns="0" rIns="0" tIns="0" bIns="0">
            <a:normAutofit/>
          </a:bodyPr>
          <a:p>
            <a:endParaRPr b="0" lang="en-US" sz="1800" spc="-1" strike="noStrike">
              <a:solidFill>
                <a:srgbClr val="000000"/>
              </a:solidFill>
              <a:latin typeface="Arial"/>
            </a:endParaRPr>
          </a:p>
        </p:txBody>
      </p:sp>
      <p:sp>
        <p:nvSpPr>
          <p:cNvPr id="71" name="PlaceHolder 3"/>
          <p:cNvSpPr>
            <a:spLocks noGrp="1"/>
          </p:cNvSpPr>
          <p:nvPr>
            <p:ph type="body"/>
          </p:nvPr>
        </p:nvSpPr>
        <p:spPr>
          <a:xfrm>
            <a:off x="1610640" y="1769040"/>
            <a:ext cx="1053720" cy="2415600"/>
          </a:xfrm>
          <a:prstGeom prst="rect">
            <a:avLst/>
          </a:prstGeom>
        </p:spPr>
        <p:txBody>
          <a:bodyPr lIns="0" rIns="0" tIns="0" bIns="0">
            <a:normAutofit/>
          </a:bodyPr>
          <a:p>
            <a:endParaRPr b="0" lang="en-US" sz="1800" spc="-1" strike="noStrike">
              <a:solidFill>
                <a:srgbClr val="000000"/>
              </a:solidFill>
              <a:latin typeface="Arial"/>
            </a:endParaRPr>
          </a:p>
        </p:txBody>
      </p:sp>
      <p:sp>
        <p:nvSpPr>
          <p:cNvPr id="72" name="PlaceHolder 4"/>
          <p:cNvSpPr>
            <a:spLocks noGrp="1"/>
          </p:cNvSpPr>
          <p:nvPr>
            <p:ph type="body"/>
          </p:nvPr>
        </p:nvSpPr>
        <p:spPr>
          <a:xfrm>
            <a:off x="504000" y="4414680"/>
            <a:ext cx="1053720" cy="2415600"/>
          </a:xfrm>
          <a:prstGeom prst="rect">
            <a:avLst/>
          </a:prstGeom>
        </p:spPr>
        <p:txBody>
          <a:bodyPr lIns="0" rIns="0" tIns="0" bIns="0">
            <a:normAutofit/>
          </a:bodyPr>
          <a:p>
            <a:endParaRPr b="0" lang="en-US" sz="1800" spc="-1" strike="noStrike">
              <a:solidFill>
                <a:srgbClr val="000000"/>
              </a:solidFill>
              <a:latin typeface="Arial"/>
            </a:endParaRPr>
          </a:p>
        </p:txBody>
      </p:sp>
      <p:sp>
        <p:nvSpPr>
          <p:cNvPr id="73" name="PlaceHolder 5"/>
          <p:cNvSpPr>
            <a:spLocks noGrp="1"/>
          </p:cNvSpPr>
          <p:nvPr>
            <p:ph type="body"/>
          </p:nvPr>
        </p:nvSpPr>
        <p:spPr>
          <a:xfrm>
            <a:off x="1610640" y="4414680"/>
            <a:ext cx="1053720" cy="24156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42840"/>
            <a:ext cx="8207280" cy="1261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75" name="PlaceHolder 2"/>
          <p:cNvSpPr>
            <a:spLocks noGrp="1"/>
          </p:cNvSpPr>
          <p:nvPr>
            <p:ph type="body"/>
          </p:nvPr>
        </p:nvSpPr>
        <p:spPr>
          <a:xfrm>
            <a:off x="504000" y="1769040"/>
            <a:ext cx="695160" cy="2415600"/>
          </a:xfrm>
          <a:prstGeom prst="rect">
            <a:avLst/>
          </a:prstGeom>
        </p:spPr>
        <p:txBody>
          <a:bodyPr lIns="0" rIns="0" tIns="0" bIns="0">
            <a:normAutofit/>
          </a:bodyPr>
          <a:p>
            <a:endParaRPr b="0" lang="en-US" sz="1800" spc="-1" strike="noStrike">
              <a:solidFill>
                <a:srgbClr val="000000"/>
              </a:solidFill>
              <a:latin typeface="Arial"/>
            </a:endParaRPr>
          </a:p>
        </p:txBody>
      </p:sp>
      <p:sp>
        <p:nvSpPr>
          <p:cNvPr id="76" name="PlaceHolder 3"/>
          <p:cNvSpPr>
            <a:spLocks noGrp="1"/>
          </p:cNvSpPr>
          <p:nvPr>
            <p:ph type="body"/>
          </p:nvPr>
        </p:nvSpPr>
        <p:spPr>
          <a:xfrm>
            <a:off x="1234440" y="1769040"/>
            <a:ext cx="695160" cy="2415600"/>
          </a:xfrm>
          <a:prstGeom prst="rect">
            <a:avLst/>
          </a:prstGeom>
        </p:spPr>
        <p:txBody>
          <a:bodyPr lIns="0" rIns="0" tIns="0" bIns="0">
            <a:normAutofit/>
          </a:bodyPr>
          <a:p>
            <a:endParaRPr b="0" lang="en-US" sz="1800" spc="-1" strike="noStrike">
              <a:solidFill>
                <a:srgbClr val="000000"/>
              </a:solidFill>
              <a:latin typeface="Arial"/>
            </a:endParaRPr>
          </a:p>
        </p:txBody>
      </p:sp>
      <p:sp>
        <p:nvSpPr>
          <p:cNvPr id="77" name="PlaceHolder 4"/>
          <p:cNvSpPr>
            <a:spLocks noGrp="1"/>
          </p:cNvSpPr>
          <p:nvPr>
            <p:ph type="body"/>
          </p:nvPr>
        </p:nvSpPr>
        <p:spPr>
          <a:xfrm>
            <a:off x="1964520" y="1769040"/>
            <a:ext cx="695160" cy="2415600"/>
          </a:xfrm>
          <a:prstGeom prst="rect">
            <a:avLst/>
          </a:prstGeom>
        </p:spPr>
        <p:txBody>
          <a:bodyPr lIns="0" rIns="0" tIns="0" bIns="0">
            <a:normAutofit/>
          </a:bodyPr>
          <a:p>
            <a:endParaRPr b="0" lang="en-US" sz="1800" spc="-1" strike="noStrike">
              <a:solidFill>
                <a:srgbClr val="000000"/>
              </a:solidFill>
              <a:latin typeface="Arial"/>
            </a:endParaRPr>
          </a:p>
        </p:txBody>
      </p:sp>
      <p:sp>
        <p:nvSpPr>
          <p:cNvPr id="78" name="PlaceHolder 5"/>
          <p:cNvSpPr>
            <a:spLocks noGrp="1"/>
          </p:cNvSpPr>
          <p:nvPr>
            <p:ph type="body"/>
          </p:nvPr>
        </p:nvSpPr>
        <p:spPr>
          <a:xfrm>
            <a:off x="504000" y="4414680"/>
            <a:ext cx="695160" cy="2415600"/>
          </a:xfrm>
          <a:prstGeom prst="rect">
            <a:avLst/>
          </a:prstGeom>
        </p:spPr>
        <p:txBody>
          <a:bodyPr lIns="0" rIns="0" tIns="0" bIns="0">
            <a:normAutofit/>
          </a:bodyPr>
          <a:p>
            <a:endParaRPr b="0" lang="en-US" sz="1800" spc="-1" strike="noStrike">
              <a:solidFill>
                <a:srgbClr val="000000"/>
              </a:solidFill>
              <a:latin typeface="Arial"/>
            </a:endParaRPr>
          </a:p>
        </p:txBody>
      </p:sp>
      <p:sp>
        <p:nvSpPr>
          <p:cNvPr id="79" name="PlaceHolder 6"/>
          <p:cNvSpPr>
            <a:spLocks noGrp="1"/>
          </p:cNvSpPr>
          <p:nvPr>
            <p:ph type="body"/>
          </p:nvPr>
        </p:nvSpPr>
        <p:spPr>
          <a:xfrm>
            <a:off x="1234440" y="4414680"/>
            <a:ext cx="695160" cy="2415600"/>
          </a:xfrm>
          <a:prstGeom prst="rect">
            <a:avLst/>
          </a:prstGeom>
        </p:spPr>
        <p:txBody>
          <a:bodyPr lIns="0" rIns="0" tIns="0" bIns="0">
            <a:normAutofit/>
          </a:bodyPr>
          <a:p>
            <a:endParaRPr b="0" lang="en-US" sz="1800" spc="-1" strike="noStrike">
              <a:solidFill>
                <a:srgbClr val="000000"/>
              </a:solidFill>
              <a:latin typeface="Arial"/>
            </a:endParaRPr>
          </a:p>
        </p:txBody>
      </p:sp>
      <p:sp>
        <p:nvSpPr>
          <p:cNvPr id="80" name="PlaceHolder 7"/>
          <p:cNvSpPr>
            <a:spLocks noGrp="1"/>
          </p:cNvSpPr>
          <p:nvPr>
            <p:ph type="body"/>
          </p:nvPr>
        </p:nvSpPr>
        <p:spPr>
          <a:xfrm>
            <a:off x="1964520" y="4414680"/>
            <a:ext cx="695160" cy="24156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42840"/>
            <a:ext cx="8207280" cy="1261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6" name="PlaceHolder 2"/>
          <p:cNvSpPr>
            <a:spLocks noGrp="1"/>
          </p:cNvSpPr>
          <p:nvPr>
            <p:ph type="body"/>
          </p:nvPr>
        </p:nvSpPr>
        <p:spPr>
          <a:xfrm>
            <a:off x="504000" y="1769040"/>
            <a:ext cx="2159640" cy="5064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42840"/>
            <a:ext cx="8207280" cy="1261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8" name="PlaceHolder 2"/>
          <p:cNvSpPr>
            <a:spLocks noGrp="1"/>
          </p:cNvSpPr>
          <p:nvPr>
            <p:ph type="body"/>
          </p:nvPr>
        </p:nvSpPr>
        <p:spPr>
          <a:xfrm>
            <a:off x="504000" y="1769040"/>
            <a:ext cx="1053720" cy="5064840"/>
          </a:xfrm>
          <a:prstGeom prst="rect">
            <a:avLst/>
          </a:prstGeom>
        </p:spPr>
        <p:txBody>
          <a:bodyPr lIns="0" rIns="0" tIns="0" bIns="0">
            <a:normAutofit/>
          </a:bodyPr>
          <a:p>
            <a:endParaRPr b="0" lang="en-US" sz="1800" spc="-1" strike="noStrike">
              <a:solidFill>
                <a:srgbClr val="000000"/>
              </a:solidFill>
              <a:latin typeface="Arial"/>
            </a:endParaRPr>
          </a:p>
        </p:txBody>
      </p:sp>
      <p:sp>
        <p:nvSpPr>
          <p:cNvPr id="9" name="PlaceHolder 3"/>
          <p:cNvSpPr>
            <a:spLocks noGrp="1"/>
          </p:cNvSpPr>
          <p:nvPr>
            <p:ph type="body"/>
          </p:nvPr>
        </p:nvSpPr>
        <p:spPr>
          <a:xfrm>
            <a:off x="1610640" y="1769040"/>
            <a:ext cx="1053720" cy="5064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42840"/>
            <a:ext cx="8207280" cy="1261800"/>
          </a:xfrm>
          <a:prstGeom prst="rect">
            <a:avLst/>
          </a:prstGeom>
        </p:spPr>
        <p:txBody>
          <a:bodyPr lIns="0" rIns="0" tIns="0" bIns="0" anchor="ctr">
            <a:spAutoFit/>
          </a:bodyP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42840"/>
            <a:ext cx="8207280" cy="58503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42840"/>
            <a:ext cx="8207280" cy="1261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3" name="PlaceHolder 2"/>
          <p:cNvSpPr>
            <a:spLocks noGrp="1"/>
          </p:cNvSpPr>
          <p:nvPr>
            <p:ph type="body"/>
          </p:nvPr>
        </p:nvSpPr>
        <p:spPr>
          <a:xfrm>
            <a:off x="504000" y="1769040"/>
            <a:ext cx="1053720" cy="2415600"/>
          </a:xfrm>
          <a:prstGeom prst="rect">
            <a:avLst/>
          </a:prstGeom>
        </p:spPr>
        <p:txBody>
          <a:bodyPr lIns="0" rIns="0" tIns="0" bIns="0">
            <a:normAutofit/>
          </a:bodyPr>
          <a:p>
            <a:endParaRPr b="0" lang="en-US" sz="1800" spc="-1" strike="noStrike">
              <a:solidFill>
                <a:srgbClr val="000000"/>
              </a:solidFill>
              <a:latin typeface="Arial"/>
            </a:endParaRPr>
          </a:p>
        </p:txBody>
      </p:sp>
      <p:sp>
        <p:nvSpPr>
          <p:cNvPr id="14" name="PlaceHolder 3"/>
          <p:cNvSpPr>
            <a:spLocks noGrp="1"/>
          </p:cNvSpPr>
          <p:nvPr>
            <p:ph type="body"/>
          </p:nvPr>
        </p:nvSpPr>
        <p:spPr>
          <a:xfrm>
            <a:off x="1610640" y="1769040"/>
            <a:ext cx="1053720" cy="5064840"/>
          </a:xfrm>
          <a:prstGeom prst="rect">
            <a:avLst/>
          </a:prstGeom>
        </p:spPr>
        <p:txBody>
          <a:bodyPr lIns="0" rIns="0" tIns="0" bIns="0">
            <a:normAutofit/>
          </a:bodyPr>
          <a:p>
            <a:endParaRPr b="0" lang="en-US" sz="1800" spc="-1" strike="noStrike">
              <a:solidFill>
                <a:srgbClr val="000000"/>
              </a:solidFill>
              <a:latin typeface="Arial"/>
            </a:endParaRPr>
          </a:p>
        </p:txBody>
      </p:sp>
      <p:sp>
        <p:nvSpPr>
          <p:cNvPr id="15" name="PlaceHolder 4"/>
          <p:cNvSpPr>
            <a:spLocks noGrp="1"/>
          </p:cNvSpPr>
          <p:nvPr>
            <p:ph type="body"/>
          </p:nvPr>
        </p:nvSpPr>
        <p:spPr>
          <a:xfrm>
            <a:off x="504000" y="4414680"/>
            <a:ext cx="1053720" cy="24156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42840"/>
            <a:ext cx="8207280" cy="1261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7" name="PlaceHolder 2"/>
          <p:cNvSpPr>
            <a:spLocks noGrp="1"/>
          </p:cNvSpPr>
          <p:nvPr>
            <p:ph type="body"/>
          </p:nvPr>
        </p:nvSpPr>
        <p:spPr>
          <a:xfrm>
            <a:off x="504000" y="1769040"/>
            <a:ext cx="1053720" cy="5064840"/>
          </a:xfrm>
          <a:prstGeom prst="rect">
            <a:avLst/>
          </a:prstGeom>
        </p:spPr>
        <p:txBody>
          <a:bodyPr lIns="0" rIns="0" tIns="0" bIns="0">
            <a:normAutofit/>
          </a:bodyPr>
          <a:p>
            <a:endParaRPr b="0" lang="en-US" sz="1800" spc="-1" strike="noStrike">
              <a:solidFill>
                <a:srgbClr val="000000"/>
              </a:solidFill>
              <a:latin typeface="Arial"/>
            </a:endParaRPr>
          </a:p>
        </p:txBody>
      </p:sp>
      <p:sp>
        <p:nvSpPr>
          <p:cNvPr id="18" name="PlaceHolder 3"/>
          <p:cNvSpPr>
            <a:spLocks noGrp="1"/>
          </p:cNvSpPr>
          <p:nvPr>
            <p:ph type="body"/>
          </p:nvPr>
        </p:nvSpPr>
        <p:spPr>
          <a:xfrm>
            <a:off x="1610640" y="1769040"/>
            <a:ext cx="1053720" cy="2415600"/>
          </a:xfrm>
          <a:prstGeom prst="rect">
            <a:avLst/>
          </a:prstGeom>
        </p:spPr>
        <p:txBody>
          <a:bodyPr lIns="0" rIns="0" tIns="0" bIns="0">
            <a:normAutofit/>
          </a:bodyPr>
          <a:p>
            <a:endParaRPr b="0" lang="en-US" sz="1800" spc="-1" strike="noStrike">
              <a:solidFill>
                <a:srgbClr val="000000"/>
              </a:solidFill>
              <a:latin typeface="Arial"/>
            </a:endParaRPr>
          </a:p>
        </p:txBody>
      </p:sp>
      <p:sp>
        <p:nvSpPr>
          <p:cNvPr id="19" name="PlaceHolder 4"/>
          <p:cNvSpPr>
            <a:spLocks noGrp="1"/>
          </p:cNvSpPr>
          <p:nvPr>
            <p:ph type="body"/>
          </p:nvPr>
        </p:nvSpPr>
        <p:spPr>
          <a:xfrm>
            <a:off x="1610640" y="4414680"/>
            <a:ext cx="1053720" cy="24156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42840"/>
            <a:ext cx="8207280" cy="12618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1" name="PlaceHolder 2"/>
          <p:cNvSpPr>
            <a:spLocks noGrp="1"/>
          </p:cNvSpPr>
          <p:nvPr>
            <p:ph type="body"/>
          </p:nvPr>
        </p:nvSpPr>
        <p:spPr>
          <a:xfrm>
            <a:off x="504000" y="1769040"/>
            <a:ext cx="1053720" cy="2415600"/>
          </a:xfrm>
          <a:prstGeom prst="rect">
            <a:avLst/>
          </a:prstGeom>
        </p:spPr>
        <p:txBody>
          <a:bodyPr lIns="0" rIns="0" tIns="0" bIns="0">
            <a:normAutofit/>
          </a:bodyPr>
          <a:p>
            <a:endParaRPr b="0" lang="en-US" sz="1800" spc="-1" strike="noStrike">
              <a:solidFill>
                <a:srgbClr val="000000"/>
              </a:solidFill>
              <a:latin typeface="Arial"/>
            </a:endParaRPr>
          </a:p>
        </p:txBody>
      </p:sp>
      <p:sp>
        <p:nvSpPr>
          <p:cNvPr id="22" name="PlaceHolder 3"/>
          <p:cNvSpPr>
            <a:spLocks noGrp="1"/>
          </p:cNvSpPr>
          <p:nvPr>
            <p:ph type="body"/>
          </p:nvPr>
        </p:nvSpPr>
        <p:spPr>
          <a:xfrm>
            <a:off x="1610640" y="1769040"/>
            <a:ext cx="1053720" cy="2415600"/>
          </a:xfrm>
          <a:prstGeom prst="rect">
            <a:avLst/>
          </a:prstGeom>
        </p:spPr>
        <p:txBody>
          <a:bodyPr lIns="0" rIns="0" tIns="0" bIns="0">
            <a:normAutofit/>
          </a:bodyPr>
          <a:p>
            <a:endParaRPr b="0" lang="en-US" sz="1800" spc="-1" strike="noStrike">
              <a:solidFill>
                <a:srgbClr val="000000"/>
              </a:solidFill>
              <a:latin typeface="Arial"/>
            </a:endParaRPr>
          </a:p>
        </p:txBody>
      </p:sp>
      <p:sp>
        <p:nvSpPr>
          <p:cNvPr id="23" name="PlaceHolder 4"/>
          <p:cNvSpPr>
            <a:spLocks noGrp="1"/>
          </p:cNvSpPr>
          <p:nvPr>
            <p:ph type="body"/>
          </p:nvPr>
        </p:nvSpPr>
        <p:spPr>
          <a:xfrm>
            <a:off x="504000" y="4414680"/>
            <a:ext cx="2159640" cy="241560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4294967295" descr=""/>
          <p:cNvPicPr/>
          <p:nvPr/>
        </p:nvPicPr>
        <p:blipFill>
          <a:blip r:embed="rId2"/>
          <a:stretch/>
        </p:blipFill>
        <p:spPr>
          <a:xfrm>
            <a:off x="488160" y="2242800"/>
            <a:ext cx="9075960" cy="1432080"/>
          </a:xfrm>
          <a:prstGeom prst="rect">
            <a:avLst/>
          </a:prstGeom>
          <a:ln>
            <a:noFill/>
          </a:ln>
        </p:spPr>
      </p:pic>
      <p:sp>
        <p:nvSpPr>
          <p:cNvPr id="1" name="PlaceHolder 1"/>
          <p:cNvSpPr>
            <a:spLocks noGrp="1"/>
          </p:cNvSpPr>
          <p:nvPr>
            <p:ph type="title"/>
          </p:nvPr>
        </p:nvSpPr>
        <p:spPr>
          <a:xfrm>
            <a:off x="504000" y="42840"/>
            <a:ext cx="8207280" cy="1261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CustomShape 1"/>
          <p:cNvSpPr/>
          <p:nvPr/>
        </p:nvSpPr>
        <p:spPr>
          <a:xfrm>
            <a:off x="0" y="-11880"/>
            <a:ext cx="10079280" cy="1208520"/>
          </a:xfrm>
          <a:prstGeom prst="rect">
            <a:avLst/>
          </a:prstGeom>
          <a:noFill/>
          <a:ln>
            <a:noFill/>
          </a:ln>
        </p:spPr>
        <p:style>
          <a:lnRef idx="0"/>
          <a:fillRef idx="0"/>
          <a:effectRef idx="0"/>
          <a:fontRef idx="minor"/>
        </p:style>
      </p:sp>
      <p:pic>
        <p:nvPicPr>
          <p:cNvPr id="40" name="Picture 39" descr=""/>
          <p:cNvPicPr/>
          <p:nvPr/>
        </p:nvPicPr>
        <p:blipFill>
          <a:blip r:embed="rId2"/>
          <a:stretch/>
        </p:blipFill>
        <p:spPr>
          <a:xfrm>
            <a:off x="8723160" y="74880"/>
            <a:ext cx="1035360" cy="1027800"/>
          </a:xfrm>
          <a:prstGeom prst="rect">
            <a:avLst/>
          </a:prstGeom>
          <a:ln>
            <a:noFill/>
          </a:ln>
        </p:spPr>
      </p:pic>
      <p:pic>
        <p:nvPicPr>
          <p:cNvPr id="41" name="Picture 40" descr=""/>
          <p:cNvPicPr/>
          <p:nvPr/>
        </p:nvPicPr>
        <p:blipFill>
          <a:blip r:embed="rId3"/>
          <a:stretch/>
        </p:blipFill>
        <p:spPr>
          <a:xfrm>
            <a:off x="135720" y="6951960"/>
            <a:ext cx="9829440" cy="307440"/>
          </a:xfrm>
          <a:prstGeom prst="rect">
            <a:avLst/>
          </a:prstGeom>
          <a:ln>
            <a:noFill/>
          </a:ln>
        </p:spPr>
      </p:pic>
      <p:sp>
        <p:nvSpPr>
          <p:cNvPr id="42" name="PlaceHolder 2"/>
          <p:cNvSpPr>
            <a:spLocks noGrp="1"/>
          </p:cNvSpPr>
          <p:nvPr>
            <p:ph type="title"/>
          </p:nvPr>
        </p:nvSpPr>
        <p:spPr>
          <a:xfrm>
            <a:off x="504000" y="42840"/>
            <a:ext cx="8207280" cy="1261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3" name="PlaceHolder 3"/>
          <p:cNvSpPr>
            <a:spLocks noGrp="1"/>
          </p:cNvSpPr>
          <p:nvPr>
            <p:ph type="body"/>
          </p:nvPr>
        </p:nvSpPr>
        <p:spPr>
          <a:xfrm>
            <a:off x="504000" y="1769040"/>
            <a:ext cx="2159640" cy="5064840"/>
          </a:xfrm>
          <a:prstGeom prst="rect">
            <a:avLst/>
          </a:prstGeom>
        </p:spPr>
        <p:txBody>
          <a:bodyPr lIns="0" rIns="0" tIns="0" bIns="0">
            <a:normAutofit fontScale="13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4" name="PlaceHolder 4"/>
          <p:cNvSpPr>
            <a:spLocks noGrp="1"/>
          </p:cNvSpPr>
          <p:nvPr>
            <p:ph type="body"/>
          </p:nvPr>
        </p:nvSpPr>
        <p:spPr>
          <a:xfrm>
            <a:off x="2772360" y="1769040"/>
            <a:ext cx="2159640" cy="5064840"/>
          </a:xfrm>
          <a:prstGeom prst="rect">
            <a:avLst/>
          </a:prstGeom>
        </p:spPr>
        <p:txBody>
          <a:bodyPr lIns="0" rIns="0" tIns="0" bIns="0">
            <a:normAutofit fontScale="13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png"/><Relationship Id="rId3"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3040920" y="2027160"/>
            <a:ext cx="3827880" cy="1142640"/>
          </a:xfrm>
          <a:custGeom>
            <a:avLst/>
            <a:gdLst/>
            <a:ahLst/>
            <a:rect l="l" t="t" r="r" b="b"/>
            <a:pathLst>
              <a:path w="10002" h="15202">
                <a:moveTo>
                  <a:pt x="0" y="0"/>
                </a:moveTo>
                <a:lnTo>
                  <a:pt x="10001" y="0"/>
                </a:lnTo>
                <a:moveTo>
                  <a:pt x="0" y="15201"/>
                </a:moveTo>
                <a:lnTo>
                  <a:pt x="10001" y="15201"/>
                </a:lnTo>
              </a:path>
            </a:pathLst>
          </a:custGeom>
          <a:solidFill>
            <a:srgbClr val="333366"/>
          </a:solidFill>
          <a:ln w="9360">
            <a:noFill/>
          </a:ln>
          <a:effectLst>
            <a:outerShdw algn="tr" blurRad="50800" dir="8100000" dist="37674" rotWithShape="0">
              <a:srgbClr val="000000">
                <a:alpha val="40000"/>
              </a:srgbClr>
            </a:outerShdw>
          </a:effectLst>
        </p:spPr>
        <p:style>
          <a:lnRef idx="0"/>
          <a:fillRef idx="0"/>
          <a:effectRef idx="0"/>
          <a:fontRef idx="minor"/>
        </p:style>
        <p:txBody>
          <a:bodyPr lIns="90000" rIns="90000" tIns="47160" bIns="47160" anchor="ctr" anchorCtr="1">
            <a:noAutofit/>
          </a:bodyPr>
          <a:p>
            <a:pPr algn="just">
              <a:lnSpc>
                <a:spcPct val="100000"/>
              </a:lnSpc>
            </a:pPr>
            <a:r>
              <a:rPr b="0" lang="en-IN" sz="2400" spc="-1" strike="noStrike">
                <a:solidFill>
                  <a:srgbClr val="000000"/>
                </a:solidFill>
                <a:latin typeface="Times New Roman"/>
                <a:ea typeface="MS Gothic"/>
              </a:rPr>
              <a:t>Meri Library</a:t>
            </a:r>
            <a:endParaRPr b="0" lang="en-IN" sz="2400" spc="-1" strike="noStrike">
              <a:latin typeface="Arial"/>
            </a:endParaRPr>
          </a:p>
          <a:p>
            <a:pPr>
              <a:lnSpc>
                <a:spcPct val="100000"/>
              </a:lnSpc>
            </a:pPr>
            <a:endParaRPr b="0" lang="en-IN" sz="2400" spc="-1" strike="noStrike">
              <a:latin typeface="Arial"/>
            </a:endParaRPr>
          </a:p>
        </p:txBody>
      </p:sp>
      <p:sp>
        <p:nvSpPr>
          <p:cNvPr id="82" name="CustomShape 2"/>
          <p:cNvSpPr/>
          <p:nvPr/>
        </p:nvSpPr>
        <p:spPr>
          <a:xfrm>
            <a:off x="3168000" y="216000"/>
            <a:ext cx="3599280" cy="1367280"/>
          </a:xfrm>
          <a:custGeom>
            <a:avLst/>
            <a:gdLst/>
            <a:ahLst/>
            <a:rect l="l" t="t" r="r" b="b"/>
            <a:pathLst>
              <a:path w="10002" h="3802">
                <a:moveTo>
                  <a:pt x="0" y="0"/>
                </a:moveTo>
                <a:lnTo>
                  <a:pt x="10001" y="0"/>
                </a:lnTo>
                <a:moveTo>
                  <a:pt x="0" y="3801"/>
                </a:moveTo>
                <a:lnTo>
                  <a:pt x="10001" y="3801"/>
                </a:lnTo>
              </a:path>
            </a:pathLst>
          </a:custGeom>
          <a:solidFill>
            <a:srgbClr val="000080"/>
          </a:solidFill>
          <a:ln w="9360">
            <a:noFill/>
          </a:ln>
          <a:effectLst>
            <a:outerShdw algn="r" blurRad="50800" dir="10800000" dist="38160" rotWithShape="0">
              <a:srgbClr val="000000">
                <a:alpha val="40000"/>
              </a:srgbClr>
            </a:outerShdw>
          </a:effectLst>
        </p:spPr>
        <p:style>
          <a:lnRef idx="0"/>
          <a:fillRef idx="0"/>
          <a:effectRef idx="0"/>
          <a:fontRef idx="minor"/>
        </p:style>
        <p:txBody>
          <a:bodyPr lIns="90000" rIns="90000" tIns="47160" bIns="47160" anchor="ctr" anchorCtr="1">
            <a:noAutofit/>
          </a:bodyPr>
          <a:p>
            <a:pPr algn="ctr">
              <a:lnSpc>
                <a:spcPct val="100000"/>
              </a:lnSpc>
            </a:pPr>
            <a:r>
              <a:rPr b="0" lang="en-IN" sz="2400" spc="-1" strike="noStrike">
                <a:solidFill>
                  <a:srgbClr val="000000"/>
                </a:solidFill>
                <a:latin typeface="Times New Roman"/>
                <a:ea typeface="MS Gothic"/>
              </a:rPr>
              <a:t> </a:t>
            </a:r>
            <a:r>
              <a:rPr b="0" lang="en-IN" sz="2400" spc="-1" strike="noStrike">
                <a:solidFill>
                  <a:srgbClr val="000000"/>
                </a:solidFill>
                <a:latin typeface="Times New Roman"/>
                <a:ea typeface="MS Gothic"/>
              </a:rPr>
              <a:t>MINI PROJECT – I</a:t>
            </a:r>
            <a:endParaRPr b="0" lang="en-IN" sz="2400" spc="-1" strike="noStrike">
              <a:latin typeface="Arial"/>
            </a:endParaRPr>
          </a:p>
          <a:p>
            <a:pPr algn="ctr">
              <a:lnSpc>
                <a:spcPct val="100000"/>
              </a:lnSpc>
            </a:pPr>
            <a:r>
              <a:rPr b="0" lang="en-IN" sz="2400" spc="-1" strike="noStrike">
                <a:solidFill>
                  <a:srgbClr val="000000"/>
                </a:solidFill>
                <a:latin typeface="Times New Roman"/>
                <a:ea typeface="MS Gothic"/>
              </a:rPr>
              <a:t>  </a:t>
            </a:r>
            <a:r>
              <a:rPr b="0" lang="en-IN" sz="2400" spc="-1" strike="noStrike">
                <a:solidFill>
                  <a:srgbClr val="000000"/>
                </a:solidFill>
                <a:latin typeface="Times New Roman"/>
                <a:ea typeface="MS Gothic"/>
              </a:rPr>
              <a:t>2018-19</a:t>
            </a:r>
            <a:endParaRPr b="0" lang="en-IN" sz="2400" spc="-1" strike="noStrike">
              <a:latin typeface="Arial"/>
            </a:endParaRPr>
          </a:p>
        </p:txBody>
      </p:sp>
      <p:pic>
        <p:nvPicPr>
          <p:cNvPr id="83" name="Picture 82" descr=""/>
          <p:cNvPicPr/>
          <p:nvPr/>
        </p:nvPicPr>
        <p:blipFill>
          <a:blip r:embed="rId1"/>
          <a:stretch/>
        </p:blipFill>
        <p:spPr>
          <a:xfrm>
            <a:off x="8136000" y="44640"/>
            <a:ext cx="1925280" cy="1574640"/>
          </a:xfrm>
          <a:prstGeom prst="rect">
            <a:avLst/>
          </a:prstGeom>
          <a:ln>
            <a:noFill/>
          </a:ln>
        </p:spPr>
      </p:pic>
      <p:sp>
        <p:nvSpPr>
          <p:cNvPr id="84" name="CustomShape 3"/>
          <p:cNvSpPr/>
          <p:nvPr/>
        </p:nvSpPr>
        <p:spPr>
          <a:xfrm>
            <a:off x="468360" y="3855960"/>
            <a:ext cx="4679280" cy="3167280"/>
          </a:xfrm>
          <a:custGeom>
            <a:avLst/>
            <a:gdLst/>
            <a:ahLst/>
            <a:rect l="l" t="t" r="r" b="b"/>
            <a:pathLst>
              <a:path w="13002" h="8802">
                <a:moveTo>
                  <a:pt x="0" y="0"/>
                </a:moveTo>
                <a:lnTo>
                  <a:pt x="13001" y="0"/>
                </a:lnTo>
                <a:moveTo>
                  <a:pt x="0" y="8801"/>
                </a:moveTo>
                <a:lnTo>
                  <a:pt x="13001" y="8801"/>
                </a:lnTo>
              </a:path>
            </a:pathLst>
          </a:custGeom>
          <a:gradFill rotWithShape="0">
            <a:gsLst>
              <a:gs pos="0">
                <a:srgbClr val="ffffff"/>
              </a:gs>
              <a:gs pos="100000">
                <a:srgbClr val="000080"/>
              </a:gs>
            </a:gsLst>
            <a:lin ang="2700000"/>
          </a:gradFill>
          <a:ln w="9360">
            <a:miter/>
          </a:ln>
          <a:effectLst>
            <a:outerShdw algn="r" blurRad="50800" dir="10800000" dist="38160" rotWithShape="0">
              <a:srgbClr val="000000">
                <a:alpha val="40000"/>
              </a:srgbClr>
            </a:outerShdw>
          </a:effectLst>
        </p:spPr>
        <p:style>
          <a:lnRef idx="0"/>
          <a:fillRef idx="0"/>
          <a:effectRef idx="0"/>
          <a:fontRef idx="minor"/>
        </p:style>
        <p:txBody>
          <a:bodyPr lIns="90000" rIns="90000" tIns="46800" bIns="46800" anchor="ctr" anchorCtr="1">
            <a:noAutofit/>
          </a:bodyPr>
          <a:p>
            <a:pPr>
              <a:lnSpc>
                <a:spcPct val="100000"/>
              </a:lnSpc>
            </a:pPr>
            <a:r>
              <a:rPr b="0" lang="en-IN" sz="2400" spc="-1" strike="noStrike">
                <a:solidFill>
                  <a:srgbClr val="000000"/>
                </a:solidFill>
                <a:latin typeface="Arial Black"/>
                <a:ea typeface="MS Gothic"/>
              </a:rPr>
              <a:t>Supervise by</a:t>
            </a:r>
            <a:endParaRPr b="0" lang="en-IN" sz="2400" spc="-1" strike="noStrike">
              <a:latin typeface="Arial"/>
            </a:endParaRPr>
          </a:p>
          <a:p>
            <a:pPr>
              <a:lnSpc>
                <a:spcPct val="100000"/>
              </a:lnSpc>
            </a:pPr>
            <a:r>
              <a:rPr b="0" lang="en-IN" sz="2400" spc="-1" strike="noStrike">
                <a:solidFill>
                  <a:srgbClr val="000000"/>
                </a:solidFill>
                <a:latin typeface="Arial Black"/>
                <a:ea typeface="MS Gothic"/>
              </a:rPr>
              <a:t>Divyansh Bhardwaj</a:t>
            </a:r>
            <a:endParaRPr b="0" lang="en-IN" sz="2400" spc="-1" strike="noStrike">
              <a:latin typeface="Arial"/>
            </a:endParaRPr>
          </a:p>
          <a:p>
            <a:pPr>
              <a:lnSpc>
                <a:spcPct val="100000"/>
              </a:lnSpc>
            </a:pPr>
            <a:r>
              <a:rPr b="0" lang="en-IN" sz="2400" spc="-1" strike="noStrike">
                <a:solidFill>
                  <a:srgbClr val="000000"/>
                </a:solidFill>
                <a:latin typeface="Arial Black"/>
                <a:ea typeface="MS Gothic"/>
              </a:rPr>
              <a:t>(Tech. trainer)</a:t>
            </a:r>
            <a:endParaRPr b="0" lang="en-IN" sz="2400" spc="-1" strike="noStrike">
              <a:latin typeface="Arial"/>
            </a:endParaRPr>
          </a:p>
        </p:txBody>
      </p:sp>
      <p:sp>
        <p:nvSpPr>
          <p:cNvPr id="85" name="CustomShape 4"/>
          <p:cNvSpPr/>
          <p:nvPr/>
        </p:nvSpPr>
        <p:spPr>
          <a:xfrm>
            <a:off x="4735440" y="3855960"/>
            <a:ext cx="4952520" cy="3175560"/>
          </a:xfrm>
          <a:custGeom>
            <a:avLst/>
            <a:gdLst/>
            <a:ahLst/>
            <a:rect l="l" t="t" r="r" b="b"/>
            <a:pathLst>
              <a:path w="11127" h="8402">
                <a:moveTo>
                  <a:pt x="615" y="0"/>
                </a:moveTo>
                <a:lnTo>
                  <a:pt x="11126" y="0"/>
                </a:lnTo>
                <a:moveTo>
                  <a:pt x="0" y="8401"/>
                </a:moveTo>
                <a:lnTo>
                  <a:pt x="10511" y="8401"/>
                </a:lnTo>
              </a:path>
            </a:pathLst>
          </a:custGeom>
          <a:gradFill rotWithShape="0">
            <a:gsLst>
              <a:gs pos="0">
                <a:srgbClr val="ffffff"/>
              </a:gs>
              <a:gs pos="100000">
                <a:srgbClr val="000080"/>
              </a:gs>
            </a:gsLst>
            <a:lin ang="2700000"/>
          </a:gradFill>
          <a:ln w="9360">
            <a:miter/>
          </a:ln>
          <a:effectLst>
            <a:outerShdw algn="r" blurRad="50800" dir="10800000" dist="38160" rotWithShape="0">
              <a:srgbClr val="000000">
                <a:alpha val="40000"/>
              </a:srgbClr>
            </a:outerShdw>
          </a:effectLst>
        </p:spPr>
        <p:style>
          <a:lnRef idx="0"/>
          <a:fillRef idx="0"/>
          <a:effectRef idx="0"/>
          <a:fontRef idx="minor"/>
        </p:style>
        <p:txBody>
          <a:bodyPr lIns="90000" rIns="90000" tIns="46800" bIns="46800" anchor="ctr" anchorCtr="1">
            <a:noAutofit/>
          </a:bodyPr>
          <a:p>
            <a:pPr>
              <a:lnSpc>
                <a:spcPct val="100000"/>
              </a:lnSpc>
            </a:pPr>
            <a:r>
              <a:rPr b="0" lang="en-IN" sz="2400" spc="-1" strike="noStrike">
                <a:solidFill>
                  <a:srgbClr val="000000"/>
                </a:solidFill>
                <a:latin typeface="Arial Black"/>
                <a:ea typeface="MS Gothic"/>
              </a:rPr>
              <a:t>Present by</a:t>
            </a:r>
            <a:endParaRPr b="0" lang="en-IN" sz="2400" spc="-1" strike="noStrike">
              <a:latin typeface="Arial"/>
            </a:endParaRPr>
          </a:p>
          <a:p>
            <a:pPr>
              <a:lnSpc>
                <a:spcPct val="100000"/>
              </a:lnSpc>
            </a:pPr>
            <a:endParaRPr b="0" lang="en-IN" sz="2400" spc="-1" strike="noStrike">
              <a:latin typeface="Arial"/>
            </a:endParaRPr>
          </a:p>
          <a:p>
            <a:pPr>
              <a:lnSpc>
                <a:spcPct val="100000"/>
              </a:lnSpc>
            </a:pPr>
            <a:r>
              <a:rPr b="0" lang="en-IN" sz="2400" spc="-1" strike="noStrike">
                <a:solidFill>
                  <a:srgbClr val="000000"/>
                </a:solidFill>
                <a:latin typeface="Arial Black"/>
                <a:ea typeface="MS Gothic"/>
              </a:rPr>
              <a:t>Akash</a:t>
            </a:r>
            <a:endParaRPr b="0" lang="en-IN" sz="2400" spc="-1" strike="noStrike">
              <a:latin typeface="Arial"/>
            </a:endParaRPr>
          </a:p>
          <a:p>
            <a:pPr>
              <a:lnSpc>
                <a:spcPct val="100000"/>
              </a:lnSpc>
            </a:pPr>
            <a:r>
              <a:rPr b="0" lang="en-IN" sz="2400" spc="-1" strike="noStrike">
                <a:solidFill>
                  <a:srgbClr val="000000"/>
                </a:solidFill>
                <a:latin typeface="Arial Black"/>
                <a:ea typeface="MS Gothic"/>
              </a:rPr>
              <a:t>Anmol Singh</a:t>
            </a:r>
            <a:endParaRPr b="0" lang="en-IN" sz="2400" spc="-1" strike="noStrike">
              <a:latin typeface="Arial"/>
            </a:endParaRPr>
          </a:p>
          <a:p>
            <a:pPr>
              <a:lnSpc>
                <a:spcPct val="100000"/>
              </a:lnSpc>
            </a:pPr>
            <a:r>
              <a:rPr b="0" lang="en-IN" sz="2400" spc="-1" strike="noStrike">
                <a:solidFill>
                  <a:srgbClr val="000000"/>
                </a:solidFill>
                <a:latin typeface="Arial Black"/>
                <a:ea typeface="MS Gothic"/>
              </a:rPr>
              <a:t>Mohit Saxena</a:t>
            </a:r>
            <a:endParaRPr b="0" lang="en-IN" sz="2400" spc="-1" strike="noStrike">
              <a:latin typeface="Arial"/>
            </a:endParaRPr>
          </a:p>
          <a:p>
            <a:pPr>
              <a:lnSpc>
                <a:spcPct val="100000"/>
              </a:lnSpc>
            </a:pPr>
            <a:r>
              <a:rPr b="0" lang="en-IN" sz="2400" spc="-1" strike="noStrike">
                <a:solidFill>
                  <a:srgbClr val="000000"/>
                </a:solidFill>
                <a:latin typeface="Arial Black"/>
                <a:ea typeface="MS Gothic"/>
              </a:rPr>
              <a:t>Satyam Gupta</a:t>
            </a:r>
            <a:endParaRPr b="0" lang="en-IN" sz="2400" spc="-1" strike="noStrike">
              <a:latin typeface="Arial"/>
            </a:endParaRPr>
          </a:p>
        </p:txBody>
      </p:sp>
      <p:pic>
        <p:nvPicPr>
          <p:cNvPr id="86" name="Picture 85" descr=""/>
          <p:cNvPicPr/>
          <p:nvPr/>
        </p:nvPicPr>
        <p:blipFill>
          <a:blip r:embed="rId2"/>
          <a:stretch/>
        </p:blipFill>
        <p:spPr>
          <a:xfrm>
            <a:off x="-14760" y="19080"/>
            <a:ext cx="2246040" cy="1492200"/>
          </a:xfrm>
          <a:prstGeom prst="rect">
            <a:avLst/>
          </a:prstGeom>
          <a:ln>
            <a:noFill/>
          </a:ln>
        </p:spPr>
      </p:pic>
      <p:sp>
        <p:nvSpPr>
          <p:cNvPr id="87" name="CustomShape 5"/>
          <p:cNvSpPr/>
          <p:nvPr/>
        </p:nvSpPr>
        <p:spPr>
          <a:xfrm>
            <a:off x="3059280" y="1646280"/>
            <a:ext cx="3827880" cy="622800"/>
          </a:xfrm>
          <a:custGeom>
            <a:avLst/>
            <a:gdLst/>
            <a:ahLst/>
            <a:rect l="l" t="t" r="r" b="b"/>
            <a:pathLst>
              <a:path w="10002" h="15202">
                <a:moveTo>
                  <a:pt x="0" y="0"/>
                </a:moveTo>
                <a:lnTo>
                  <a:pt x="10001" y="0"/>
                </a:lnTo>
                <a:moveTo>
                  <a:pt x="0" y="15201"/>
                </a:moveTo>
                <a:lnTo>
                  <a:pt x="10001" y="15201"/>
                </a:lnTo>
              </a:path>
            </a:pathLst>
          </a:custGeom>
          <a:solidFill>
            <a:srgbClr val="333366"/>
          </a:solidFill>
          <a:ln w="9360">
            <a:noFill/>
          </a:ln>
          <a:effectLst>
            <a:outerShdw algn="tr" blurRad="50800" dir="8100000" dist="37674" rotWithShape="0">
              <a:srgbClr val="000000">
                <a:alpha val="40000"/>
              </a:srgbClr>
            </a:outerShdw>
          </a:effectLst>
        </p:spPr>
        <p:style>
          <a:lnRef idx="0"/>
          <a:fillRef idx="0"/>
          <a:effectRef idx="0"/>
          <a:fontRef idx="minor"/>
        </p:style>
        <p:txBody>
          <a:bodyPr lIns="90000" rIns="90000" tIns="47160" bIns="47160" anchor="ctr" anchorCtr="1">
            <a:noAutofit/>
          </a:bodyPr>
          <a:p>
            <a:pPr algn="just">
              <a:lnSpc>
                <a:spcPct val="100000"/>
              </a:lnSpc>
            </a:pPr>
            <a:r>
              <a:rPr b="0" lang="en-IN" sz="2400" spc="-1" strike="noStrike">
                <a:solidFill>
                  <a:srgbClr val="000000"/>
                </a:solidFill>
                <a:latin typeface="Times New Roman"/>
                <a:ea typeface="MS Gothic"/>
              </a:rPr>
              <a:t>Group No. 2</a:t>
            </a:r>
            <a:endParaRPr b="0" lang="en-IN" sz="2400" spc="-1" strike="noStrike">
              <a:latin typeface="Arial"/>
            </a:endParaRPr>
          </a:p>
          <a:p>
            <a:pPr>
              <a:lnSpc>
                <a:spcPct val="100000"/>
              </a:lnSpc>
            </a:pPr>
            <a:endParaRPr b="0" lang="en-IN" sz="24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afterEffect" fill="hold" presetClass="entr" presetID="3" presetSubtype="10">
                                  <p:stCondLst>
                                    <p:cond delay="0"/>
                                  </p:stCondLst>
                                  <p:childTnLst>
                                    <p:set>
                                      <p:cBhvr>
                                        <p:cTn id="6" dur="1" fill="hold">
                                          <p:stCondLst>
                                            <p:cond delay="0"/>
                                          </p:stCondLst>
                                        </p:cTn>
                                        <p:tgtEl>
                                          <p:spTgt spid="82"/>
                                        </p:tgtEl>
                                        <p:attrNameLst>
                                          <p:attrName>style.visibility</p:attrName>
                                        </p:attrNameLst>
                                      </p:cBhvr>
                                      <p:to>
                                        <p:strVal val="visible"/>
                                      </p:to>
                                    </p:set>
                                    <p:animEffect filter="blinds(horizontal)" transition="in">
                                      <p:cBhvr additive="repl">
                                        <p:cTn id="7" dur="1000"/>
                                        <p:tgtEl>
                                          <p:spTgt spid="82"/>
                                        </p:tgtEl>
                                      </p:cBhvr>
                                    </p:animEffect>
                                  </p:childTnLst>
                                </p:cTn>
                              </p:par>
                            </p:childTnLst>
                          </p:cTn>
                        </p:par>
                        <p:par>
                          <p:cTn id="8" fill="hold">
                            <p:stCondLst>
                              <p:cond delay="1000"/>
                            </p:stCondLst>
                            <p:childTnLst>
                              <p:par>
                                <p:cTn id="9" nodeType="afterEffect" fill="hold" presetClass="entr" presetID="6" presetSubtype="16">
                                  <p:stCondLst>
                                    <p:cond delay="0"/>
                                  </p:stCondLst>
                                  <p:childTnLst>
                                    <p:set>
                                      <p:cBhvr>
                                        <p:cTn id="10" dur="1" fill="hold">
                                          <p:stCondLst>
                                            <p:cond delay="0"/>
                                          </p:stCondLst>
                                        </p:cTn>
                                        <p:tgtEl>
                                          <p:spTgt spid="87"/>
                                        </p:tgtEl>
                                        <p:attrNameLst>
                                          <p:attrName>style.visibility</p:attrName>
                                        </p:attrNameLst>
                                      </p:cBhvr>
                                      <p:to>
                                        <p:strVal val="visible"/>
                                      </p:to>
                                    </p:set>
                                    <p:animEffect filter="circle(in)" transition="in">
                                      <p:cBhvr additive="repl">
                                        <p:cTn id="11" dur="1000"/>
                                        <p:tgtEl>
                                          <p:spTgt spid="87"/>
                                        </p:tgtEl>
                                      </p:cBhvr>
                                    </p:animEffect>
                                  </p:childTnLst>
                                </p:cTn>
                              </p:par>
                            </p:childTnLst>
                          </p:cTn>
                        </p:par>
                        <p:par>
                          <p:cTn id="12" fill="hold">
                            <p:stCondLst>
                              <p:cond delay="2000"/>
                            </p:stCondLst>
                            <p:childTnLst>
                              <p:par>
                                <p:cTn id="13" nodeType="afterEffect" fill="hold" presetClass="entr" presetID="6" presetSubtype="16">
                                  <p:stCondLst>
                                    <p:cond delay="0"/>
                                  </p:stCondLst>
                                  <p:childTnLst>
                                    <p:set>
                                      <p:cBhvr>
                                        <p:cTn id="14" dur="1" fill="hold">
                                          <p:stCondLst>
                                            <p:cond delay="0"/>
                                          </p:stCondLst>
                                        </p:cTn>
                                        <p:tgtEl>
                                          <p:spTgt spid="81"/>
                                        </p:tgtEl>
                                        <p:attrNameLst>
                                          <p:attrName>style.visibility</p:attrName>
                                        </p:attrNameLst>
                                      </p:cBhvr>
                                      <p:to>
                                        <p:strVal val="visible"/>
                                      </p:to>
                                    </p:set>
                                    <p:animEffect filter="circle(in)" transition="in">
                                      <p:cBhvr additive="repl">
                                        <p:cTn id="15" dur="1000"/>
                                        <p:tgtEl>
                                          <p:spTgt spid="81"/>
                                        </p:tgtEl>
                                      </p:cBhvr>
                                    </p:animEffect>
                                  </p:childTnLst>
                                </p:cTn>
                              </p:par>
                            </p:childTnLst>
                          </p:cTn>
                        </p:par>
                        <p:par>
                          <p:cTn id="16" fill="hold">
                            <p:stCondLst>
                              <p:cond delay="3000"/>
                            </p:stCondLst>
                            <p:childTnLst>
                              <p:par>
                                <p:cTn id="17" nodeType="afterEffect" fill="hold" presetClass="entr" presetID="4" presetSubtype="16">
                                  <p:stCondLst>
                                    <p:cond delay="0"/>
                                  </p:stCondLst>
                                  <p:childTnLst>
                                    <p:set>
                                      <p:cBhvr>
                                        <p:cTn id="18" dur="1" fill="hold">
                                          <p:stCondLst>
                                            <p:cond delay="0"/>
                                          </p:stCondLst>
                                        </p:cTn>
                                        <p:tgtEl>
                                          <p:spTgt spid="83"/>
                                        </p:tgtEl>
                                        <p:attrNameLst>
                                          <p:attrName>style.visibility</p:attrName>
                                        </p:attrNameLst>
                                      </p:cBhvr>
                                      <p:to>
                                        <p:strVal val="visible"/>
                                      </p:to>
                                    </p:set>
                                    <p:animEffect filter="box(in)" transition="in">
                                      <p:cBhvr additive="repl">
                                        <p:cTn id="19" dur="1000"/>
                                        <p:tgtEl>
                                          <p:spTgt spid="83"/>
                                        </p:tgtEl>
                                      </p:cBhvr>
                                    </p:animEffect>
                                  </p:childTnLst>
                                </p:cTn>
                              </p:par>
                            </p:childTnLst>
                          </p:cTn>
                        </p:par>
                        <p:par>
                          <p:cTn id="20" fill="hold">
                            <p:stCondLst>
                              <p:cond delay="4000"/>
                            </p:stCondLst>
                            <p:childTnLst>
                              <p:par>
                                <p:cTn id="21" nodeType="afterEffect" fill="hold" presetClass="entr" presetID="3" presetSubtype="10">
                                  <p:stCondLst>
                                    <p:cond delay="0"/>
                                  </p:stCondLst>
                                  <p:childTnLst>
                                    <p:set>
                                      <p:cBhvr>
                                        <p:cTn id="22" dur="1" fill="hold">
                                          <p:stCondLst>
                                            <p:cond delay="0"/>
                                          </p:stCondLst>
                                        </p:cTn>
                                        <p:tgtEl>
                                          <p:spTgt spid="86"/>
                                        </p:tgtEl>
                                        <p:attrNameLst>
                                          <p:attrName>style.visibility</p:attrName>
                                        </p:attrNameLst>
                                      </p:cBhvr>
                                      <p:to>
                                        <p:strVal val="visible"/>
                                      </p:to>
                                    </p:set>
                                    <p:animEffect filter="blinds(horizontal)" transition="in">
                                      <p:cBhvr additive="repl">
                                        <p:cTn id="23" dur="1000"/>
                                        <p:tgtEl>
                                          <p:spTgt spid="86"/>
                                        </p:tgtEl>
                                      </p:cBhvr>
                                    </p:animEffect>
                                  </p:childTnLst>
                                </p:cTn>
                              </p:par>
                            </p:childTnLst>
                          </p:cTn>
                        </p:par>
                        <p:par>
                          <p:cTn id="24" fill="hold">
                            <p:stCondLst>
                              <p:cond delay="5000"/>
                            </p:stCondLst>
                            <p:childTnLst>
                              <p:par>
                                <p:cTn id="25" nodeType="afterEffect" fill="hold" presetClass="entr" presetID="54">
                                  <p:stCondLst>
                                    <p:cond delay="0"/>
                                  </p:stCondLst>
                                  <p:childTnLst>
                                    <p:set>
                                      <p:cBhvr>
                                        <p:cTn id="26" dur="1" fill="hold">
                                          <p:stCondLst>
                                            <p:cond delay="0"/>
                                          </p:stCondLst>
                                        </p:cTn>
                                        <p:tgtEl>
                                          <p:spTgt spid="84"/>
                                        </p:tgtEl>
                                        <p:attrNameLst>
                                          <p:attrName>style.visibility</p:attrName>
                                        </p:attrNameLst>
                                      </p:cBhvr>
                                      <p:to>
                                        <p:strVal val="visible"/>
                                      </p:to>
                                    </p:set>
                                    <p:anim calcmode="lin" valueType="num">
                                      <p:cBhvr additive="repl">
                                        <p:cTn id="27" dur="1000" fill="hold"/>
                                        <p:tgtEl>
                                          <p:spTgt spid="84"/>
                                        </p:tgtEl>
                                        <p:attrNameLst>
                                          <p:attrName>ppt_w</p:attrName>
                                        </p:attrNameLst>
                                      </p:cBhvr>
                                      <p:tavLst>
                                        <p:tav tm="0">
                                          <p:val>
                                            <p:strVal val="#ppt_w*0.05"/>
                                          </p:val>
                                        </p:tav>
                                        <p:tav tm="100000">
                                          <p:val>
                                            <p:strVal val="#ppt_w"/>
                                          </p:val>
                                        </p:tav>
                                      </p:tavLst>
                                    </p:anim>
                                    <p:anim calcmode="lin" valueType="num">
                                      <p:cBhvr additive="repl">
                                        <p:cTn id="28" dur="1000" fill="hold"/>
                                        <p:tgtEl>
                                          <p:spTgt spid="84"/>
                                        </p:tgtEl>
                                        <p:attrNameLst>
                                          <p:attrName>ppt_h</p:attrName>
                                        </p:attrNameLst>
                                      </p:cBhvr>
                                      <p:tavLst>
                                        <p:tav tm="0">
                                          <p:val>
                                            <p:strVal val="#ppt_h"/>
                                          </p:val>
                                        </p:tav>
                                        <p:tav tm="100000">
                                          <p:val>
                                            <p:strVal val="#ppt_h"/>
                                          </p:val>
                                        </p:tav>
                                      </p:tavLst>
                                    </p:anim>
                                    <p:anim calcmode="lin" valueType="num">
                                      <p:cBhvr additive="repl">
                                        <p:cTn id="29" dur="1000" fill="hold"/>
                                        <p:tgtEl>
                                          <p:spTgt spid="84"/>
                                        </p:tgtEl>
                                        <p:attrNameLst>
                                          <p:attrName>ppt_x</p:attrName>
                                        </p:attrNameLst>
                                      </p:cBhvr>
                                      <p:tavLst>
                                        <p:tav tm="0">
                                          <p:val>
                                            <p:strVal val="#ppt_x-.2"/>
                                          </p:val>
                                        </p:tav>
                                        <p:tav tm="100000">
                                          <p:val>
                                            <p:strVal val="#ppt_x"/>
                                          </p:val>
                                        </p:tav>
                                      </p:tavLst>
                                    </p:anim>
                                    <p:anim calcmode="lin" valueType="num">
                                      <p:cBhvr additive="repl">
                                        <p:cTn id="30" dur="1000" fill="hold"/>
                                        <p:tgtEl>
                                          <p:spTgt spid="84"/>
                                        </p:tgtEl>
                                        <p:attrNameLst>
                                          <p:attrName>ppt_y</p:attrName>
                                        </p:attrNameLst>
                                      </p:cBhvr>
                                      <p:tavLst>
                                        <p:tav tm="0">
                                          <p:val>
                                            <p:strVal val="#ppt_y"/>
                                          </p:val>
                                        </p:tav>
                                        <p:tav tm="100000">
                                          <p:val>
                                            <p:strVal val="#ppt_y"/>
                                          </p:val>
                                        </p:tav>
                                      </p:tavLst>
                                    </p:anim>
                                    <p:animEffect filter="fade" transition="in">
                                      <p:cBhvr additive="repl">
                                        <p:cTn id="31" dur="1000"/>
                                        <p:tgtEl>
                                          <p:spTgt spid="84"/>
                                        </p:tgtEl>
                                      </p:cBhvr>
                                    </p:animEffect>
                                  </p:childTnLst>
                                </p:cTn>
                              </p:par>
                            </p:childTnLst>
                          </p:cTn>
                        </p:par>
                        <p:par>
                          <p:cTn id="32" fill="hold">
                            <p:stCondLst>
                              <p:cond delay="6000"/>
                            </p:stCondLst>
                            <p:childTnLst>
                              <p:par>
                                <p:cTn id="33" nodeType="afterEffect" fill="hold" presetClass="entr" presetID="54">
                                  <p:stCondLst>
                                    <p:cond delay="0"/>
                                  </p:stCondLst>
                                  <p:childTnLst>
                                    <p:set>
                                      <p:cBhvr>
                                        <p:cTn id="34" dur="1" fill="hold">
                                          <p:stCondLst>
                                            <p:cond delay="0"/>
                                          </p:stCondLst>
                                        </p:cTn>
                                        <p:tgtEl>
                                          <p:spTgt spid="85"/>
                                        </p:tgtEl>
                                        <p:attrNameLst>
                                          <p:attrName>style.visibility</p:attrName>
                                        </p:attrNameLst>
                                      </p:cBhvr>
                                      <p:to>
                                        <p:strVal val="visible"/>
                                      </p:to>
                                    </p:set>
                                    <p:anim calcmode="lin" valueType="num">
                                      <p:cBhvr additive="repl">
                                        <p:cTn id="35" dur="1000" fill="hold"/>
                                        <p:tgtEl>
                                          <p:spTgt spid="85"/>
                                        </p:tgtEl>
                                        <p:attrNameLst>
                                          <p:attrName>ppt_w</p:attrName>
                                        </p:attrNameLst>
                                      </p:cBhvr>
                                      <p:tavLst>
                                        <p:tav tm="0">
                                          <p:val>
                                            <p:strVal val="#ppt_w*0.05"/>
                                          </p:val>
                                        </p:tav>
                                        <p:tav tm="100000">
                                          <p:val>
                                            <p:strVal val="#ppt_w"/>
                                          </p:val>
                                        </p:tav>
                                      </p:tavLst>
                                    </p:anim>
                                    <p:anim calcmode="lin" valueType="num">
                                      <p:cBhvr additive="repl">
                                        <p:cTn id="36" dur="1000" fill="hold"/>
                                        <p:tgtEl>
                                          <p:spTgt spid="85"/>
                                        </p:tgtEl>
                                        <p:attrNameLst>
                                          <p:attrName>ppt_h</p:attrName>
                                        </p:attrNameLst>
                                      </p:cBhvr>
                                      <p:tavLst>
                                        <p:tav tm="0">
                                          <p:val>
                                            <p:strVal val="#ppt_h"/>
                                          </p:val>
                                        </p:tav>
                                        <p:tav tm="100000">
                                          <p:val>
                                            <p:strVal val="#ppt_h"/>
                                          </p:val>
                                        </p:tav>
                                      </p:tavLst>
                                    </p:anim>
                                    <p:anim calcmode="lin" valueType="num">
                                      <p:cBhvr additive="repl">
                                        <p:cTn id="37" dur="1000" fill="hold"/>
                                        <p:tgtEl>
                                          <p:spTgt spid="85"/>
                                        </p:tgtEl>
                                        <p:attrNameLst>
                                          <p:attrName>ppt_x</p:attrName>
                                        </p:attrNameLst>
                                      </p:cBhvr>
                                      <p:tavLst>
                                        <p:tav tm="0">
                                          <p:val>
                                            <p:strVal val="#ppt_x-.2"/>
                                          </p:val>
                                        </p:tav>
                                        <p:tav tm="100000">
                                          <p:val>
                                            <p:strVal val="#ppt_x"/>
                                          </p:val>
                                        </p:tav>
                                      </p:tavLst>
                                    </p:anim>
                                    <p:anim calcmode="lin" valueType="num">
                                      <p:cBhvr additive="repl">
                                        <p:cTn id="38" dur="1000" fill="hold"/>
                                        <p:tgtEl>
                                          <p:spTgt spid="85"/>
                                        </p:tgtEl>
                                        <p:attrNameLst>
                                          <p:attrName>ppt_y</p:attrName>
                                        </p:attrNameLst>
                                      </p:cBhvr>
                                      <p:tavLst>
                                        <p:tav tm="0">
                                          <p:val>
                                            <p:strVal val="#ppt_y"/>
                                          </p:val>
                                        </p:tav>
                                        <p:tav tm="100000">
                                          <p:val>
                                            <p:strVal val="#ppt_y"/>
                                          </p:val>
                                        </p:tav>
                                      </p:tavLst>
                                    </p:anim>
                                    <p:animEffect filter="fade" transition="in">
                                      <p:cBhvr additive="repl">
                                        <p:cTn id="39" dur="1000"/>
                                        <p:tgtEl>
                                          <p:spTgt spid="8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504000" y="301320"/>
            <a:ext cx="8207280" cy="744480"/>
          </a:xfrm>
          <a:prstGeom prst="rect">
            <a:avLst/>
          </a:prstGeom>
          <a:noFill/>
          <a:ln>
            <a:noFill/>
          </a:ln>
        </p:spPr>
        <p:style>
          <a:lnRef idx="0"/>
          <a:fillRef idx="0"/>
          <a:effectRef idx="0"/>
          <a:fontRef idx="minor"/>
        </p:style>
      </p:sp>
      <p:sp>
        <p:nvSpPr>
          <p:cNvPr id="108" name="CustomShape 2"/>
          <p:cNvSpPr/>
          <p:nvPr/>
        </p:nvSpPr>
        <p:spPr>
          <a:xfrm>
            <a:off x="504000" y="1769040"/>
            <a:ext cx="4426200" cy="5064840"/>
          </a:xfrm>
          <a:prstGeom prst="rect">
            <a:avLst/>
          </a:prstGeom>
          <a:noFill/>
          <a:ln>
            <a:noFill/>
          </a:ln>
        </p:spPr>
        <p:style>
          <a:lnRef idx="0"/>
          <a:fillRef idx="0"/>
          <a:effectRef idx="0"/>
          <a:fontRef idx="minor"/>
        </p:style>
      </p:sp>
      <p:sp>
        <p:nvSpPr>
          <p:cNvPr id="109" name="CustomShape 3"/>
          <p:cNvSpPr/>
          <p:nvPr/>
        </p:nvSpPr>
        <p:spPr>
          <a:xfrm>
            <a:off x="5152680" y="1769040"/>
            <a:ext cx="4426200" cy="5064840"/>
          </a:xfrm>
          <a:prstGeom prst="rect">
            <a:avLst/>
          </a:prstGeom>
          <a:noFill/>
          <a:ln>
            <a:noFill/>
          </a:ln>
        </p:spPr>
        <p:style>
          <a:lnRef idx="0"/>
          <a:fillRef idx="0"/>
          <a:effectRef idx="0"/>
          <a:fontRef idx="minor"/>
        </p:style>
      </p:sp>
      <p:sp>
        <p:nvSpPr>
          <p:cNvPr id="110" name="CustomShape 4"/>
          <p:cNvSpPr/>
          <p:nvPr/>
        </p:nvSpPr>
        <p:spPr>
          <a:xfrm>
            <a:off x="504000" y="429840"/>
            <a:ext cx="8207280" cy="4878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3200" spc="-1" strike="noStrike">
                <a:solidFill>
                  <a:srgbClr val="ff6600"/>
                </a:solidFill>
                <a:latin typeface="Arial"/>
                <a:ea typeface="DejaVu Sans"/>
              </a:rPr>
              <a:t>Testing Technology</a:t>
            </a:r>
            <a:endParaRPr b="0" lang="en-IN" sz="3200" spc="-1" strike="noStrike">
              <a:latin typeface="Arial"/>
            </a:endParaRPr>
          </a:p>
        </p:txBody>
      </p:sp>
      <p:sp>
        <p:nvSpPr>
          <p:cNvPr id="111" name="CustomShape 5"/>
          <p:cNvSpPr/>
          <p:nvPr/>
        </p:nvSpPr>
        <p:spPr>
          <a:xfrm>
            <a:off x="504000" y="1584000"/>
            <a:ext cx="9287640" cy="208764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4"/>
              </a:spcBef>
              <a:buClr>
                <a:srgbClr val="000000"/>
              </a:buClr>
              <a:buSzPct val="45000"/>
              <a:buFont typeface="Wingdings" charset="2"/>
              <a:buChar char=""/>
            </a:pPr>
            <a:r>
              <a:rPr b="0" lang="en-IN" sz="2800" spc="-1" strike="noStrike">
                <a:solidFill>
                  <a:srgbClr val="000000"/>
                </a:solidFill>
                <a:latin typeface="Arial"/>
                <a:ea typeface="DejaVu Sans"/>
              </a:rPr>
              <a:t>Currently we are doing Manual Testing. We are using different mobile phones for the testing.</a:t>
            </a:r>
            <a:endParaRPr b="0" lang="en-IN" sz="2800" spc="-1" strike="noStrike">
              <a:latin typeface="Arial"/>
            </a:endParaRPr>
          </a:p>
          <a:p>
            <a:pPr marL="432000" indent="-323280">
              <a:lnSpc>
                <a:spcPct val="100000"/>
              </a:lnSpc>
              <a:spcBef>
                <a:spcPts val="1414"/>
              </a:spcBef>
              <a:buClr>
                <a:srgbClr val="000000"/>
              </a:buClr>
              <a:buSzPct val="45000"/>
              <a:buFont typeface="Wingdings" charset="2"/>
              <a:buChar char=""/>
            </a:pPr>
            <a:r>
              <a:rPr b="0" lang="en-IN" sz="2800" spc="-1" strike="noStrike">
                <a:solidFill>
                  <a:srgbClr val="000000"/>
                </a:solidFill>
                <a:latin typeface="Arial"/>
                <a:ea typeface="DejaVu Sans"/>
              </a:rPr>
              <a:t>When the project gets complets we will do Junit Test.</a:t>
            </a:r>
            <a:endParaRPr b="0" lang="en-IN" sz="2800" spc="-1" strike="noStrike">
              <a:latin typeface="Arial"/>
            </a:endParaRPr>
          </a:p>
        </p:txBody>
      </p:sp>
    </p:spTree>
  </p:cSld>
  <mc:AlternateContent>
    <mc:Choice Requires="p14">
      <p:transition spd="slow" p14:dur="2000"/>
    </mc:Choice>
    <mc:Fallback>
      <p:transition spd="slow"/>
    </mc:Fallback>
  </mc:AlternateContent>
  <p:timing>
    <p:tnLst>
      <p:par>
        <p:cTn id="271" dur="indefinite" restart="never" nodeType="tmRoot">
          <p:childTnLst>
            <p:seq>
              <p:cTn id="272" dur="indefinite" nodeType="mainSeq">
                <p:childTnLst>
                  <p:par>
                    <p:cTn id="273" fill="hold">
                      <p:stCondLst>
                        <p:cond delay="0"/>
                      </p:stCondLst>
                      <p:childTnLst>
                        <p:par>
                          <p:cTn id="274" fill="hold">
                            <p:stCondLst>
                              <p:cond delay="0"/>
                            </p:stCondLst>
                            <p:childTnLst>
                              <p:par>
                                <p:cTn id="275" nodeType="afterEffect" fill="hold" presetClass="entr" presetID="47">
                                  <p:stCondLst>
                                    <p:cond delay="0"/>
                                  </p:stCondLst>
                                  <p:childTnLst>
                                    <p:set>
                                      <p:cBhvr>
                                        <p:cTn id="276" dur="1" fill="hold">
                                          <p:stCondLst>
                                            <p:cond delay="0"/>
                                          </p:stCondLst>
                                        </p:cTn>
                                        <p:tgtEl>
                                          <p:spTgt spid="110">
                                            <p:txEl>
                                              <p:pRg st="0" end="0"/>
                                            </p:txEl>
                                          </p:spTgt>
                                        </p:tgtEl>
                                        <p:attrNameLst>
                                          <p:attrName>style.visibility</p:attrName>
                                        </p:attrNameLst>
                                      </p:cBhvr>
                                      <p:to>
                                        <p:strVal val="visible"/>
                                      </p:to>
                                    </p:set>
                                    <p:animEffect filter="fade" transition="in">
                                      <p:cBhvr additive="repl">
                                        <p:cTn id="277" dur="1000"/>
                                        <p:tgtEl>
                                          <p:spTgt spid="110">
                                            <p:txEl>
                                              <p:pRg st="0" end="0"/>
                                            </p:txEl>
                                          </p:spTgt>
                                        </p:tgtEl>
                                      </p:cBhvr>
                                    </p:animEffect>
                                    <p:anim calcmode="lin" valueType="num">
                                      <p:cBhvr additive="repl">
                                        <p:cTn id="278" dur="1000" fill="hold"/>
                                        <p:tgtEl>
                                          <p:spTgt spid="110">
                                            <p:txEl>
                                              <p:pRg st="0" end="0"/>
                                            </p:txEl>
                                          </p:spTgt>
                                        </p:tgtEl>
                                        <p:attrNameLst>
                                          <p:attrName>ppt_x</p:attrName>
                                        </p:attrNameLst>
                                      </p:cBhvr>
                                      <p:tavLst>
                                        <p:tav tm="0">
                                          <p:val>
                                            <p:strVal val="#ppt_x"/>
                                          </p:val>
                                        </p:tav>
                                        <p:tav tm="100000">
                                          <p:val>
                                            <p:strVal val="#ppt_x"/>
                                          </p:val>
                                        </p:tav>
                                      </p:tavLst>
                                    </p:anim>
                                    <p:anim calcmode="lin" valueType="num">
                                      <p:cBhvr additive="repl">
                                        <p:cTn id="279" dur="1000" fill="hold"/>
                                        <p:tgtEl>
                                          <p:spTgt spid="1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0" fill="hold">
                      <p:stCondLst>
                        <p:cond delay="indefinite"/>
                      </p:stCondLst>
                      <p:childTnLst>
                        <p:par>
                          <p:cTn id="281" fill="hold">
                            <p:stCondLst>
                              <p:cond delay="0"/>
                            </p:stCondLst>
                            <p:childTnLst>
                              <p:par>
                                <p:cTn id="282" nodeType="clickEffect" fill="hold" presetClass="entr" presetID="14" presetSubtype="10">
                                  <p:stCondLst>
                                    <p:cond delay="0"/>
                                  </p:stCondLst>
                                  <p:childTnLst>
                                    <p:set>
                                      <p:cBhvr>
                                        <p:cTn id="283" dur="1" fill="hold">
                                          <p:stCondLst>
                                            <p:cond delay="0"/>
                                          </p:stCondLst>
                                        </p:cTn>
                                        <p:tgtEl>
                                          <p:spTgt spid="111">
                                            <p:txEl>
                                              <p:pRg st="0" end="0"/>
                                            </p:txEl>
                                          </p:spTgt>
                                        </p:tgtEl>
                                        <p:attrNameLst>
                                          <p:attrName>style.visibility</p:attrName>
                                        </p:attrNameLst>
                                      </p:cBhvr>
                                      <p:to>
                                        <p:strVal val="visible"/>
                                      </p:to>
                                    </p:set>
                                    <p:animEffect filter="randombar(horizontal)" transition="in">
                                      <p:cBhvr additive="repl">
                                        <p:cTn id="284" dur="500"/>
                                        <p:tgtEl>
                                          <p:spTgt spid="111">
                                            <p:txEl>
                                              <p:pRg st="0" end="0"/>
                                            </p:txEl>
                                          </p:spTgt>
                                        </p:tgtEl>
                                      </p:cBhvr>
                                    </p:animEffect>
                                  </p:childTnLst>
                                </p:cTn>
                              </p:par>
                            </p:childTnLst>
                          </p:cTn>
                        </p:par>
                      </p:childTnLst>
                    </p:cTn>
                  </p:par>
                  <p:par>
                    <p:cTn id="285" fill="hold">
                      <p:stCondLst>
                        <p:cond delay="indefinite"/>
                      </p:stCondLst>
                      <p:childTnLst>
                        <p:par>
                          <p:cTn id="286" fill="hold">
                            <p:stCondLst>
                              <p:cond delay="0"/>
                            </p:stCondLst>
                            <p:childTnLst>
                              <p:par>
                                <p:cTn id="287" nodeType="clickEffect" fill="hold" presetClass="entr" presetID="14" presetSubtype="10">
                                  <p:stCondLst>
                                    <p:cond delay="0"/>
                                  </p:stCondLst>
                                  <p:childTnLst>
                                    <p:set>
                                      <p:cBhvr>
                                        <p:cTn id="288" dur="1" fill="hold">
                                          <p:stCondLst>
                                            <p:cond delay="0"/>
                                          </p:stCondLst>
                                        </p:cTn>
                                        <p:tgtEl>
                                          <p:spTgt spid="111">
                                            <p:txEl>
                                              <p:pRg st="1" end="1"/>
                                            </p:txEl>
                                          </p:spTgt>
                                        </p:tgtEl>
                                        <p:attrNameLst>
                                          <p:attrName>style.visibility</p:attrName>
                                        </p:attrNameLst>
                                      </p:cBhvr>
                                      <p:to>
                                        <p:strVal val="visible"/>
                                      </p:to>
                                    </p:set>
                                    <p:animEffect filter="randombar(horizontal)" transition="in">
                                      <p:cBhvr additive="repl">
                                        <p:cTn id="289" dur="500"/>
                                        <p:tgtEl>
                                          <p:spTgt spid="111">
                                            <p:txEl>
                                              <p:pRg st="1" end="1"/>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504000" y="42840"/>
            <a:ext cx="8207280" cy="12618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3200" spc="-1" strike="noStrike">
                <a:solidFill>
                  <a:srgbClr val="ff6600"/>
                </a:solidFill>
                <a:latin typeface="Arial"/>
                <a:ea typeface="DejaVu Sans"/>
              </a:rPr>
              <a:t>Contribution</a:t>
            </a:r>
            <a:endParaRPr b="0" lang="en-IN" sz="3200" spc="-1" strike="noStrike">
              <a:latin typeface="Arial"/>
            </a:endParaRPr>
          </a:p>
        </p:txBody>
      </p:sp>
      <p:sp>
        <p:nvSpPr>
          <p:cNvPr id="113" name="CustomShape 2"/>
          <p:cNvSpPr/>
          <p:nvPr/>
        </p:nvSpPr>
        <p:spPr>
          <a:xfrm>
            <a:off x="504000" y="1584000"/>
            <a:ext cx="9287640" cy="3110040"/>
          </a:xfrm>
          <a:prstGeom prst="rect">
            <a:avLst/>
          </a:prstGeom>
          <a:noFill/>
          <a:ln>
            <a:noFill/>
          </a:ln>
        </p:spPr>
        <p:style>
          <a:lnRef idx="0"/>
          <a:fillRef idx="0"/>
          <a:effectRef idx="0"/>
          <a:fontRef idx="minor"/>
        </p:style>
        <p:txBody>
          <a:bodyPr lIns="0" rIns="0" tIns="0" bIns="0">
            <a:normAutofit/>
          </a:bodyPr>
          <a:p>
            <a:pPr>
              <a:lnSpc>
                <a:spcPct val="100000"/>
              </a:lnSpc>
              <a:spcBef>
                <a:spcPts val="1414"/>
              </a:spcBef>
            </a:pPr>
            <a:r>
              <a:rPr b="0" lang="en-IN" sz="2800" spc="-1" strike="noStrike">
                <a:solidFill>
                  <a:srgbClr val="000000"/>
                </a:solidFill>
                <a:latin typeface="Arial"/>
                <a:ea typeface="DejaVu Sans"/>
              </a:rPr>
              <a:t>As this is a free app for students. There are no financial motivations behind building this project. The main motivation is developing a world-class piece of software and learning &amp; development of Android App.</a:t>
            </a:r>
            <a:endParaRPr b="0" lang="en-IN" sz="2800" spc="-1" strike="noStrike">
              <a:latin typeface="Arial"/>
            </a:endParaRPr>
          </a:p>
          <a:p>
            <a:pPr>
              <a:lnSpc>
                <a:spcPct val="100000"/>
              </a:lnSpc>
              <a:spcBef>
                <a:spcPts val="1414"/>
              </a:spcBef>
            </a:pPr>
            <a:r>
              <a:rPr b="0" lang="en-IN" sz="2800" spc="-1" strike="noStrike">
                <a:solidFill>
                  <a:srgbClr val="000000"/>
                </a:solidFill>
                <a:latin typeface="Arial"/>
                <a:ea typeface="DejaVu Sans"/>
              </a:rPr>
              <a:t>This app will avoids the difficulties of students related to the books. They will easily find and read.</a:t>
            </a:r>
            <a:endParaRPr b="0" lang="en-IN" sz="2800" spc="-1" strike="noStrike">
              <a:latin typeface="Arial"/>
            </a:endParaRPr>
          </a:p>
          <a:p>
            <a:pPr>
              <a:lnSpc>
                <a:spcPct val="100000"/>
              </a:lnSpc>
              <a:spcBef>
                <a:spcPts val="1414"/>
              </a:spcBef>
            </a:pPr>
            <a:endParaRPr b="0" lang="en-IN" sz="2800" spc="-1" strike="noStrike">
              <a:latin typeface="Arial"/>
            </a:endParaRPr>
          </a:p>
        </p:txBody>
      </p:sp>
    </p:spTree>
  </p:cSld>
  <mc:AlternateContent>
    <mc:Choice Requires="p14">
      <p:transition spd="slow" p14:dur="2000"/>
    </mc:Choice>
    <mc:Fallback>
      <p:transition spd="slow"/>
    </mc:Fallback>
  </mc:AlternateContent>
  <p:timing>
    <p:tnLst>
      <p:par>
        <p:cTn id="290" dur="indefinite" restart="never" nodeType="tmRoot">
          <p:childTnLst>
            <p:seq>
              <p:cTn id="291" dur="indefinite" nodeType="mainSeq">
                <p:childTnLst>
                  <p:par>
                    <p:cTn id="292" fill="hold">
                      <p:stCondLst>
                        <p:cond delay="0"/>
                      </p:stCondLst>
                      <p:childTnLst>
                        <p:par>
                          <p:cTn id="293" fill="hold">
                            <p:stCondLst>
                              <p:cond delay="0"/>
                            </p:stCondLst>
                            <p:childTnLst>
                              <p:par>
                                <p:cTn id="294" nodeType="afterEffect" fill="hold" presetClass="entr" presetID="47">
                                  <p:stCondLst>
                                    <p:cond delay="0"/>
                                  </p:stCondLst>
                                  <p:childTnLst>
                                    <p:set>
                                      <p:cBhvr>
                                        <p:cTn id="295" dur="1" fill="hold">
                                          <p:stCondLst>
                                            <p:cond delay="0"/>
                                          </p:stCondLst>
                                        </p:cTn>
                                        <p:tgtEl>
                                          <p:spTgt spid="112">
                                            <p:txEl>
                                              <p:pRg st="0" end="0"/>
                                            </p:txEl>
                                          </p:spTgt>
                                        </p:tgtEl>
                                        <p:attrNameLst>
                                          <p:attrName>style.visibility</p:attrName>
                                        </p:attrNameLst>
                                      </p:cBhvr>
                                      <p:to>
                                        <p:strVal val="visible"/>
                                      </p:to>
                                    </p:set>
                                    <p:animEffect filter="fade" transition="in">
                                      <p:cBhvr additive="repl">
                                        <p:cTn id="296" dur="1000"/>
                                        <p:tgtEl>
                                          <p:spTgt spid="112">
                                            <p:txEl>
                                              <p:pRg st="0" end="0"/>
                                            </p:txEl>
                                          </p:spTgt>
                                        </p:tgtEl>
                                      </p:cBhvr>
                                    </p:animEffect>
                                    <p:anim calcmode="lin" valueType="num">
                                      <p:cBhvr additive="repl">
                                        <p:cTn id="297" dur="1000" fill="hold"/>
                                        <p:tgtEl>
                                          <p:spTgt spid="112">
                                            <p:txEl>
                                              <p:pRg st="0" end="0"/>
                                            </p:txEl>
                                          </p:spTgt>
                                        </p:tgtEl>
                                        <p:attrNameLst>
                                          <p:attrName>ppt_x</p:attrName>
                                        </p:attrNameLst>
                                      </p:cBhvr>
                                      <p:tavLst>
                                        <p:tav tm="0">
                                          <p:val>
                                            <p:strVal val="#ppt_x"/>
                                          </p:val>
                                        </p:tav>
                                        <p:tav tm="100000">
                                          <p:val>
                                            <p:strVal val="#ppt_x"/>
                                          </p:val>
                                        </p:tav>
                                      </p:tavLst>
                                    </p:anim>
                                    <p:anim calcmode="lin" valueType="num">
                                      <p:cBhvr additive="repl">
                                        <p:cTn id="298" dur="1000" fill="hold"/>
                                        <p:tgtEl>
                                          <p:spTgt spid="1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9" fill="hold">
                      <p:stCondLst>
                        <p:cond delay="indefinite"/>
                      </p:stCondLst>
                      <p:childTnLst>
                        <p:par>
                          <p:cTn id="300" fill="hold">
                            <p:stCondLst>
                              <p:cond delay="0"/>
                            </p:stCondLst>
                            <p:childTnLst>
                              <p:par>
                                <p:cTn id="301" nodeType="clickEffect" fill="hold" presetClass="entr" presetID="14" presetSubtype="10">
                                  <p:stCondLst>
                                    <p:cond delay="0"/>
                                  </p:stCondLst>
                                  <p:childTnLst>
                                    <p:set>
                                      <p:cBhvr>
                                        <p:cTn id="302" dur="1" fill="hold">
                                          <p:stCondLst>
                                            <p:cond delay="0"/>
                                          </p:stCondLst>
                                        </p:cTn>
                                        <p:tgtEl>
                                          <p:spTgt spid="113">
                                            <p:txEl>
                                              <p:pRg st="0" end="0"/>
                                            </p:txEl>
                                          </p:spTgt>
                                        </p:tgtEl>
                                        <p:attrNameLst>
                                          <p:attrName>style.visibility</p:attrName>
                                        </p:attrNameLst>
                                      </p:cBhvr>
                                      <p:to>
                                        <p:strVal val="visible"/>
                                      </p:to>
                                    </p:set>
                                    <p:animEffect filter="randombar(horizontal)" transition="in">
                                      <p:cBhvr additive="repl">
                                        <p:cTn id="303" dur="500"/>
                                        <p:tgtEl>
                                          <p:spTgt spid="113">
                                            <p:txEl>
                                              <p:pRg st="0" end="0"/>
                                            </p:txEl>
                                          </p:spTgt>
                                        </p:tgtEl>
                                      </p:cBhvr>
                                    </p:animEffect>
                                  </p:childTnLst>
                                </p:cTn>
                              </p:par>
                            </p:childTnLst>
                          </p:cTn>
                        </p:par>
                      </p:childTnLst>
                    </p:cTn>
                  </p:par>
                  <p:par>
                    <p:cTn id="304" fill="hold">
                      <p:stCondLst>
                        <p:cond delay="indefinite"/>
                      </p:stCondLst>
                      <p:childTnLst>
                        <p:par>
                          <p:cTn id="305" fill="hold">
                            <p:stCondLst>
                              <p:cond delay="0"/>
                            </p:stCondLst>
                            <p:childTnLst>
                              <p:par>
                                <p:cTn id="306" nodeType="clickEffect" fill="hold" presetClass="entr" presetID="14" presetSubtype="10">
                                  <p:stCondLst>
                                    <p:cond delay="0"/>
                                  </p:stCondLst>
                                  <p:childTnLst>
                                    <p:set>
                                      <p:cBhvr>
                                        <p:cTn id="307" dur="1" fill="hold">
                                          <p:stCondLst>
                                            <p:cond delay="0"/>
                                          </p:stCondLst>
                                        </p:cTn>
                                        <p:tgtEl>
                                          <p:spTgt spid="113">
                                            <p:txEl>
                                              <p:pRg st="1" end="1"/>
                                            </p:txEl>
                                          </p:spTgt>
                                        </p:tgtEl>
                                        <p:attrNameLst>
                                          <p:attrName>style.visibility</p:attrName>
                                        </p:attrNameLst>
                                      </p:cBhvr>
                                      <p:to>
                                        <p:strVal val="visible"/>
                                      </p:to>
                                    </p:set>
                                    <p:animEffect filter="randombar(horizontal)" transition="in">
                                      <p:cBhvr additive="repl">
                                        <p:cTn id="308" dur="500"/>
                                        <p:tgtEl>
                                          <p:spTgt spid="113">
                                            <p:txEl>
                                              <p:pRg st="1" end="1"/>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504000" y="42840"/>
            <a:ext cx="8207280" cy="12618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3200" spc="-1" strike="noStrike">
                <a:solidFill>
                  <a:srgbClr val="ff6600"/>
                </a:solidFill>
                <a:latin typeface="Arial"/>
                <a:ea typeface="DejaVu Sans"/>
              </a:rPr>
              <a:t>Scope for extension into major project</a:t>
            </a:r>
            <a:endParaRPr b="0" lang="en-IN" sz="3200" spc="-1" strike="noStrike">
              <a:latin typeface="Arial"/>
            </a:endParaRPr>
          </a:p>
        </p:txBody>
      </p:sp>
      <p:sp>
        <p:nvSpPr>
          <p:cNvPr id="115" name="CustomShape 2"/>
          <p:cNvSpPr/>
          <p:nvPr/>
        </p:nvSpPr>
        <p:spPr>
          <a:xfrm>
            <a:off x="504000" y="1584000"/>
            <a:ext cx="9287640" cy="5167440"/>
          </a:xfrm>
          <a:prstGeom prst="rect">
            <a:avLst/>
          </a:prstGeom>
          <a:noFill/>
          <a:ln>
            <a:noFill/>
          </a:ln>
        </p:spPr>
        <p:style>
          <a:lnRef idx="0"/>
          <a:fillRef idx="0"/>
          <a:effectRef idx="0"/>
          <a:fontRef idx="minor"/>
        </p:style>
        <p:txBody>
          <a:bodyPr lIns="0" rIns="0" tIns="0" bIns="0">
            <a:normAutofit/>
          </a:bodyPr>
          <a:p>
            <a:pPr>
              <a:lnSpc>
                <a:spcPct val="100000"/>
              </a:lnSpc>
              <a:spcBef>
                <a:spcPts val="1414"/>
              </a:spcBef>
            </a:pPr>
            <a:r>
              <a:rPr b="0" lang="en-IN" sz="2800" spc="-1" strike="noStrike">
                <a:solidFill>
                  <a:srgbClr val="000000"/>
                </a:solidFill>
                <a:latin typeface="Arial"/>
                <a:ea typeface="DejaVu Sans"/>
              </a:rPr>
              <a:t>If the popularity of this project is expected to be huge. We expect that the number of downloads of this project would surpass 100 in the very first year, Then with more addition in functionality, the popularity of this project is expected to raise more.</a:t>
            </a:r>
            <a:endParaRPr b="0" lang="en-IN" sz="2800" spc="-1" strike="noStrike">
              <a:latin typeface="Arial"/>
            </a:endParaRPr>
          </a:p>
          <a:p>
            <a:pPr>
              <a:lnSpc>
                <a:spcPct val="100000"/>
              </a:lnSpc>
              <a:spcBef>
                <a:spcPts val="1414"/>
              </a:spcBef>
            </a:pPr>
            <a:r>
              <a:rPr b="0" lang="en-IN" sz="2800" spc="-1" strike="noStrike">
                <a:solidFill>
                  <a:srgbClr val="000000"/>
                </a:solidFill>
                <a:latin typeface="Arial"/>
                <a:ea typeface="DejaVu Sans"/>
              </a:rPr>
              <a:t>In future, we will launch the next version of it that will for all CS students like- B.tech, M.tech, MCA, BCA etc. Then we will launch another next version for the all engineering students like- electronics, electrical, mechanical, civil etc. Then we may develop the next version for the management students like- BBA, MBA.</a:t>
            </a:r>
            <a:endParaRPr b="0" lang="en-IN" sz="2800" spc="-1" strike="noStrike">
              <a:latin typeface="Arial"/>
            </a:endParaRPr>
          </a:p>
        </p:txBody>
      </p:sp>
    </p:spTree>
  </p:cSld>
  <mc:AlternateContent>
    <mc:Choice Requires="p14">
      <p:transition spd="slow" p14:dur="2000"/>
    </mc:Choice>
    <mc:Fallback>
      <p:transition spd="slow"/>
    </mc:Fallback>
  </mc:AlternateContent>
  <p:timing>
    <p:tnLst>
      <p:par>
        <p:cTn id="309" dur="indefinite" restart="never" nodeType="tmRoot">
          <p:childTnLst>
            <p:seq>
              <p:cTn id="310" dur="indefinite" nodeType="mainSeq">
                <p:childTnLst>
                  <p:par>
                    <p:cTn id="311" fill="hold">
                      <p:stCondLst>
                        <p:cond delay="0"/>
                      </p:stCondLst>
                      <p:childTnLst>
                        <p:par>
                          <p:cTn id="312" fill="hold">
                            <p:stCondLst>
                              <p:cond delay="0"/>
                            </p:stCondLst>
                            <p:childTnLst>
                              <p:par>
                                <p:cTn id="313" nodeType="afterEffect" fill="hold" presetClass="entr" presetID="47">
                                  <p:stCondLst>
                                    <p:cond delay="0"/>
                                  </p:stCondLst>
                                  <p:childTnLst>
                                    <p:set>
                                      <p:cBhvr>
                                        <p:cTn id="314" dur="1" fill="hold">
                                          <p:stCondLst>
                                            <p:cond delay="0"/>
                                          </p:stCondLst>
                                        </p:cTn>
                                        <p:tgtEl>
                                          <p:spTgt spid="114">
                                            <p:txEl>
                                              <p:pRg st="0" end="0"/>
                                            </p:txEl>
                                          </p:spTgt>
                                        </p:tgtEl>
                                        <p:attrNameLst>
                                          <p:attrName>style.visibility</p:attrName>
                                        </p:attrNameLst>
                                      </p:cBhvr>
                                      <p:to>
                                        <p:strVal val="visible"/>
                                      </p:to>
                                    </p:set>
                                    <p:animEffect filter="fade" transition="in">
                                      <p:cBhvr additive="repl">
                                        <p:cTn id="315" dur="1000"/>
                                        <p:tgtEl>
                                          <p:spTgt spid="114">
                                            <p:txEl>
                                              <p:pRg st="0" end="0"/>
                                            </p:txEl>
                                          </p:spTgt>
                                        </p:tgtEl>
                                      </p:cBhvr>
                                    </p:animEffect>
                                    <p:anim calcmode="lin" valueType="num">
                                      <p:cBhvr additive="repl">
                                        <p:cTn id="316" dur="1000" fill="hold"/>
                                        <p:tgtEl>
                                          <p:spTgt spid="114">
                                            <p:txEl>
                                              <p:pRg st="0" end="0"/>
                                            </p:txEl>
                                          </p:spTgt>
                                        </p:tgtEl>
                                        <p:attrNameLst>
                                          <p:attrName>ppt_x</p:attrName>
                                        </p:attrNameLst>
                                      </p:cBhvr>
                                      <p:tavLst>
                                        <p:tav tm="0">
                                          <p:val>
                                            <p:strVal val="#ppt_x"/>
                                          </p:val>
                                        </p:tav>
                                        <p:tav tm="100000">
                                          <p:val>
                                            <p:strVal val="#ppt_x"/>
                                          </p:val>
                                        </p:tav>
                                      </p:tavLst>
                                    </p:anim>
                                    <p:anim calcmode="lin" valueType="num">
                                      <p:cBhvr additive="repl">
                                        <p:cTn id="317" dur="1000" fill="hold"/>
                                        <p:tgtEl>
                                          <p:spTgt spid="1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8" fill="hold">
                      <p:stCondLst>
                        <p:cond delay="indefinite"/>
                      </p:stCondLst>
                      <p:childTnLst>
                        <p:par>
                          <p:cTn id="319" fill="hold">
                            <p:stCondLst>
                              <p:cond delay="0"/>
                            </p:stCondLst>
                            <p:childTnLst>
                              <p:par>
                                <p:cTn id="320" nodeType="clickEffect" fill="hold" presetClass="entr" presetID="14" presetSubtype="10">
                                  <p:stCondLst>
                                    <p:cond delay="0"/>
                                  </p:stCondLst>
                                  <p:childTnLst>
                                    <p:set>
                                      <p:cBhvr>
                                        <p:cTn id="321" dur="1" fill="hold">
                                          <p:stCondLst>
                                            <p:cond delay="0"/>
                                          </p:stCondLst>
                                        </p:cTn>
                                        <p:tgtEl>
                                          <p:spTgt spid="115">
                                            <p:txEl>
                                              <p:pRg st="0" end="0"/>
                                            </p:txEl>
                                          </p:spTgt>
                                        </p:tgtEl>
                                        <p:attrNameLst>
                                          <p:attrName>style.visibility</p:attrName>
                                        </p:attrNameLst>
                                      </p:cBhvr>
                                      <p:to>
                                        <p:strVal val="visible"/>
                                      </p:to>
                                    </p:set>
                                    <p:animEffect filter="randombar(horizontal)" transition="in">
                                      <p:cBhvr additive="repl">
                                        <p:cTn id="322" dur="500"/>
                                        <p:tgtEl>
                                          <p:spTgt spid="115">
                                            <p:txEl>
                                              <p:pRg st="0" end="0"/>
                                            </p:txEl>
                                          </p:spTgt>
                                        </p:tgtEl>
                                      </p:cBhvr>
                                    </p:animEffect>
                                  </p:childTnLst>
                                </p:cTn>
                              </p:par>
                            </p:childTnLst>
                          </p:cTn>
                        </p:par>
                      </p:childTnLst>
                    </p:cTn>
                  </p:par>
                  <p:par>
                    <p:cTn id="323" fill="hold">
                      <p:stCondLst>
                        <p:cond delay="indefinite"/>
                      </p:stCondLst>
                      <p:childTnLst>
                        <p:par>
                          <p:cTn id="324" fill="hold">
                            <p:stCondLst>
                              <p:cond delay="0"/>
                            </p:stCondLst>
                            <p:childTnLst>
                              <p:par>
                                <p:cTn id="325" nodeType="clickEffect" fill="hold" presetClass="entr" presetID="14" presetSubtype="10">
                                  <p:stCondLst>
                                    <p:cond delay="0"/>
                                  </p:stCondLst>
                                  <p:childTnLst>
                                    <p:set>
                                      <p:cBhvr>
                                        <p:cTn id="326" dur="1" fill="hold">
                                          <p:stCondLst>
                                            <p:cond delay="0"/>
                                          </p:stCondLst>
                                        </p:cTn>
                                        <p:tgtEl>
                                          <p:spTgt spid="115">
                                            <p:txEl>
                                              <p:pRg st="1" end="1"/>
                                            </p:txEl>
                                          </p:spTgt>
                                        </p:tgtEl>
                                        <p:attrNameLst>
                                          <p:attrName>style.visibility</p:attrName>
                                        </p:attrNameLst>
                                      </p:cBhvr>
                                      <p:to>
                                        <p:strVal val="visible"/>
                                      </p:to>
                                    </p:set>
                                    <p:animEffect filter="randombar(horizontal)" transition="in">
                                      <p:cBhvr additive="repl">
                                        <p:cTn id="327" dur="500"/>
                                        <p:tgtEl>
                                          <p:spTgt spid="115">
                                            <p:txEl>
                                              <p:pRg st="1" end="1"/>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504000" y="42840"/>
            <a:ext cx="8207280" cy="12618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3200" spc="-1" strike="noStrike">
                <a:solidFill>
                  <a:srgbClr val="ff6600"/>
                </a:solidFill>
                <a:latin typeface="Arial"/>
                <a:ea typeface="DejaVu Sans"/>
              </a:rPr>
              <a:t>Conclusion</a:t>
            </a:r>
            <a:endParaRPr b="0" lang="en-IN" sz="3200" spc="-1" strike="noStrike">
              <a:latin typeface="Arial"/>
            </a:endParaRPr>
          </a:p>
        </p:txBody>
      </p:sp>
      <p:sp>
        <p:nvSpPr>
          <p:cNvPr id="117" name="CustomShape 2"/>
          <p:cNvSpPr/>
          <p:nvPr/>
        </p:nvSpPr>
        <p:spPr>
          <a:xfrm>
            <a:off x="544680" y="1431720"/>
            <a:ext cx="9287640" cy="4557600"/>
          </a:xfrm>
          <a:prstGeom prst="rect">
            <a:avLst/>
          </a:prstGeom>
          <a:noFill/>
          <a:ln>
            <a:noFill/>
          </a:ln>
        </p:spPr>
        <p:style>
          <a:lnRef idx="0"/>
          <a:fillRef idx="0"/>
          <a:effectRef idx="0"/>
          <a:fontRef idx="minor"/>
        </p:style>
        <p:txBody>
          <a:bodyPr lIns="0" rIns="0" tIns="0" bIns="0">
            <a:normAutofit/>
          </a:bodyPr>
          <a:p>
            <a:pPr>
              <a:lnSpc>
                <a:spcPct val="100000"/>
              </a:lnSpc>
              <a:spcBef>
                <a:spcPts val="1414"/>
              </a:spcBef>
            </a:pPr>
            <a:r>
              <a:rPr b="0" lang="en-IN" sz="2800" spc="-1" strike="noStrike">
                <a:solidFill>
                  <a:srgbClr val="000000"/>
                </a:solidFill>
                <a:latin typeface="Arial"/>
                <a:ea typeface="DejaVu Sans"/>
              </a:rPr>
              <a:t>After the completion of the project, one can clearly say that our developed Android App will help Students in many ways to learning. This is the easy way to read the books from organized list of books. Now no need to go library, and no need to search on internet, this will saves the lots of time.</a:t>
            </a:r>
            <a:endParaRPr b="0" lang="en-IN" sz="2800" spc="-1" strike="noStrike">
              <a:latin typeface="Arial"/>
            </a:endParaRPr>
          </a:p>
        </p:txBody>
      </p:sp>
    </p:spTree>
  </p:cSld>
  <mc:AlternateContent>
    <mc:Choice Requires="p14">
      <p:transition spd="slow" p14:dur="2000"/>
    </mc:Choice>
    <mc:Fallback>
      <p:transition spd="slow"/>
    </mc:Fallback>
  </mc:AlternateContent>
  <p:timing>
    <p:tnLst>
      <p:par>
        <p:cTn id="328" dur="indefinite" restart="never" nodeType="tmRoot">
          <p:childTnLst>
            <p:seq>
              <p:cTn id="329" dur="indefinite" nodeType="mainSeq">
                <p:childTnLst>
                  <p:par>
                    <p:cTn id="330" fill="hold">
                      <p:stCondLst>
                        <p:cond delay="0"/>
                      </p:stCondLst>
                      <p:childTnLst>
                        <p:par>
                          <p:cTn id="331" fill="hold">
                            <p:stCondLst>
                              <p:cond delay="0"/>
                            </p:stCondLst>
                            <p:childTnLst>
                              <p:par>
                                <p:cTn id="332" nodeType="afterEffect" fill="hold" presetClass="entr" presetID="47">
                                  <p:stCondLst>
                                    <p:cond delay="0"/>
                                  </p:stCondLst>
                                  <p:childTnLst>
                                    <p:set>
                                      <p:cBhvr>
                                        <p:cTn id="333" dur="1" fill="hold">
                                          <p:stCondLst>
                                            <p:cond delay="0"/>
                                          </p:stCondLst>
                                        </p:cTn>
                                        <p:tgtEl>
                                          <p:spTgt spid="116">
                                            <p:txEl>
                                              <p:pRg st="0" end="0"/>
                                            </p:txEl>
                                          </p:spTgt>
                                        </p:tgtEl>
                                        <p:attrNameLst>
                                          <p:attrName>style.visibility</p:attrName>
                                        </p:attrNameLst>
                                      </p:cBhvr>
                                      <p:to>
                                        <p:strVal val="visible"/>
                                      </p:to>
                                    </p:set>
                                    <p:animEffect filter="fade" transition="in">
                                      <p:cBhvr additive="repl">
                                        <p:cTn id="334" dur="1000"/>
                                        <p:tgtEl>
                                          <p:spTgt spid="116">
                                            <p:txEl>
                                              <p:pRg st="0" end="0"/>
                                            </p:txEl>
                                          </p:spTgt>
                                        </p:tgtEl>
                                      </p:cBhvr>
                                    </p:animEffect>
                                    <p:anim calcmode="lin" valueType="num">
                                      <p:cBhvr additive="repl">
                                        <p:cTn id="335" dur="1000" fill="hold"/>
                                        <p:tgtEl>
                                          <p:spTgt spid="116">
                                            <p:txEl>
                                              <p:pRg st="0" end="0"/>
                                            </p:txEl>
                                          </p:spTgt>
                                        </p:tgtEl>
                                        <p:attrNameLst>
                                          <p:attrName>ppt_x</p:attrName>
                                        </p:attrNameLst>
                                      </p:cBhvr>
                                      <p:tavLst>
                                        <p:tav tm="0">
                                          <p:val>
                                            <p:strVal val="#ppt_x"/>
                                          </p:val>
                                        </p:tav>
                                        <p:tav tm="100000">
                                          <p:val>
                                            <p:strVal val="#ppt_x"/>
                                          </p:val>
                                        </p:tav>
                                      </p:tavLst>
                                    </p:anim>
                                    <p:anim calcmode="lin" valueType="num">
                                      <p:cBhvr additive="repl">
                                        <p:cTn id="336" dur="1000" fill="hold"/>
                                        <p:tgtEl>
                                          <p:spTgt spid="1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37" fill="hold">
                      <p:stCondLst>
                        <p:cond delay="indefinite"/>
                      </p:stCondLst>
                      <p:childTnLst>
                        <p:par>
                          <p:cTn id="338" fill="hold">
                            <p:stCondLst>
                              <p:cond delay="0"/>
                            </p:stCondLst>
                            <p:childTnLst>
                              <p:par>
                                <p:cTn id="339" nodeType="clickEffect" fill="hold" presetClass="entr" presetID="14" presetSubtype="10">
                                  <p:stCondLst>
                                    <p:cond delay="0"/>
                                  </p:stCondLst>
                                  <p:childTnLst>
                                    <p:set>
                                      <p:cBhvr>
                                        <p:cTn id="340" dur="1" fill="hold">
                                          <p:stCondLst>
                                            <p:cond delay="0"/>
                                          </p:stCondLst>
                                        </p:cTn>
                                        <p:tgtEl>
                                          <p:spTgt spid="117">
                                            <p:txEl>
                                              <p:pRg st="0" end="0"/>
                                            </p:txEl>
                                          </p:spTgt>
                                        </p:tgtEl>
                                        <p:attrNameLst>
                                          <p:attrName>style.visibility</p:attrName>
                                        </p:attrNameLst>
                                      </p:cBhvr>
                                      <p:to>
                                        <p:strVal val="visible"/>
                                      </p:to>
                                    </p:set>
                                    <p:animEffect filter="randombar(horizontal)" transition="in">
                                      <p:cBhvr additive="repl">
                                        <p:cTn id="341" dur="500"/>
                                        <p:tgtEl>
                                          <p:spTgt spid="117">
                                            <p:txEl>
                                              <p:pRg st="0" end="0"/>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871200" y="1569960"/>
            <a:ext cx="8207280" cy="3733560"/>
          </a:xfrm>
          <a:prstGeom prst="rect">
            <a:avLst/>
          </a:prstGeom>
          <a:noFill/>
          <a:ln>
            <a:noFill/>
          </a:ln>
        </p:spPr>
        <p:txBody>
          <a:bodyPr lIns="0" rIns="0" tIns="0" bIns="0" anchor="ctr">
            <a:noAutofit/>
          </a:bodyPr>
          <a:p>
            <a:pPr algn="ctr">
              <a:lnSpc>
                <a:spcPct val="100000"/>
              </a:lnSpc>
            </a:pPr>
            <a:r>
              <a:rPr b="0" lang="en-US" sz="9600" spc="-1" strike="noStrike">
                <a:solidFill>
                  <a:srgbClr val="ff6600"/>
                </a:solidFill>
                <a:latin typeface="Arial"/>
              </a:rPr>
              <a:t>THANK YOU</a:t>
            </a:r>
            <a:endParaRPr b="0" lang="en-US" sz="9600" spc="-1" strike="noStrike">
              <a:solidFill>
                <a:srgbClr val="000000"/>
              </a:solidFill>
              <a:latin typeface="Arial"/>
            </a:endParaRPr>
          </a:p>
        </p:txBody>
      </p:sp>
      <p:sp>
        <p:nvSpPr>
          <p:cNvPr id="119" name="TextShape 2"/>
          <p:cNvSpPr txBox="1"/>
          <p:nvPr/>
        </p:nvSpPr>
        <p:spPr>
          <a:xfrm>
            <a:off x="504000" y="6788520"/>
            <a:ext cx="45360" cy="45360"/>
          </a:xfrm>
          <a:prstGeom prst="rect">
            <a:avLst/>
          </a:prstGeom>
          <a:noFill/>
          <a:ln>
            <a:noFill/>
          </a:ln>
        </p:spPr>
        <p:txBody>
          <a:bodyPr lIns="0" rIns="0" tIns="0" bIns="0">
            <a:normAutofit fontScale="7000"/>
          </a:bodyPr>
          <a:p>
            <a:pPr>
              <a:lnSpc>
                <a:spcPct val="100000"/>
              </a:lnSpc>
            </a:pPr>
            <a:r>
              <a:rPr b="0" lang="en-US" sz="1800" spc="-1" strike="noStrike">
                <a:solidFill>
                  <a:srgbClr val="000000"/>
                </a:solidFill>
                <a:latin typeface="Arial"/>
              </a:rPr>
              <a:t> </a:t>
            </a:r>
            <a:endParaRPr b="0" lang="en-US" sz="1800" spc="-1" strike="noStrike">
              <a:solidFill>
                <a:srgbClr val="000000"/>
              </a:solidFill>
              <a:latin typeface="Arial"/>
            </a:endParaRPr>
          </a:p>
        </p:txBody>
      </p:sp>
      <p:sp>
        <p:nvSpPr>
          <p:cNvPr id="120" name="TextShape 3"/>
          <p:cNvSpPr txBox="1"/>
          <p:nvPr/>
        </p:nvSpPr>
        <p:spPr>
          <a:xfrm rot="10800000">
            <a:off x="2830320" y="6904080"/>
            <a:ext cx="57960" cy="69480"/>
          </a:xfrm>
          <a:prstGeom prst="rect">
            <a:avLst/>
          </a:prstGeom>
          <a:noFill/>
          <a:ln>
            <a:noFill/>
          </a:ln>
        </p:spPr>
        <p:txBody>
          <a:bodyPr lIns="0" rIns="0" tIns="0" bIns="0">
            <a:normAutofit fontScale="14000"/>
          </a:bodyPr>
          <a:p>
            <a:pPr>
              <a:lnSpc>
                <a:spcPct val="100000"/>
              </a:lnSpc>
            </a:pPr>
            <a:r>
              <a:rPr b="0" lang="en-US" sz="1800" spc="-1" strike="noStrike">
                <a:solidFill>
                  <a:srgbClr val="000000"/>
                </a:solidFill>
                <a:latin typeface="Arial"/>
              </a:rPr>
              <a:t>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504000" y="398880"/>
            <a:ext cx="8207280" cy="5490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3600" spc="-1" strike="noStrike">
                <a:solidFill>
                  <a:srgbClr val="ff6600"/>
                </a:solidFill>
                <a:latin typeface="Arial"/>
                <a:ea typeface="DejaVu Sans"/>
              </a:rPr>
              <a:t>Problem Statement</a:t>
            </a:r>
            <a:endParaRPr b="0" lang="en-IN" sz="3600" spc="-1" strike="noStrike">
              <a:latin typeface="Arial"/>
            </a:endParaRPr>
          </a:p>
        </p:txBody>
      </p:sp>
      <p:sp>
        <p:nvSpPr>
          <p:cNvPr id="89" name="CustomShape 2"/>
          <p:cNvSpPr/>
          <p:nvPr/>
        </p:nvSpPr>
        <p:spPr>
          <a:xfrm>
            <a:off x="504000" y="1769040"/>
            <a:ext cx="9359280" cy="5064840"/>
          </a:xfrm>
          <a:prstGeom prst="rect">
            <a:avLst/>
          </a:prstGeom>
          <a:noFill/>
          <a:ln>
            <a:noFill/>
          </a:ln>
        </p:spPr>
        <p:style>
          <a:lnRef idx="0"/>
          <a:fillRef idx="0"/>
          <a:effectRef idx="0"/>
          <a:fontRef idx="minor"/>
        </p:style>
        <p:txBody>
          <a:bodyPr lIns="0" rIns="0" tIns="0" bIns="0">
            <a:normAutofit/>
          </a:bodyPr>
          <a:p>
            <a:pPr>
              <a:lnSpc>
                <a:spcPct val="100000"/>
              </a:lnSpc>
              <a:spcBef>
                <a:spcPts val="1414"/>
              </a:spcBef>
            </a:pPr>
            <a:endParaRPr b="0" lang="en-IN" sz="1800" spc="-1" strike="noStrike">
              <a:latin typeface="Arial"/>
            </a:endParaRPr>
          </a:p>
          <a:p>
            <a:pPr indent="-216000">
              <a:lnSpc>
                <a:spcPct val="100000"/>
              </a:lnSpc>
              <a:spcBef>
                <a:spcPts val="1414"/>
              </a:spcBef>
              <a:buClr>
                <a:srgbClr val="000000"/>
              </a:buClr>
              <a:buFont typeface="Arial"/>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Students carry heavy weight books. </a:t>
            </a:r>
            <a:endParaRPr b="0" lang="en-IN" sz="3200" spc="-1" strike="noStrike">
              <a:latin typeface="Arial"/>
            </a:endParaRPr>
          </a:p>
          <a:p>
            <a:pPr indent="-216000">
              <a:lnSpc>
                <a:spcPct val="100000"/>
              </a:lnSpc>
              <a:spcBef>
                <a:spcPts val="1414"/>
              </a:spcBef>
              <a:buClr>
                <a:srgbClr val="000000"/>
              </a:buClr>
              <a:buFont typeface="Arial"/>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Students search different books on Google, They waste their time while searching on the internet.</a:t>
            </a:r>
            <a:endParaRPr b="0" lang="en-IN" sz="3200" spc="-1" strike="noStrike">
              <a:latin typeface="Arial"/>
            </a:endParaRPr>
          </a:p>
        </p:txBody>
      </p:sp>
    </p:spTree>
  </p:cSld>
  <mc:AlternateContent>
    <mc:Choice Requires="p14">
      <p:transition spd="slow" p14:dur="2000"/>
    </mc:Choice>
    <mc:Fallback>
      <p:transition spd="slow"/>
    </mc:Fallback>
  </mc:AlternateContent>
  <p:timing>
    <p:tnLst>
      <p:par>
        <p:cTn id="40" dur="indefinite" restart="never" nodeType="tmRoot">
          <p:childTnLst>
            <p:seq>
              <p:cTn id="41" dur="indefinite" nodeType="mainSeq">
                <p:childTnLst>
                  <p:par>
                    <p:cTn id="42" fill="hold">
                      <p:stCondLst>
                        <p:cond delay="0"/>
                      </p:stCondLst>
                      <p:childTnLst>
                        <p:par>
                          <p:cTn id="43" fill="hold">
                            <p:stCondLst>
                              <p:cond delay="0"/>
                            </p:stCondLst>
                            <p:childTnLst>
                              <p:par>
                                <p:cTn id="44" nodeType="afterEffect" fill="hold" presetClass="entr" presetID="47">
                                  <p:stCondLst>
                                    <p:cond delay="0"/>
                                  </p:stCondLst>
                                  <p:childTnLst>
                                    <p:set>
                                      <p:cBhvr>
                                        <p:cTn id="45" dur="1" fill="hold">
                                          <p:stCondLst>
                                            <p:cond delay="0"/>
                                          </p:stCondLst>
                                        </p:cTn>
                                        <p:tgtEl>
                                          <p:spTgt spid="88">
                                            <p:txEl>
                                              <p:pRg st="0" end="0"/>
                                            </p:txEl>
                                          </p:spTgt>
                                        </p:tgtEl>
                                        <p:attrNameLst>
                                          <p:attrName>style.visibility</p:attrName>
                                        </p:attrNameLst>
                                      </p:cBhvr>
                                      <p:to>
                                        <p:strVal val="visible"/>
                                      </p:to>
                                    </p:set>
                                    <p:animEffect filter="fade" transition="in">
                                      <p:cBhvr additive="repl">
                                        <p:cTn id="46" dur="1000"/>
                                        <p:tgtEl>
                                          <p:spTgt spid="88">
                                            <p:txEl>
                                              <p:pRg st="0" end="0"/>
                                            </p:txEl>
                                          </p:spTgt>
                                        </p:tgtEl>
                                      </p:cBhvr>
                                    </p:animEffect>
                                    <p:anim calcmode="lin" valueType="num">
                                      <p:cBhvr additive="repl">
                                        <p:cTn id="47" dur="1000" fill="hold"/>
                                        <p:tgtEl>
                                          <p:spTgt spid="88">
                                            <p:txEl>
                                              <p:pRg st="0" end="0"/>
                                            </p:txEl>
                                          </p:spTgt>
                                        </p:tgtEl>
                                        <p:attrNameLst>
                                          <p:attrName>ppt_x</p:attrName>
                                        </p:attrNameLst>
                                      </p:cBhvr>
                                      <p:tavLst>
                                        <p:tav tm="0">
                                          <p:val>
                                            <p:strVal val="#ppt_x"/>
                                          </p:val>
                                        </p:tav>
                                        <p:tav tm="100000">
                                          <p:val>
                                            <p:strVal val="#ppt_x"/>
                                          </p:val>
                                        </p:tav>
                                      </p:tavLst>
                                    </p:anim>
                                    <p:anim calcmode="lin" valueType="num">
                                      <p:cBhvr additive="repl">
                                        <p:cTn id="48" dur="1000" fill="hold"/>
                                        <p:tgtEl>
                                          <p:spTgt spid="8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4" presetSubtype="10">
                                  <p:stCondLst>
                                    <p:cond delay="0"/>
                                  </p:stCondLst>
                                  <p:childTnLst>
                                    <p:set>
                                      <p:cBhvr>
                                        <p:cTn id="52" dur="1" fill="hold">
                                          <p:stCondLst>
                                            <p:cond delay="0"/>
                                          </p:stCondLst>
                                        </p:cTn>
                                        <p:tgtEl>
                                          <p:spTgt spid="89">
                                            <p:txEl>
                                              <p:pRg st="1" end="1"/>
                                            </p:txEl>
                                          </p:spTgt>
                                        </p:tgtEl>
                                        <p:attrNameLst>
                                          <p:attrName>style.visibility</p:attrName>
                                        </p:attrNameLst>
                                      </p:cBhvr>
                                      <p:to>
                                        <p:strVal val="visible"/>
                                      </p:to>
                                    </p:set>
                                    <p:animEffect filter="randombar(horizontal)" transition="in">
                                      <p:cBhvr additive="repl">
                                        <p:cTn id="53" dur="500"/>
                                        <p:tgtEl>
                                          <p:spTgt spid="89">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nodeType="clickEffect" fill="hold" presetClass="entr" presetID="14" presetSubtype="10">
                                  <p:stCondLst>
                                    <p:cond delay="0"/>
                                  </p:stCondLst>
                                  <p:childTnLst>
                                    <p:set>
                                      <p:cBhvr>
                                        <p:cTn id="57" dur="1" fill="hold">
                                          <p:stCondLst>
                                            <p:cond delay="0"/>
                                          </p:stCondLst>
                                        </p:cTn>
                                        <p:tgtEl>
                                          <p:spTgt spid="89">
                                            <p:txEl>
                                              <p:pRg st="2" end="2"/>
                                            </p:txEl>
                                          </p:spTgt>
                                        </p:tgtEl>
                                        <p:attrNameLst>
                                          <p:attrName>style.visibility</p:attrName>
                                        </p:attrNameLst>
                                      </p:cBhvr>
                                      <p:to>
                                        <p:strVal val="visible"/>
                                      </p:to>
                                    </p:set>
                                    <p:animEffect filter="randombar(horizontal)" transition="in">
                                      <p:cBhvr additive="repl">
                                        <p:cTn id="58" dur="500"/>
                                        <p:tgtEl>
                                          <p:spTgt spid="89">
                                            <p:txEl>
                                              <p:pRg st="2" end="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504000" y="42840"/>
            <a:ext cx="8207280" cy="12618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3600" spc="-1" strike="noStrike">
                <a:solidFill>
                  <a:srgbClr val="ff6600"/>
                </a:solidFill>
                <a:latin typeface="Arial"/>
                <a:ea typeface="DejaVu Sans"/>
              </a:rPr>
              <a:t>Reason for Selecting</a:t>
            </a:r>
            <a:endParaRPr b="0" lang="en-IN" sz="3600" spc="-1" strike="noStrike">
              <a:latin typeface="Arial"/>
            </a:endParaRPr>
          </a:p>
        </p:txBody>
      </p:sp>
      <p:sp>
        <p:nvSpPr>
          <p:cNvPr id="91" name="CustomShape 2"/>
          <p:cNvSpPr/>
          <p:nvPr/>
        </p:nvSpPr>
        <p:spPr>
          <a:xfrm>
            <a:off x="468360" y="1569960"/>
            <a:ext cx="9359280" cy="5064840"/>
          </a:xfrm>
          <a:prstGeom prst="rect">
            <a:avLst/>
          </a:prstGeom>
          <a:noFill/>
          <a:ln>
            <a:noFill/>
          </a:ln>
        </p:spPr>
        <p:style>
          <a:lnRef idx="0"/>
          <a:fillRef idx="0"/>
          <a:effectRef idx="0"/>
          <a:fontRef idx="minor"/>
        </p:style>
        <p:txBody>
          <a:bodyPr lIns="0" rIns="0" tIns="0" bIns="0">
            <a:normAutofit/>
          </a:bodyPr>
          <a:p>
            <a:pPr>
              <a:lnSpc>
                <a:spcPct val="100000"/>
              </a:lnSpc>
              <a:spcBef>
                <a:spcPts val="1414"/>
              </a:spcBef>
            </a:pPr>
            <a:endParaRPr b="0" lang="en-IN" sz="1800" spc="-1" strike="noStrike">
              <a:latin typeface="Arial"/>
            </a:endParaRPr>
          </a:p>
          <a:p>
            <a:pPr indent="-216000">
              <a:lnSpc>
                <a:spcPct val="100000"/>
              </a:lnSpc>
              <a:spcBef>
                <a:spcPts val="1414"/>
              </a:spcBef>
              <a:buClr>
                <a:srgbClr val="000000"/>
              </a:buClr>
              <a:buFont typeface="Arial"/>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To overcome the problem of students, while searching the books on the internet. </a:t>
            </a:r>
            <a:endParaRPr b="0" lang="en-IN" sz="3200" spc="-1" strike="noStrike">
              <a:latin typeface="Arial"/>
            </a:endParaRPr>
          </a:p>
          <a:p>
            <a:pPr indent="-216000">
              <a:lnSpc>
                <a:spcPct val="100000"/>
              </a:lnSpc>
              <a:spcBef>
                <a:spcPts val="1414"/>
              </a:spcBef>
              <a:buClr>
                <a:srgbClr val="000000"/>
              </a:buClr>
              <a:buFont typeface="Arial"/>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Remove the problem of carrying the heavy books.</a:t>
            </a:r>
            <a:endParaRPr b="0" lang="en-IN" sz="3200" spc="-1" strike="noStrike">
              <a:latin typeface="Arial"/>
            </a:endParaRPr>
          </a:p>
          <a:p>
            <a:pPr indent="-216000">
              <a:lnSpc>
                <a:spcPct val="100000"/>
              </a:lnSpc>
              <a:spcBef>
                <a:spcPts val="1414"/>
              </a:spcBef>
              <a:buClr>
                <a:srgbClr val="000000"/>
              </a:buClr>
              <a:buFont typeface="Arial"/>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Students can learn anytime &amp; anywhere.</a:t>
            </a:r>
            <a:endParaRPr b="0" lang="en-IN" sz="3200" spc="-1" strike="noStrike">
              <a:latin typeface="Arial"/>
            </a:endParaRPr>
          </a:p>
          <a:p>
            <a:pPr indent="-216000">
              <a:lnSpc>
                <a:spcPct val="100000"/>
              </a:lnSpc>
              <a:spcBef>
                <a:spcPts val="1414"/>
              </a:spcBef>
              <a:buClr>
                <a:srgbClr val="000000"/>
              </a:buClr>
              <a:buFont typeface="Arial"/>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To provide relevant content, provided by the subject teacher.</a:t>
            </a:r>
            <a:endParaRPr b="0" lang="en-IN" sz="3200" spc="-1" strike="noStrike">
              <a:latin typeface="Arial"/>
            </a:endParaRPr>
          </a:p>
        </p:txBody>
      </p:sp>
    </p:spTree>
  </p:cSld>
  <mc:AlternateContent>
    <mc:Choice Requires="p14">
      <p:transition spd="slow" p14:dur="2000"/>
    </mc:Choice>
    <mc:Fallback>
      <p:transition spd="slow"/>
    </mc:Fallback>
  </mc:AlternateContent>
  <p:timing>
    <p:tnLst>
      <p:par>
        <p:cTn id="59" dur="indefinite" restart="never" nodeType="tmRoot">
          <p:childTnLst>
            <p:seq>
              <p:cTn id="60" dur="indefinite" nodeType="mainSeq">
                <p:childTnLst>
                  <p:par>
                    <p:cTn id="61" fill="hold">
                      <p:stCondLst>
                        <p:cond delay="0"/>
                      </p:stCondLst>
                      <p:childTnLst>
                        <p:par>
                          <p:cTn id="62" fill="hold">
                            <p:stCondLst>
                              <p:cond delay="0"/>
                            </p:stCondLst>
                            <p:childTnLst>
                              <p:par>
                                <p:cTn id="63" nodeType="afterEffect" fill="hold" presetClass="entr" presetID="47">
                                  <p:stCondLst>
                                    <p:cond delay="0"/>
                                  </p:stCondLst>
                                  <p:childTnLst>
                                    <p:set>
                                      <p:cBhvr>
                                        <p:cTn id="64" dur="1" fill="hold">
                                          <p:stCondLst>
                                            <p:cond delay="0"/>
                                          </p:stCondLst>
                                        </p:cTn>
                                        <p:tgtEl>
                                          <p:spTgt spid="90">
                                            <p:txEl>
                                              <p:pRg st="0" end="0"/>
                                            </p:txEl>
                                          </p:spTgt>
                                        </p:tgtEl>
                                        <p:attrNameLst>
                                          <p:attrName>style.visibility</p:attrName>
                                        </p:attrNameLst>
                                      </p:cBhvr>
                                      <p:to>
                                        <p:strVal val="visible"/>
                                      </p:to>
                                    </p:set>
                                    <p:animEffect filter="fade" transition="in">
                                      <p:cBhvr additive="repl">
                                        <p:cTn id="65" dur="500"/>
                                        <p:tgtEl>
                                          <p:spTgt spid="90">
                                            <p:txEl>
                                              <p:pRg st="0" end="0"/>
                                            </p:txEl>
                                          </p:spTgt>
                                        </p:tgtEl>
                                      </p:cBhvr>
                                    </p:animEffect>
                                    <p:anim calcmode="lin" valueType="num">
                                      <p:cBhvr additive="repl">
                                        <p:cTn id="66" dur="500" fill="hold"/>
                                        <p:tgtEl>
                                          <p:spTgt spid="90">
                                            <p:txEl>
                                              <p:pRg st="0" end="0"/>
                                            </p:txEl>
                                          </p:spTgt>
                                        </p:tgtEl>
                                        <p:attrNameLst>
                                          <p:attrName>ppt_x</p:attrName>
                                        </p:attrNameLst>
                                      </p:cBhvr>
                                      <p:tavLst>
                                        <p:tav tm="0">
                                          <p:val>
                                            <p:strVal val="#ppt_x"/>
                                          </p:val>
                                        </p:tav>
                                        <p:tav tm="100000">
                                          <p:val>
                                            <p:strVal val="#ppt_x"/>
                                          </p:val>
                                        </p:tav>
                                      </p:tavLst>
                                    </p:anim>
                                    <p:anim calcmode="lin" valueType="num">
                                      <p:cBhvr additive="repl">
                                        <p:cTn id="67" dur="500" fill="hold"/>
                                        <p:tgtEl>
                                          <p:spTgt spid="9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nodeType="clickEffect" fill="hold" presetClass="entr" presetID="14" presetSubtype="10">
                                  <p:stCondLst>
                                    <p:cond delay="0"/>
                                  </p:stCondLst>
                                  <p:childTnLst>
                                    <p:set>
                                      <p:cBhvr>
                                        <p:cTn id="71" dur="1" fill="hold">
                                          <p:stCondLst>
                                            <p:cond delay="0"/>
                                          </p:stCondLst>
                                        </p:cTn>
                                        <p:tgtEl>
                                          <p:spTgt spid="91">
                                            <p:txEl>
                                              <p:pRg st="1" end="1"/>
                                            </p:txEl>
                                          </p:spTgt>
                                        </p:tgtEl>
                                        <p:attrNameLst>
                                          <p:attrName>style.visibility</p:attrName>
                                        </p:attrNameLst>
                                      </p:cBhvr>
                                      <p:to>
                                        <p:strVal val="visible"/>
                                      </p:to>
                                    </p:set>
                                    <p:animEffect filter="randombar(horizontal)" transition="in">
                                      <p:cBhvr additive="repl">
                                        <p:cTn id="72" dur="500"/>
                                        <p:tgtEl>
                                          <p:spTgt spid="91">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14" presetSubtype="10">
                                  <p:stCondLst>
                                    <p:cond delay="0"/>
                                  </p:stCondLst>
                                  <p:childTnLst>
                                    <p:set>
                                      <p:cBhvr>
                                        <p:cTn id="76" dur="1" fill="hold">
                                          <p:stCondLst>
                                            <p:cond delay="0"/>
                                          </p:stCondLst>
                                        </p:cTn>
                                        <p:tgtEl>
                                          <p:spTgt spid="91">
                                            <p:txEl>
                                              <p:pRg st="2" end="2"/>
                                            </p:txEl>
                                          </p:spTgt>
                                        </p:tgtEl>
                                        <p:attrNameLst>
                                          <p:attrName>style.visibility</p:attrName>
                                        </p:attrNameLst>
                                      </p:cBhvr>
                                      <p:to>
                                        <p:strVal val="visible"/>
                                      </p:to>
                                    </p:set>
                                    <p:animEffect filter="randombar(horizontal)" transition="in">
                                      <p:cBhvr additive="repl">
                                        <p:cTn id="77" dur="500"/>
                                        <p:tgtEl>
                                          <p:spTgt spid="91">
                                            <p:txEl>
                                              <p:pRg st="2" end="2"/>
                                            </p:txEl>
                                          </p:spTgt>
                                        </p:tgtEl>
                                      </p:cBhvr>
                                    </p:animEffect>
                                  </p:childTnLst>
                                </p:cTn>
                              </p:par>
                            </p:childTnLst>
                          </p:cTn>
                        </p:par>
                      </p:childTnLst>
                    </p:cTn>
                  </p:par>
                  <p:par>
                    <p:cTn id="78" fill="hold">
                      <p:stCondLst>
                        <p:cond delay="indefinite"/>
                      </p:stCondLst>
                      <p:childTnLst>
                        <p:par>
                          <p:cTn id="79" fill="hold">
                            <p:stCondLst>
                              <p:cond delay="0"/>
                            </p:stCondLst>
                            <p:childTnLst>
                              <p:par>
                                <p:cTn id="80" nodeType="clickEffect" fill="hold" presetClass="entr" presetID="14" presetSubtype="10">
                                  <p:stCondLst>
                                    <p:cond delay="0"/>
                                  </p:stCondLst>
                                  <p:childTnLst>
                                    <p:set>
                                      <p:cBhvr>
                                        <p:cTn id="81" dur="1" fill="hold">
                                          <p:stCondLst>
                                            <p:cond delay="0"/>
                                          </p:stCondLst>
                                        </p:cTn>
                                        <p:tgtEl>
                                          <p:spTgt spid="91">
                                            <p:txEl>
                                              <p:pRg st="3" end="3"/>
                                            </p:txEl>
                                          </p:spTgt>
                                        </p:tgtEl>
                                        <p:attrNameLst>
                                          <p:attrName>style.visibility</p:attrName>
                                        </p:attrNameLst>
                                      </p:cBhvr>
                                      <p:to>
                                        <p:strVal val="visible"/>
                                      </p:to>
                                    </p:set>
                                    <p:animEffect filter="randombar(horizontal)" transition="in">
                                      <p:cBhvr additive="repl">
                                        <p:cTn id="82" dur="500"/>
                                        <p:tgtEl>
                                          <p:spTgt spid="91">
                                            <p:txEl>
                                              <p:pRg st="3" end="3"/>
                                            </p:txEl>
                                          </p:spTgt>
                                        </p:tgtEl>
                                      </p:cBhvr>
                                    </p:animEffect>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14" presetSubtype="10">
                                  <p:stCondLst>
                                    <p:cond delay="0"/>
                                  </p:stCondLst>
                                  <p:childTnLst>
                                    <p:set>
                                      <p:cBhvr>
                                        <p:cTn id="86" dur="1" fill="hold">
                                          <p:stCondLst>
                                            <p:cond delay="0"/>
                                          </p:stCondLst>
                                        </p:cTn>
                                        <p:tgtEl>
                                          <p:spTgt spid="91">
                                            <p:txEl>
                                              <p:pRg st="4" end="4"/>
                                            </p:txEl>
                                          </p:spTgt>
                                        </p:tgtEl>
                                        <p:attrNameLst>
                                          <p:attrName>style.visibility</p:attrName>
                                        </p:attrNameLst>
                                      </p:cBhvr>
                                      <p:to>
                                        <p:strVal val="visible"/>
                                      </p:to>
                                    </p:set>
                                    <p:animEffect filter="randombar(horizontal)" transition="in">
                                      <p:cBhvr additive="repl">
                                        <p:cTn id="87" dur="500"/>
                                        <p:tgtEl>
                                          <p:spTgt spid="91">
                                            <p:txEl>
                                              <p:pRg st="4" end="4"/>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504000" y="398880"/>
            <a:ext cx="8207280" cy="5490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3600" spc="-1" strike="noStrike">
                <a:solidFill>
                  <a:srgbClr val="ff6600"/>
                </a:solidFill>
                <a:latin typeface="Arial"/>
                <a:ea typeface="DejaVu Sans"/>
              </a:rPr>
              <a:t>Objectives</a:t>
            </a:r>
            <a:endParaRPr b="0" lang="en-IN" sz="3600" spc="-1" strike="noStrike">
              <a:latin typeface="Arial"/>
            </a:endParaRPr>
          </a:p>
        </p:txBody>
      </p:sp>
      <p:sp>
        <p:nvSpPr>
          <p:cNvPr id="93" name="CustomShape 2"/>
          <p:cNvSpPr/>
          <p:nvPr/>
        </p:nvSpPr>
        <p:spPr>
          <a:xfrm>
            <a:off x="504000" y="1769040"/>
            <a:ext cx="9215280" cy="5064840"/>
          </a:xfrm>
          <a:prstGeom prst="rect">
            <a:avLst/>
          </a:prstGeom>
          <a:noFill/>
          <a:ln>
            <a:noFill/>
          </a:ln>
        </p:spPr>
        <p:style>
          <a:lnRef idx="0"/>
          <a:fillRef idx="0"/>
          <a:effectRef idx="0"/>
          <a:fontRef idx="minor"/>
        </p:style>
        <p:txBody>
          <a:bodyPr lIns="0" rIns="0" tIns="0" bIns="0">
            <a:normAutofit fontScale="73000"/>
          </a:bodyPr>
          <a:p>
            <a:pPr marL="432000" indent="-323280">
              <a:lnSpc>
                <a:spcPct val="100000"/>
              </a:lnSpc>
              <a:spcBef>
                <a:spcPts val="1414"/>
              </a:spcBef>
              <a:buClr>
                <a:srgbClr val="000000"/>
              </a:buClr>
              <a:buSzPct val="45000"/>
              <a:buFont typeface="Wingdings" charset="2"/>
              <a:buChar char=""/>
            </a:pPr>
            <a:r>
              <a:rPr b="0" lang="en-IN" sz="3200" spc="-1" strike="noStrike">
                <a:solidFill>
                  <a:srgbClr val="000000"/>
                </a:solidFill>
                <a:latin typeface="Arial"/>
                <a:ea typeface="DejaVu Sans"/>
              </a:rPr>
              <a:t>A student can read any subject anytime and anywhere.</a:t>
            </a:r>
            <a:endParaRPr b="0" lang="en-IN" sz="3200" spc="-1" strike="noStrike">
              <a:latin typeface="Arial"/>
            </a:endParaRPr>
          </a:p>
          <a:p>
            <a:pPr marL="432000" indent="-323280">
              <a:lnSpc>
                <a:spcPct val="100000"/>
              </a:lnSpc>
              <a:spcBef>
                <a:spcPts val="1414"/>
              </a:spcBef>
              <a:buClr>
                <a:srgbClr val="000000"/>
              </a:buClr>
              <a:buSzPct val="45000"/>
              <a:buFont typeface="Wingdings" charset="2"/>
              <a:buChar char=""/>
            </a:pPr>
            <a:r>
              <a:rPr b="0" lang="en-IN" sz="3200" spc="-1" strike="noStrike">
                <a:solidFill>
                  <a:srgbClr val="000000"/>
                </a:solidFill>
                <a:latin typeface="Arial"/>
                <a:ea typeface="DejaVu Sans"/>
              </a:rPr>
              <a:t>This app contains the complete syllabus and pdf books of all subjects that are teaches in MCA course in GLA University.</a:t>
            </a:r>
            <a:endParaRPr b="0" lang="en-IN" sz="3200" spc="-1" strike="noStrike">
              <a:latin typeface="Arial"/>
            </a:endParaRPr>
          </a:p>
          <a:p>
            <a:pPr marL="432000" indent="-323280">
              <a:lnSpc>
                <a:spcPct val="100000"/>
              </a:lnSpc>
              <a:spcBef>
                <a:spcPts val="1414"/>
              </a:spcBef>
              <a:buClr>
                <a:srgbClr val="000000"/>
              </a:buClr>
              <a:buSzPct val="45000"/>
              <a:buFont typeface="Wingdings" charset="2"/>
              <a:buChar char=""/>
            </a:pPr>
            <a:r>
              <a:rPr b="0" lang="en-IN" sz="3200" spc="-1" strike="noStrike">
                <a:solidFill>
                  <a:srgbClr val="000000"/>
                </a:solidFill>
                <a:latin typeface="Arial"/>
                <a:ea typeface="DejaVu Sans"/>
              </a:rPr>
              <a:t>Students don’t need to carry heavy weight books.</a:t>
            </a:r>
            <a:endParaRPr b="0" lang="en-IN" sz="3200" spc="-1" strike="noStrike">
              <a:latin typeface="Arial"/>
            </a:endParaRPr>
          </a:p>
          <a:p>
            <a:pPr marL="432000" indent="-323280">
              <a:lnSpc>
                <a:spcPct val="100000"/>
              </a:lnSpc>
              <a:spcBef>
                <a:spcPts val="1414"/>
              </a:spcBef>
              <a:buClr>
                <a:srgbClr val="000000"/>
              </a:buClr>
              <a:buSzPct val="45000"/>
              <a:buFont typeface="Wingdings" charset="2"/>
              <a:buChar char=""/>
            </a:pPr>
            <a:r>
              <a:rPr b="0" lang="en-IN" sz="3200" spc="-1" strike="noStrike">
                <a:solidFill>
                  <a:srgbClr val="000000"/>
                </a:solidFill>
                <a:latin typeface="Arial"/>
                <a:ea typeface="DejaVu Sans"/>
              </a:rPr>
              <a:t>This app saves the time of searching.This app loads the book very fast and saves the time. </a:t>
            </a:r>
            <a:endParaRPr b="0" lang="en-IN" sz="3200" spc="-1" strike="noStrike">
              <a:latin typeface="Arial"/>
            </a:endParaRPr>
          </a:p>
          <a:p>
            <a:pPr marL="432000" indent="-323280">
              <a:lnSpc>
                <a:spcPct val="100000"/>
              </a:lnSpc>
              <a:spcBef>
                <a:spcPts val="1414"/>
              </a:spcBef>
              <a:buClr>
                <a:srgbClr val="000000"/>
              </a:buClr>
              <a:buSzPct val="45000"/>
              <a:buFont typeface="Wingdings" charset="2"/>
              <a:buChar char=""/>
            </a:pPr>
            <a:r>
              <a:rPr b="0" lang="en-IN" sz="3200" spc="-1" strike="noStrike">
                <a:solidFill>
                  <a:srgbClr val="000000"/>
                </a:solidFill>
                <a:latin typeface="Arial"/>
                <a:ea typeface="DejaVu Sans"/>
              </a:rPr>
              <a:t>A student can also download the book, so that he/she can read the book while internet is not connected.</a:t>
            </a:r>
            <a:endParaRPr b="0" lang="en-IN" sz="3200" spc="-1" strike="noStrike">
              <a:latin typeface="Arial"/>
            </a:endParaRPr>
          </a:p>
        </p:txBody>
      </p:sp>
    </p:spTree>
  </p:cSld>
  <mc:AlternateContent>
    <mc:Choice Requires="p14">
      <p:transition spd="slow" p14:dur="2000"/>
    </mc:Choice>
    <mc:Fallback>
      <p:transition spd="slow"/>
    </mc:Fallback>
  </mc:AlternateContent>
  <p:timing>
    <p:tnLst>
      <p:par>
        <p:cTn id="88" dur="indefinite" restart="never" nodeType="tmRoot">
          <p:childTnLst>
            <p:seq>
              <p:cTn id="89" dur="indefinite" nodeType="mainSeq">
                <p:childTnLst>
                  <p:par>
                    <p:cTn id="90" fill="hold">
                      <p:stCondLst>
                        <p:cond delay="0"/>
                      </p:stCondLst>
                      <p:childTnLst>
                        <p:par>
                          <p:cTn id="91" fill="hold">
                            <p:stCondLst>
                              <p:cond delay="0"/>
                            </p:stCondLst>
                            <p:childTnLst>
                              <p:par>
                                <p:cTn id="92" nodeType="afterEffect" fill="hold" presetClass="entr" presetID="47">
                                  <p:stCondLst>
                                    <p:cond delay="0"/>
                                  </p:stCondLst>
                                  <p:childTnLst>
                                    <p:set>
                                      <p:cBhvr>
                                        <p:cTn id="93" dur="1" fill="hold">
                                          <p:stCondLst>
                                            <p:cond delay="0"/>
                                          </p:stCondLst>
                                        </p:cTn>
                                        <p:tgtEl>
                                          <p:spTgt spid="92">
                                            <p:txEl>
                                              <p:pRg st="0" end="0"/>
                                            </p:txEl>
                                          </p:spTgt>
                                        </p:tgtEl>
                                        <p:attrNameLst>
                                          <p:attrName>style.visibility</p:attrName>
                                        </p:attrNameLst>
                                      </p:cBhvr>
                                      <p:to>
                                        <p:strVal val="visible"/>
                                      </p:to>
                                    </p:set>
                                    <p:animEffect filter="fade" transition="in">
                                      <p:cBhvr additive="repl">
                                        <p:cTn id="94" dur="1000"/>
                                        <p:tgtEl>
                                          <p:spTgt spid="92">
                                            <p:txEl>
                                              <p:pRg st="0" end="0"/>
                                            </p:txEl>
                                          </p:spTgt>
                                        </p:tgtEl>
                                      </p:cBhvr>
                                    </p:animEffect>
                                    <p:anim calcmode="lin" valueType="num">
                                      <p:cBhvr additive="repl">
                                        <p:cTn id="95" dur="1000" fill="hold"/>
                                        <p:tgtEl>
                                          <p:spTgt spid="92">
                                            <p:txEl>
                                              <p:pRg st="0" end="0"/>
                                            </p:txEl>
                                          </p:spTgt>
                                        </p:tgtEl>
                                        <p:attrNameLst>
                                          <p:attrName>ppt_x</p:attrName>
                                        </p:attrNameLst>
                                      </p:cBhvr>
                                      <p:tavLst>
                                        <p:tav tm="0">
                                          <p:val>
                                            <p:strVal val="#ppt_x"/>
                                          </p:val>
                                        </p:tav>
                                        <p:tav tm="100000">
                                          <p:val>
                                            <p:strVal val="#ppt_x"/>
                                          </p:val>
                                        </p:tav>
                                      </p:tavLst>
                                    </p:anim>
                                    <p:anim calcmode="lin" valueType="num">
                                      <p:cBhvr additive="repl">
                                        <p:cTn id="96" dur="1000" fill="hold"/>
                                        <p:tgtEl>
                                          <p:spTgt spid="9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nodeType="clickEffect" fill="hold" presetClass="entr" presetID="14" presetSubtype="10">
                                  <p:stCondLst>
                                    <p:cond delay="0"/>
                                  </p:stCondLst>
                                  <p:childTnLst>
                                    <p:set>
                                      <p:cBhvr>
                                        <p:cTn id="100" dur="1" fill="hold">
                                          <p:stCondLst>
                                            <p:cond delay="0"/>
                                          </p:stCondLst>
                                        </p:cTn>
                                        <p:tgtEl>
                                          <p:spTgt spid="93">
                                            <p:txEl>
                                              <p:pRg st="0" end="0"/>
                                            </p:txEl>
                                          </p:spTgt>
                                        </p:tgtEl>
                                        <p:attrNameLst>
                                          <p:attrName>style.visibility</p:attrName>
                                        </p:attrNameLst>
                                      </p:cBhvr>
                                      <p:to>
                                        <p:strVal val="visible"/>
                                      </p:to>
                                    </p:set>
                                    <p:animEffect filter="randombar(horizontal)" transition="in">
                                      <p:cBhvr additive="repl">
                                        <p:cTn id="101" dur="500"/>
                                        <p:tgtEl>
                                          <p:spTgt spid="93">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nodeType="clickEffect" fill="hold" presetClass="entr" presetID="14" presetSubtype="10">
                                  <p:stCondLst>
                                    <p:cond delay="0"/>
                                  </p:stCondLst>
                                  <p:childTnLst>
                                    <p:set>
                                      <p:cBhvr>
                                        <p:cTn id="105" dur="1" fill="hold">
                                          <p:stCondLst>
                                            <p:cond delay="0"/>
                                          </p:stCondLst>
                                        </p:cTn>
                                        <p:tgtEl>
                                          <p:spTgt spid="93">
                                            <p:txEl>
                                              <p:pRg st="1" end="1"/>
                                            </p:txEl>
                                          </p:spTgt>
                                        </p:tgtEl>
                                        <p:attrNameLst>
                                          <p:attrName>style.visibility</p:attrName>
                                        </p:attrNameLst>
                                      </p:cBhvr>
                                      <p:to>
                                        <p:strVal val="visible"/>
                                      </p:to>
                                    </p:set>
                                    <p:animEffect filter="randombar(horizontal)" transition="in">
                                      <p:cBhvr additive="repl">
                                        <p:cTn id="106" dur="500"/>
                                        <p:tgtEl>
                                          <p:spTgt spid="93">
                                            <p:txEl>
                                              <p:pRg st="1" end="1"/>
                                            </p:txEl>
                                          </p:spTgt>
                                        </p:tgtEl>
                                      </p:cBhvr>
                                    </p:animEffect>
                                  </p:childTnLst>
                                </p:cTn>
                              </p:par>
                            </p:childTnLst>
                          </p:cTn>
                        </p:par>
                      </p:childTnLst>
                    </p:cTn>
                  </p:par>
                  <p:par>
                    <p:cTn id="107" fill="hold">
                      <p:stCondLst>
                        <p:cond delay="indefinite"/>
                      </p:stCondLst>
                      <p:childTnLst>
                        <p:par>
                          <p:cTn id="108" fill="hold">
                            <p:stCondLst>
                              <p:cond delay="0"/>
                            </p:stCondLst>
                            <p:childTnLst>
                              <p:par>
                                <p:cTn id="109" nodeType="clickEffect" fill="hold" presetClass="entr" presetID="14" presetSubtype="10">
                                  <p:stCondLst>
                                    <p:cond delay="0"/>
                                  </p:stCondLst>
                                  <p:childTnLst>
                                    <p:set>
                                      <p:cBhvr>
                                        <p:cTn id="110" dur="1" fill="hold">
                                          <p:stCondLst>
                                            <p:cond delay="0"/>
                                          </p:stCondLst>
                                        </p:cTn>
                                        <p:tgtEl>
                                          <p:spTgt spid="93">
                                            <p:txEl>
                                              <p:pRg st="2" end="2"/>
                                            </p:txEl>
                                          </p:spTgt>
                                        </p:tgtEl>
                                        <p:attrNameLst>
                                          <p:attrName>style.visibility</p:attrName>
                                        </p:attrNameLst>
                                      </p:cBhvr>
                                      <p:to>
                                        <p:strVal val="visible"/>
                                      </p:to>
                                    </p:set>
                                    <p:animEffect filter="randombar(horizontal)" transition="in">
                                      <p:cBhvr additive="repl">
                                        <p:cTn id="111" dur="500"/>
                                        <p:tgtEl>
                                          <p:spTgt spid="93">
                                            <p:txEl>
                                              <p:pRg st="2" end="2"/>
                                            </p:txEl>
                                          </p:spTgt>
                                        </p:tgtEl>
                                      </p:cBhvr>
                                    </p:animEffect>
                                  </p:childTnLst>
                                </p:cTn>
                              </p:par>
                            </p:childTnLst>
                          </p:cTn>
                        </p:par>
                      </p:childTnLst>
                    </p:cTn>
                  </p:par>
                  <p:par>
                    <p:cTn id="112" fill="hold">
                      <p:stCondLst>
                        <p:cond delay="indefinite"/>
                      </p:stCondLst>
                      <p:childTnLst>
                        <p:par>
                          <p:cTn id="113" fill="hold">
                            <p:stCondLst>
                              <p:cond delay="0"/>
                            </p:stCondLst>
                            <p:childTnLst>
                              <p:par>
                                <p:cTn id="114" nodeType="clickEffect" fill="hold" presetClass="entr" presetID="14" presetSubtype="10">
                                  <p:stCondLst>
                                    <p:cond delay="0"/>
                                  </p:stCondLst>
                                  <p:childTnLst>
                                    <p:set>
                                      <p:cBhvr>
                                        <p:cTn id="115" dur="1" fill="hold">
                                          <p:stCondLst>
                                            <p:cond delay="0"/>
                                          </p:stCondLst>
                                        </p:cTn>
                                        <p:tgtEl>
                                          <p:spTgt spid="93">
                                            <p:txEl>
                                              <p:pRg st="3" end="3"/>
                                            </p:txEl>
                                          </p:spTgt>
                                        </p:tgtEl>
                                        <p:attrNameLst>
                                          <p:attrName>style.visibility</p:attrName>
                                        </p:attrNameLst>
                                      </p:cBhvr>
                                      <p:to>
                                        <p:strVal val="visible"/>
                                      </p:to>
                                    </p:set>
                                    <p:animEffect filter="randombar(horizontal)" transition="in">
                                      <p:cBhvr additive="repl">
                                        <p:cTn id="116" dur="500"/>
                                        <p:tgtEl>
                                          <p:spTgt spid="93">
                                            <p:txEl>
                                              <p:pRg st="3" end="3"/>
                                            </p:txEl>
                                          </p:spTgt>
                                        </p:tgtEl>
                                      </p:cBhvr>
                                    </p:animEffect>
                                  </p:childTnLst>
                                </p:cTn>
                              </p:par>
                            </p:childTnLst>
                          </p:cTn>
                        </p:par>
                      </p:childTnLst>
                    </p:cTn>
                  </p:par>
                  <p:par>
                    <p:cTn id="117" fill="hold">
                      <p:stCondLst>
                        <p:cond delay="indefinite"/>
                      </p:stCondLst>
                      <p:childTnLst>
                        <p:par>
                          <p:cTn id="118" fill="hold">
                            <p:stCondLst>
                              <p:cond delay="0"/>
                            </p:stCondLst>
                            <p:childTnLst>
                              <p:par>
                                <p:cTn id="119" nodeType="clickEffect" fill="hold" presetClass="entr" presetID="14" presetSubtype="10">
                                  <p:stCondLst>
                                    <p:cond delay="0"/>
                                  </p:stCondLst>
                                  <p:childTnLst>
                                    <p:set>
                                      <p:cBhvr>
                                        <p:cTn id="120" dur="1" fill="hold">
                                          <p:stCondLst>
                                            <p:cond delay="0"/>
                                          </p:stCondLst>
                                        </p:cTn>
                                        <p:tgtEl>
                                          <p:spTgt spid="93">
                                            <p:txEl>
                                              <p:pRg st="4" end="4"/>
                                            </p:txEl>
                                          </p:spTgt>
                                        </p:tgtEl>
                                        <p:attrNameLst>
                                          <p:attrName>style.visibility</p:attrName>
                                        </p:attrNameLst>
                                      </p:cBhvr>
                                      <p:to>
                                        <p:strVal val="visible"/>
                                      </p:to>
                                    </p:set>
                                    <p:animEffect filter="randombar(horizontal)" transition="in">
                                      <p:cBhvr additive="repl">
                                        <p:cTn id="121" dur="500"/>
                                        <p:tgtEl>
                                          <p:spTgt spid="93">
                                            <p:txEl>
                                              <p:pRg st="4" end="4"/>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504000" y="42840"/>
            <a:ext cx="8207280" cy="12618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3600" spc="-1" strike="noStrike">
                <a:solidFill>
                  <a:srgbClr val="ff6600"/>
                </a:solidFill>
                <a:latin typeface="Arial"/>
                <a:ea typeface="DejaVu Sans"/>
              </a:rPr>
              <a:t>Feasibility Study</a:t>
            </a:r>
            <a:endParaRPr b="0" lang="en-IN" sz="3600" spc="-1" strike="noStrike">
              <a:latin typeface="Arial"/>
            </a:endParaRPr>
          </a:p>
        </p:txBody>
      </p:sp>
      <p:sp>
        <p:nvSpPr>
          <p:cNvPr id="95" name="CustomShape 2"/>
          <p:cNvSpPr/>
          <p:nvPr/>
        </p:nvSpPr>
        <p:spPr>
          <a:xfrm>
            <a:off x="503640" y="1769040"/>
            <a:ext cx="9359280" cy="5064840"/>
          </a:xfrm>
          <a:prstGeom prst="rect">
            <a:avLst/>
          </a:prstGeom>
          <a:noFill/>
          <a:ln>
            <a:noFill/>
          </a:ln>
        </p:spPr>
        <p:style>
          <a:lnRef idx="0"/>
          <a:fillRef idx="0"/>
          <a:effectRef idx="0"/>
          <a:fontRef idx="minor"/>
        </p:style>
        <p:txBody>
          <a:bodyPr lIns="0" rIns="0" tIns="0" bIns="0">
            <a:normAutofit/>
          </a:bodyPr>
          <a:p>
            <a:pPr>
              <a:lnSpc>
                <a:spcPct val="100000"/>
              </a:lnSpc>
              <a:spcBef>
                <a:spcPts val="1414"/>
              </a:spcBef>
            </a:pPr>
            <a:r>
              <a:rPr b="0" lang="en-IN" sz="3200" spc="-1" strike="noStrike">
                <a:solidFill>
                  <a:srgbClr val="000000"/>
                </a:solidFill>
                <a:latin typeface="Arial"/>
                <a:ea typeface="DejaVu Sans"/>
              </a:rPr>
              <a:t>There are lots of books available in the digital format on the internet. We face very difficult to find the relevant content. There is no solution made for MCA’s students yet. We collect all relevant content and put it into the Android App in subject wise order so that student can find the desired book easily.</a:t>
            </a:r>
            <a:endParaRPr b="0" lang="en-IN" sz="3200" spc="-1" strike="noStrike">
              <a:latin typeface="Arial"/>
            </a:endParaRPr>
          </a:p>
        </p:txBody>
      </p:sp>
    </p:spTree>
  </p:cSld>
  <mc:AlternateContent>
    <mc:Choice Requires="p14">
      <p:transition spd="slow" p14:dur="2000"/>
    </mc:Choice>
    <mc:Fallback>
      <p:transition spd="slow"/>
    </mc:Fallback>
  </mc:AlternateContent>
  <p:timing>
    <p:tnLst>
      <p:par>
        <p:cTn id="122" dur="indefinite" restart="never" nodeType="tmRoot">
          <p:childTnLst>
            <p:seq>
              <p:cTn id="123" dur="indefinite" nodeType="mainSeq">
                <p:childTnLst>
                  <p:par>
                    <p:cTn id="124" fill="hold">
                      <p:stCondLst>
                        <p:cond delay="0"/>
                      </p:stCondLst>
                      <p:childTnLst>
                        <p:par>
                          <p:cTn id="125" fill="hold">
                            <p:stCondLst>
                              <p:cond delay="0"/>
                            </p:stCondLst>
                            <p:childTnLst>
                              <p:par>
                                <p:cTn id="126" nodeType="afterEffect" fill="hold" presetClass="entr" presetID="47">
                                  <p:stCondLst>
                                    <p:cond delay="0"/>
                                  </p:stCondLst>
                                  <p:childTnLst>
                                    <p:set>
                                      <p:cBhvr>
                                        <p:cTn id="127" dur="1" fill="hold">
                                          <p:stCondLst>
                                            <p:cond delay="0"/>
                                          </p:stCondLst>
                                        </p:cTn>
                                        <p:tgtEl>
                                          <p:spTgt spid="94">
                                            <p:txEl>
                                              <p:pRg st="0" end="0"/>
                                            </p:txEl>
                                          </p:spTgt>
                                        </p:tgtEl>
                                        <p:attrNameLst>
                                          <p:attrName>style.visibility</p:attrName>
                                        </p:attrNameLst>
                                      </p:cBhvr>
                                      <p:to>
                                        <p:strVal val="visible"/>
                                      </p:to>
                                    </p:set>
                                    <p:animEffect filter="fade" transition="in">
                                      <p:cBhvr additive="repl">
                                        <p:cTn id="128" dur="1000"/>
                                        <p:tgtEl>
                                          <p:spTgt spid="94">
                                            <p:txEl>
                                              <p:pRg st="0" end="0"/>
                                            </p:txEl>
                                          </p:spTgt>
                                        </p:tgtEl>
                                      </p:cBhvr>
                                    </p:animEffect>
                                    <p:anim calcmode="lin" valueType="num">
                                      <p:cBhvr additive="repl">
                                        <p:cTn id="129" dur="1000" fill="hold"/>
                                        <p:tgtEl>
                                          <p:spTgt spid="94">
                                            <p:txEl>
                                              <p:pRg st="0" end="0"/>
                                            </p:txEl>
                                          </p:spTgt>
                                        </p:tgtEl>
                                        <p:attrNameLst>
                                          <p:attrName>ppt_x</p:attrName>
                                        </p:attrNameLst>
                                      </p:cBhvr>
                                      <p:tavLst>
                                        <p:tav tm="0">
                                          <p:val>
                                            <p:strVal val="#ppt_x"/>
                                          </p:val>
                                        </p:tav>
                                        <p:tav tm="100000">
                                          <p:val>
                                            <p:strVal val="#ppt_x"/>
                                          </p:val>
                                        </p:tav>
                                      </p:tavLst>
                                    </p:anim>
                                    <p:anim calcmode="lin" valueType="num">
                                      <p:cBhvr additive="repl">
                                        <p:cTn id="130" dur="1000" fill="hold"/>
                                        <p:tgtEl>
                                          <p:spTgt spid="9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nodeType="clickEffect" fill="hold" presetClass="entr" presetID="14" presetSubtype="10">
                                  <p:stCondLst>
                                    <p:cond delay="0"/>
                                  </p:stCondLst>
                                  <p:childTnLst>
                                    <p:set>
                                      <p:cBhvr>
                                        <p:cTn id="134" dur="1" fill="hold">
                                          <p:stCondLst>
                                            <p:cond delay="0"/>
                                          </p:stCondLst>
                                        </p:cTn>
                                        <p:tgtEl>
                                          <p:spTgt spid="95">
                                            <p:txEl>
                                              <p:pRg st="0" end="0"/>
                                            </p:txEl>
                                          </p:spTgt>
                                        </p:tgtEl>
                                        <p:attrNameLst>
                                          <p:attrName>style.visibility</p:attrName>
                                        </p:attrNameLst>
                                      </p:cBhvr>
                                      <p:to>
                                        <p:strVal val="visible"/>
                                      </p:to>
                                    </p:set>
                                    <p:animEffect filter="randombar(horizontal)" transition="in">
                                      <p:cBhvr additive="repl">
                                        <p:cTn id="135" dur="500"/>
                                        <p:tgtEl>
                                          <p:spTgt spid="95">
                                            <p:txEl>
                                              <p:pRg st="0" end="0"/>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504000" y="398880"/>
            <a:ext cx="8207280" cy="5490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3600" spc="-1" strike="noStrike">
                <a:solidFill>
                  <a:srgbClr val="ff6600"/>
                </a:solidFill>
                <a:latin typeface="Arial"/>
                <a:ea typeface="DejaVu Sans"/>
              </a:rPr>
              <a:t>Future Scope</a:t>
            </a:r>
            <a:endParaRPr b="0" lang="en-IN" sz="3600" spc="-1" strike="noStrike">
              <a:latin typeface="Arial"/>
            </a:endParaRPr>
          </a:p>
        </p:txBody>
      </p:sp>
      <p:sp>
        <p:nvSpPr>
          <p:cNvPr id="97" name="CustomShape 2"/>
          <p:cNvSpPr/>
          <p:nvPr/>
        </p:nvSpPr>
        <p:spPr>
          <a:xfrm>
            <a:off x="504000" y="1769040"/>
            <a:ext cx="9215280" cy="506484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4"/>
              </a:spcBef>
              <a:buClr>
                <a:srgbClr val="000000"/>
              </a:buClr>
              <a:buSzPct val="45000"/>
              <a:buFont typeface="Wingdings" charset="2"/>
              <a:buChar char=""/>
            </a:pPr>
            <a:r>
              <a:rPr b="0" lang="en-IN" sz="3200" spc="-1" strike="noStrike">
                <a:solidFill>
                  <a:srgbClr val="000000"/>
                </a:solidFill>
                <a:latin typeface="Arial"/>
                <a:ea typeface="DejaVu Sans"/>
              </a:rPr>
              <a:t>Currently we develop and design this app for MCA students, but in future we will launch the next version of it that will for all CS students like- B.tech, M.tech, MCA, BCA etc. </a:t>
            </a:r>
            <a:endParaRPr b="0" lang="en-IN" sz="3200" spc="-1" strike="noStrike">
              <a:latin typeface="Arial"/>
            </a:endParaRPr>
          </a:p>
          <a:p>
            <a:pPr marL="432000" indent="-323280">
              <a:lnSpc>
                <a:spcPct val="100000"/>
              </a:lnSpc>
              <a:spcBef>
                <a:spcPts val="1414"/>
              </a:spcBef>
              <a:buClr>
                <a:srgbClr val="000000"/>
              </a:buClr>
              <a:buSzPct val="45000"/>
              <a:buFont typeface="Wingdings" charset="2"/>
              <a:buChar char=""/>
            </a:pPr>
            <a:r>
              <a:rPr b="0" lang="en-IN" sz="3200" spc="-1" strike="noStrike">
                <a:solidFill>
                  <a:srgbClr val="000000"/>
                </a:solidFill>
                <a:latin typeface="Arial"/>
                <a:ea typeface="DejaVu Sans"/>
              </a:rPr>
              <a:t>Then we will launch another next version for the all engineering students like- electronics, electrical, mechanical, civil etc. </a:t>
            </a:r>
            <a:endParaRPr b="0" lang="en-IN" sz="3200" spc="-1" strike="noStrike">
              <a:latin typeface="Arial"/>
            </a:endParaRPr>
          </a:p>
          <a:p>
            <a:pPr marL="432000" indent="-323280">
              <a:lnSpc>
                <a:spcPct val="100000"/>
              </a:lnSpc>
              <a:spcBef>
                <a:spcPts val="1414"/>
              </a:spcBef>
              <a:buClr>
                <a:srgbClr val="000000"/>
              </a:buClr>
              <a:buSzPct val="45000"/>
              <a:buFont typeface="Wingdings" charset="2"/>
              <a:buChar char=""/>
            </a:pPr>
            <a:r>
              <a:rPr b="0" lang="en-IN" sz="3200" spc="-1" strike="noStrike">
                <a:solidFill>
                  <a:srgbClr val="000000"/>
                </a:solidFill>
                <a:latin typeface="Arial"/>
                <a:ea typeface="DejaVu Sans"/>
              </a:rPr>
              <a:t>Then we may will develop the next version for the management students like- BBA, MBA.</a:t>
            </a:r>
            <a:endParaRPr b="0" lang="en-IN" sz="3200" spc="-1" strike="noStrike">
              <a:latin typeface="Arial"/>
            </a:endParaRPr>
          </a:p>
        </p:txBody>
      </p:sp>
    </p:spTree>
  </p:cSld>
  <mc:AlternateContent>
    <mc:Choice Requires="p14">
      <p:transition spd="slow" p14:dur="2000"/>
    </mc:Choice>
    <mc:Fallback>
      <p:transition spd="slow"/>
    </mc:Fallback>
  </mc:AlternateContent>
  <p:timing>
    <p:tnLst>
      <p:par>
        <p:cTn id="136" dur="indefinite" restart="never" nodeType="tmRoot">
          <p:childTnLst>
            <p:seq>
              <p:cTn id="137" dur="indefinite" nodeType="mainSeq">
                <p:childTnLst>
                  <p:par>
                    <p:cTn id="138" fill="hold">
                      <p:stCondLst>
                        <p:cond delay="0"/>
                      </p:stCondLst>
                      <p:childTnLst>
                        <p:par>
                          <p:cTn id="139" fill="hold">
                            <p:stCondLst>
                              <p:cond delay="0"/>
                            </p:stCondLst>
                            <p:childTnLst>
                              <p:par>
                                <p:cTn id="140" nodeType="afterEffect" fill="hold" presetClass="entr" presetID="47">
                                  <p:stCondLst>
                                    <p:cond delay="0"/>
                                  </p:stCondLst>
                                  <p:childTnLst>
                                    <p:set>
                                      <p:cBhvr>
                                        <p:cTn id="141" dur="1" fill="hold">
                                          <p:stCondLst>
                                            <p:cond delay="0"/>
                                          </p:stCondLst>
                                        </p:cTn>
                                        <p:tgtEl>
                                          <p:spTgt spid="96">
                                            <p:txEl>
                                              <p:pRg st="0" end="0"/>
                                            </p:txEl>
                                          </p:spTgt>
                                        </p:tgtEl>
                                        <p:attrNameLst>
                                          <p:attrName>style.visibility</p:attrName>
                                        </p:attrNameLst>
                                      </p:cBhvr>
                                      <p:to>
                                        <p:strVal val="visible"/>
                                      </p:to>
                                    </p:set>
                                    <p:animEffect filter="fade" transition="in">
                                      <p:cBhvr additive="repl">
                                        <p:cTn id="142" dur="1000"/>
                                        <p:tgtEl>
                                          <p:spTgt spid="96">
                                            <p:txEl>
                                              <p:pRg st="0" end="0"/>
                                            </p:txEl>
                                          </p:spTgt>
                                        </p:tgtEl>
                                      </p:cBhvr>
                                    </p:animEffect>
                                    <p:anim calcmode="lin" valueType="num">
                                      <p:cBhvr additive="repl">
                                        <p:cTn id="143" dur="1000" fill="hold"/>
                                        <p:tgtEl>
                                          <p:spTgt spid="96">
                                            <p:txEl>
                                              <p:pRg st="0" end="0"/>
                                            </p:txEl>
                                          </p:spTgt>
                                        </p:tgtEl>
                                        <p:attrNameLst>
                                          <p:attrName>ppt_x</p:attrName>
                                        </p:attrNameLst>
                                      </p:cBhvr>
                                      <p:tavLst>
                                        <p:tav tm="0">
                                          <p:val>
                                            <p:strVal val="#ppt_x"/>
                                          </p:val>
                                        </p:tav>
                                        <p:tav tm="100000">
                                          <p:val>
                                            <p:strVal val="#ppt_x"/>
                                          </p:val>
                                        </p:tav>
                                      </p:tavLst>
                                    </p:anim>
                                    <p:anim calcmode="lin" valueType="num">
                                      <p:cBhvr additive="repl">
                                        <p:cTn id="144" dur="1000" fill="hold"/>
                                        <p:tgtEl>
                                          <p:spTgt spid="9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nodeType="clickEffect" fill="hold" presetClass="entr" presetID="14" presetSubtype="10">
                                  <p:stCondLst>
                                    <p:cond delay="0"/>
                                  </p:stCondLst>
                                  <p:childTnLst>
                                    <p:set>
                                      <p:cBhvr>
                                        <p:cTn id="148" dur="1" fill="hold">
                                          <p:stCondLst>
                                            <p:cond delay="0"/>
                                          </p:stCondLst>
                                        </p:cTn>
                                        <p:tgtEl>
                                          <p:spTgt spid="97">
                                            <p:txEl>
                                              <p:pRg st="0" end="0"/>
                                            </p:txEl>
                                          </p:spTgt>
                                        </p:tgtEl>
                                        <p:attrNameLst>
                                          <p:attrName>style.visibility</p:attrName>
                                        </p:attrNameLst>
                                      </p:cBhvr>
                                      <p:to>
                                        <p:strVal val="visible"/>
                                      </p:to>
                                    </p:set>
                                    <p:animEffect filter="randombar(horizontal)" transition="in">
                                      <p:cBhvr additive="repl">
                                        <p:cTn id="149" dur="500"/>
                                        <p:tgtEl>
                                          <p:spTgt spid="97">
                                            <p:txEl>
                                              <p:pRg st="0" end="0"/>
                                            </p:txEl>
                                          </p:spTgt>
                                        </p:tgtEl>
                                      </p:cBhvr>
                                    </p:animEffect>
                                  </p:childTnLst>
                                </p:cTn>
                              </p:par>
                            </p:childTnLst>
                          </p:cTn>
                        </p:par>
                      </p:childTnLst>
                    </p:cTn>
                  </p:par>
                  <p:par>
                    <p:cTn id="150" fill="hold">
                      <p:stCondLst>
                        <p:cond delay="indefinite"/>
                      </p:stCondLst>
                      <p:childTnLst>
                        <p:par>
                          <p:cTn id="151" fill="hold">
                            <p:stCondLst>
                              <p:cond delay="0"/>
                            </p:stCondLst>
                            <p:childTnLst>
                              <p:par>
                                <p:cTn id="152" nodeType="clickEffect" fill="hold" presetClass="entr" presetID="14" presetSubtype="10">
                                  <p:stCondLst>
                                    <p:cond delay="0"/>
                                  </p:stCondLst>
                                  <p:childTnLst>
                                    <p:set>
                                      <p:cBhvr>
                                        <p:cTn id="153" dur="1" fill="hold">
                                          <p:stCondLst>
                                            <p:cond delay="0"/>
                                          </p:stCondLst>
                                        </p:cTn>
                                        <p:tgtEl>
                                          <p:spTgt spid="97">
                                            <p:txEl>
                                              <p:pRg st="1" end="1"/>
                                            </p:txEl>
                                          </p:spTgt>
                                        </p:tgtEl>
                                        <p:attrNameLst>
                                          <p:attrName>style.visibility</p:attrName>
                                        </p:attrNameLst>
                                      </p:cBhvr>
                                      <p:to>
                                        <p:strVal val="visible"/>
                                      </p:to>
                                    </p:set>
                                    <p:animEffect filter="randombar(horizontal)" transition="in">
                                      <p:cBhvr additive="repl">
                                        <p:cTn id="154" dur="500"/>
                                        <p:tgtEl>
                                          <p:spTgt spid="97">
                                            <p:txEl>
                                              <p:pRg st="1" end="1"/>
                                            </p:txEl>
                                          </p:spTgt>
                                        </p:tgtEl>
                                      </p:cBhvr>
                                    </p:animEffect>
                                  </p:childTnLst>
                                </p:cTn>
                              </p:par>
                            </p:childTnLst>
                          </p:cTn>
                        </p:par>
                      </p:childTnLst>
                    </p:cTn>
                  </p:par>
                  <p:par>
                    <p:cTn id="155" fill="hold">
                      <p:stCondLst>
                        <p:cond delay="indefinite"/>
                      </p:stCondLst>
                      <p:childTnLst>
                        <p:par>
                          <p:cTn id="156" fill="hold">
                            <p:stCondLst>
                              <p:cond delay="0"/>
                            </p:stCondLst>
                            <p:childTnLst>
                              <p:par>
                                <p:cTn id="157" nodeType="clickEffect" fill="hold" presetClass="entr" presetID="14" presetSubtype="10">
                                  <p:stCondLst>
                                    <p:cond delay="0"/>
                                  </p:stCondLst>
                                  <p:childTnLst>
                                    <p:set>
                                      <p:cBhvr>
                                        <p:cTn id="158" dur="1" fill="hold">
                                          <p:stCondLst>
                                            <p:cond delay="0"/>
                                          </p:stCondLst>
                                        </p:cTn>
                                        <p:tgtEl>
                                          <p:spTgt spid="97">
                                            <p:txEl>
                                              <p:pRg st="2" end="2"/>
                                            </p:txEl>
                                          </p:spTgt>
                                        </p:tgtEl>
                                        <p:attrNameLst>
                                          <p:attrName>style.visibility</p:attrName>
                                        </p:attrNameLst>
                                      </p:cBhvr>
                                      <p:to>
                                        <p:strVal val="visible"/>
                                      </p:to>
                                    </p:set>
                                    <p:animEffect filter="randombar(horizontal)" transition="in">
                                      <p:cBhvr additive="repl">
                                        <p:cTn id="159" dur="500"/>
                                        <p:tgtEl>
                                          <p:spTgt spid="97">
                                            <p:txEl>
                                              <p:pRg st="2" end="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504000" y="42840"/>
            <a:ext cx="8207280" cy="12618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3600" spc="-1" strike="noStrike">
                <a:solidFill>
                  <a:srgbClr val="ff6600"/>
                </a:solidFill>
                <a:latin typeface="Arial"/>
                <a:ea typeface="DejaVu Sans"/>
              </a:rPr>
              <a:t>Methodology</a:t>
            </a:r>
            <a:endParaRPr b="0" lang="en-IN" sz="3600" spc="-1" strike="noStrike">
              <a:latin typeface="Arial"/>
            </a:endParaRPr>
          </a:p>
        </p:txBody>
      </p:sp>
      <p:sp>
        <p:nvSpPr>
          <p:cNvPr id="99" name="CustomShape 2"/>
          <p:cNvSpPr/>
          <p:nvPr/>
        </p:nvSpPr>
        <p:spPr>
          <a:xfrm>
            <a:off x="504000" y="1481040"/>
            <a:ext cx="9215280" cy="5064840"/>
          </a:xfrm>
          <a:prstGeom prst="rect">
            <a:avLst/>
          </a:prstGeom>
          <a:noFill/>
          <a:ln>
            <a:noFill/>
          </a:ln>
        </p:spPr>
        <p:style>
          <a:lnRef idx="0"/>
          <a:fillRef idx="0"/>
          <a:effectRef idx="0"/>
          <a:fontRef idx="minor"/>
        </p:style>
        <p:txBody>
          <a:bodyPr lIns="0" rIns="0" tIns="0" bIns="0">
            <a:normAutofit/>
          </a:bodyPr>
          <a:p>
            <a:pPr indent="-216000">
              <a:lnSpc>
                <a:spcPct val="100000"/>
              </a:lnSpc>
              <a:spcBef>
                <a:spcPts val="1414"/>
              </a:spcBef>
              <a:buClr>
                <a:srgbClr val="000000"/>
              </a:buClr>
              <a:buFont typeface="Arial"/>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This app contains the complete syllabus and pdf books of all subjects that are taught in MCA course in GLA University.  </a:t>
            </a:r>
            <a:endParaRPr b="0" lang="en-IN" sz="3200" spc="-1" strike="noStrike">
              <a:latin typeface="Arial"/>
            </a:endParaRPr>
          </a:p>
          <a:p>
            <a:pPr indent="-216000">
              <a:lnSpc>
                <a:spcPct val="100000"/>
              </a:lnSpc>
              <a:spcBef>
                <a:spcPts val="1414"/>
              </a:spcBef>
              <a:buClr>
                <a:srgbClr val="000000"/>
              </a:buClr>
              <a:buFont typeface="Arial"/>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In this app, all books are arranged in semester wise order, So this app saves the time of searching.</a:t>
            </a:r>
            <a:endParaRPr b="0" lang="en-IN" sz="3200" spc="-1" strike="noStrike">
              <a:latin typeface="Arial"/>
            </a:endParaRPr>
          </a:p>
          <a:p>
            <a:pPr indent="-216000">
              <a:lnSpc>
                <a:spcPct val="100000"/>
              </a:lnSpc>
              <a:spcBef>
                <a:spcPts val="1414"/>
              </a:spcBef>
              <a:buClr>
                <a:srgbClr val="000000"/>
              </a:buClr>
              <a:buFont typeface="Arial"/>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A student can also download the book so that he/she can read the book while the internet is not connected. This app takes little space, so it can be installed in all Android phones.</a:t>
            </a:r>
            <a:endParaRPr b="0" lang="en-IN" sz="3200" spc="-1" strike="noStrike">
              <a:latin typeface="Arial"/>
            </a:endParaRPr>
          </a:p>
        </p:txBody>
      </p:sp>
    </p:spTree>
  </p:cSld>
  <mc:AlternateContent>
    <mc:Choice Requires="p14">
      <p:transition spd="slow" p14:dur="2000"/>
    </mc:Choice>
    <mc:Fallback>
      <p:transition spd="slow"/>
    </mc:Fallback>
  </mc:AlternateContent>
  <p:timing>
    <p:tnLst>
      <p:par>
        <p:cTn id="160" dur="indefinite" restart="never" nodeType="tmRoot">
          <p:childTnLst>
            <p:seq>
              <p:cTn id="161" dur="indefinite" nodeType="mainSeq">
                <p:childTnLst>
                  <p:par>
                    <p:cTn id="162" fill="hold">
                      <p:stCondLst>
                        <p:cond delay="0"/>
                      </p:stCondLst>
                      <p:childTnLst>
                        <p:par>
                          <p:cTn id="163" fill="hold">
                            <p:stCondLst>
                              <p:cond delay="0"/>
                            </p:stCondLst>
                            <p:childTnLst>
                              <p:par>
                                <p:cTn id="164" nodeType="afterEffect" fill="hold" presetClass="entr" presetID="47">
                                  <p:stCondLst>
                                    <p:cond delay="0"/>
                                  </p:stCondLst>
                                  <p:childTnLst>
                                    <p:set>
                                      <p:cBhvr>
                                        <p:cTn id="165" dur="1" fill="hold">
                                          <p:stCondLst>
                                            <p:cond delay="0"/>
                                          </p:stCondLst>
                                        </p:cTn>
                                        <p:tgtEl>
                                          <p:spTgt spid="98">
                                            <p:txEl>
                                              <p:pRg st="0" end="0"/>
                                            </p:txEl>
                                          </p:spTgt>
                                        </p:tgtEl>
                                        <p:attrNameLst>
                                          <p:attrName>style.visibility</p:attrName>
                                        </p:attrNameLst>
                                      </p:cBhvr>
                                      <p:to>
                                        <p:strVal val="visible"/>
                                      </p:to>
                                    </p:set>
                                    <p:animEffect filter="fade" transition="in">
                                      <p:cBhvr additive="repl">
                                        <p:cTn id="166" dur="1000"/>
                                        <p:tgtEl>
                                          <p:spTgt spid="98">
                                            <p:txEl>
                                              <p:pRg st="0" end="0"/>
                                            </p:txEl>
                                          </p:spTgt>
                                        </p:tgtEl>
                                      </p:cBhvr>
                                    </p:animEffect>
                                    <p:anim calcmode="lin" valueType="num">
                                      <p:cBhvr additive="repl">
                                        <p:cTn id="167" dur="1000" fill="hold"/>
                                        <p:tgtEl>
                                          <p:spTgt spid="98">
                                            <p:txEl>
                                              <p:pRg st="0" end="0"/>
                                            </p:txEl>
                                          </p:spTgt>
                                        </p:tgtEl>
                                        <p:attrNameLst>
                                          <p:attrName>ppt_x</p:attrName>
                                        </p:attrNameLst>
                                      </p:cBhvr>
                                      <p:tavLst>
                                        <p:tav tm="0">
                                          <p:val>
                                            <p:strVal val="#ppt_x"/>
                                          </p:val>
                                        </p:tav>
                                        <p:tav tm="100000">
                                          <p:val>
                                            <p:strVal val="#ppt_x"/>
                                          </p:val>
                                        </p:tav>
                                      </p:tavLst>
                                    </p:anim>
                                    <p:anim calcmode="lin" valueType="num">
                                      <p:cBhvr additive="repl">
                                        <p:cTn id="168" dur="1000" fill="hold"/>
                                        <p:tgtEl>
                                          <p:spTgt spid="9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nodeType="clickEffect" fill="hold" presetClass="entr" presetID="14" presetSubtype="10">
                                  <p:stCondLst>
                                    <p:cond delay="0"/>
                                  </p:stCondLst>
                                  <p:childTnLst>
                                    <p:set>
                                      <p:cBhvr>
                                        <p:cTn id="172" dur="1" fill="hold">
                                          <p:stCondLst>
                                            <p:cond delay="0"/>
                                          </p:stCondLst>
                                        </p:cTn>
                                        <p:tgtEl>
                                          <p:spTgt spid="99">
                                            <p:txEl>
                                              <p:pRg st="0" end="0"/>
                                            </p:txEl>
                                          </p:spTgt>
                                        </p:tgtEl>
                                        <p:attrNameLst>
                                          <p:attrName>style.visibility</p:attrName>
                                        </p:attrNameLst>
                                      </p:cBhvr>
                                      <p:to>
                                        <p:strVal val="visible"/>
                                      </p:to>
                                    </p:set>
                                    <p:animEffect filter="randombar(horizontal)" transition="in">
                                      <p:cBhvr additive="repl">
                                        <p:cTn id="173" dur="500"/>
                                        <p:tgtEl>
                                          <p:spTgt spid="99">
                                            <p:txEl>
                                              <p:pRg st="0" end="0"/>
                                            </p:txEl>
                                          </p:spTgt>
                                        </p:tgtEl>
                                      </p:cBhvr>
                                    </p:animEffect>
                                  </p:childTnLst>
                                </p:cTn>
                              </p:par>
                            </p:childTnLst>
                          </p:cTn>
                        </p:par>
                      </p:childTnLst>
                    </p:cTn>
                  </p:par>
                  <p:par>
                    <p:cTn id="174" fill="hold">
                      <p:stCondLst>
                        <p:cond delay="indefinite"/>
                      </p:stCondLst>
                      <p:childTnLst>
                        <p:par>
                          <p:cTn id="175" fill="hold">
                            <p:stCondLst>
                              <p:cond delay="0"/>
                            </p:stCondLst>
                            <p:childTnLst>
                              <p:par>
                                <p:cTn id="176" nodeType="clickEffect" fill="hold" presetClass="entr" presetID="14" presetSubtype="10">
                                  <p:stCondLst>
                                    <p:cond delay="0"/>
                                  </p:stCondLst>
                                  <p:childTnLst>
                                    <p:set>
                                      <p:cBhvr>
                                        <p:cTn id="177" dur="1" fill="hold">
                                          <p:stCondLst>
                                            <p:cond delay="0"/>
                                          </p:stCondLst>
                                        </p:cTn>
                                        <p:tgtEl>
                                          <p:spTgt spid="99">
                                            <p:txEl>
                                              <p:pRg st="1" end="1"/>
                                            </p:txEl>
                                          </p:spTgt>
                                        </p:tgtEl>
                                        <p:attrNameLst>
                                          <p:attrName>style.visibility</p:attrName>
                                        </p:attrNameLst>
                                      </p:cBhvr>
                                      <p:to>
                                        <p:strVal val="visible"/>
                                      </p:to>
                                    </p:set>
                                    <p:animEffect filter="randombar(horizontal)" transition="in">
                                      <p:cBhvr additive="repl">
                                        <p:cTn id="178" dur="500"/>
                                        <p:tgtEl>
                                          <p:spTgt spid="99">
                                            <p:txEl>
                                              <p:pRg st="1" end="1"/>
                                            </p:txEl>
                                          </p:spTgt>
                                        </p:tgtEl>
                                      </p:cBhvr>
                                    </p:animEffect>
                                  </p:childTnLst>
                                </p:cTn>
                              </p:par>
                            </p:childTnLst>
                          </p:cTn>
                        </p:par>
                      </p:childTnLst>
                    </p:cTn>
                  </p:par>
                  <p:par>
                    <p:cTn id="179" fill="hold">
                      <p:stCondLst>
                        <p:cond delay="indefinite"/>
                      </p:stCondLst>
                      <p:childTnLst>
                        <p:par>
                          <p:cTn id="180" fill="hold">
                            <p:stCondLst>
                              <p:cond delay="0"/>
                            </p:stCondLst>
                            <p:childTnLst>
                              <p:par>
                                <p:cTn id="181" nodeType="clickEffect" fill="hold" presetClass="entr" presetID="14" presetSubtype="10">
                                  <p:stCondLst>
                                    <p:cond delay="0"/>
                                  </p:stCondLst>
                                  <p:childTnLst>
                                    <p:set>
                                      <p:cBhvr>
                                        <p:cTn id="182" dur="1" fill="hold">
                                          <p:stCondLst>
                                            <p:cond delay="0"/>
                                          </p:stCondLst>
                                        </p:cTn>
                                        <p:tgtEl>
                                          <p:spTgt spid="99">
                                            <p:txEl>
                                              <p:pRg st="2" end="2"/>
                                            </p:txEl>
                                          </p:spTgt>
                                        </p:tgtEl>
                                        <p:attrNameLst>
                                          <p:attrName>style.visibility</p:attrName>
                                        </p:attrNameLst>
                                      </p:cBhvr>
                                      <p:to>
                                        <p:strVal val="visible"/>
                                      </p:to>
                                    </p:set>
                                    <p:animEffect filter="randombar(horizontal)" transition="in">
                                      <p:cBhvr additive="repl">
                                        <p:cTn id="183" dur="500"/>
                                        <p:tgtEl>
                                          <p:spTgt spid="99">
                                            <p:txEl>
                                              <p:pRg st="2" end="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504000" y="398880"/>
            <a:ext cx="8207280" cy="5490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3600" spc="-1" strike="noStrike">
                <a:solidFill>
                  <a:srgbClr val="ff6600"/>
                </a:solidFill>
                <a:latin typeface="Arial"/>
                <a:ea typeface="DejaVu Sans"/>
              </a:rPr>
              <a:t>Requirements for run the Application</a:t>
            </a:r>
            <a:endParaRPr b="0" lang="en-IN" sz="3600" spc="-1" strike="noStrike">
              <a:latin typeface="Arial"/>
            </a:endParaRPr>
          </a:p>
        </p:txBody>
      </p:sp>
      <p:sp>
        <p:nvSpPr>
          <p:cNvPr id="101" name="CustomShape 2"/>
          <p:cNvSpPr/>
          <p:nvPr/>
        </p:nvSpPr>
        <p:spPr>
          <a:xfrm>
            <a:off x="504000" y="1769040"/>
            <a:ext cx="9359280" cy="506484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4"/>
              </a:spcBef>
              <a:buClr>
                <a:srgbClr val="000000"/>
              </a:buClr>
              <a:buSzPct val="45000"/>
              <a:buFont typeface="Wingdings" charset="2"/>
              <a:buChar char=""/>
            </a:pPr>
            <a:r>
              <a:rPr b="0" lang="en-IN" sz="3200" spc="-1" strike="noStrike">
                <a:solidFill>
                  <a:srgbClr val="000000"/>
                </a:solidFill>
                <a:latin typeface="Arial"/>
                <a:ea typeface="DejaVu Sans"/>
              </a:rPr>
              <a:t>Android Phone(Minimum 512 MB RAM, 5.1 OS)</a:t>
            </a:r>
            <a:endParaRPr b="0" lang="en-IN" sz="3200" spc="-1" strike="noStrike">
              <a:latin typeface="Arial"/>
            </a:endParaRPr>
          </a:p>
          <a:p>
            <a:pPr marL="432000" indent="-323280">
              <a:lnSpc>
                <a:spcPct val="100000"/>
              </a:lnSpc>
              <a:spcBef>
                <a:spcPts val="1414"/>
              </a:spcBef>
              <a:buClr>
                <a:srgbClr val="000000"/>
              </a:buClr>
              <a:buSzPct val="45000"/>
              <a:buFont typeface="Wingdings" charset="2"/>
              <a:buChar char=""/>
            </a:pPr>
            <a:r>
              <a:rPr b="0" lang="en-IN" sz="3200" spc="-1" strike="noStrike">
                <a:solidFill>
                  <a:srgbClr val="000000"/>
                </a:solidFill>
                <a:latin typeface="Arial"/>
                <a:ea typeface="DejaVu Sans"/>
              </a:rPr>
              <a:t>Internet Connection</a:t>
            </a:r>
            <a:endParaRPr b="0" lang="en-IN" sz="3200" spc="-1" strike="noStrike">
              <a:latin typeface="Arial"/>
            </a:endParaRPr>
          </a:p>
          <a:p>
            <a:pPr marL="432000" indent="-323280">
              <a:lnSpc>
                <a:spcPct val="100000"/>
              </a:lnSpc>
              <a:spcBef>
                <a:spcPts val="1414"/>
              </a:spcBef>
              <a:buClr>
                <a:srgbClr val="000000"/>
              </a:buClr>
              <a:buSzPct val="45000"/>
              <a:buFont typeface="Wingdings" charset="2"/>
              <a:buChar char=""/>
            </a:pPr>
            <a:r>
              <a:rPr b="0" lang="en-IN" sz="3200" spc="-1" strike="noStrike">
                <a:solidFill>
                  <a:srgbClr val="000000"/>
                </a:solidFill>
                <a:latin typeface="Arial"/>
                <a:ea typeface="DejaVu Sans"/>
              </a:rPr>
              <a:t>10 MB free storage</a:t>
            </a:r>
            <a:endParaRPr b="0" lang="en-IN" sz="3200" spc="-1" strike="noStrike">
              <a:latin typeface="Arial"/>
            </a:endParaRPr>
          </a:p>
        </p:txBody>
      </p:sp>
    </p:spTree>
  </p:cSld>
  <mc:AlternateContent>
    <mc:Choice Requires="p14">
      <p:transition spd="slow" p14:dur="2000"/>
    </mc:Choice>
    <mc:Fallback>
      <p:transition spd="slow"/>
    </mc:Fallback>
  </mc:AlternateContent>
  <p:timing>
    <p:tnLst>
      <p:par>
        <p:cTn id="184" dur="indefinite" restart="never" nodeType="tmRoot">
          <p:childTnLst>
            <p:seq>
              <p:cTn id="185" dur="indefinite" nodeType="mainSeq">
                <p:childTnLst>
                  <p:par>
                    <p:cTn id="186" fill="hold">
                      <p:stCondLst>
                        <p:cond delay="0"/>
                      </p:stCondLst>
                      <p:childTnLst>
                        <p:par>
                          <p:cTn id="187" fill="hold">
                            <p:stCondLst>
                              <p:cond delay="0"/>
                            </p:stCondLst>
                            <p:childTnLst>
                              <p:par>
                                <p:cTn id="188" nodeType="afterEffect" fill="hold" presetClass="entr" presetID="47">
                                  <p:stCondLst>
                                    <p:cond delay="0"/>
                                  </p:stCondLst>
                                  <p:childTnLst>
                                    <p:set>
                                      <p:cBhvr>
                                        <p:cTn id="189" dur="1" fill="hold">
                                          <p:stCondLst>
                                            <p:cond delay="0"/>
                                          </p:stCondLst>
                                        </p:cTn>
                                        <p:tgtEl>
                                          <p:spTgt spid="100">
                                            <p:txEl>
                                              <p:pRg st="0" end="0"/>
                                            </p:txEl>
                                          </p:spTgt>
                                        </p:tgtEl>
                                        <p:attrNameLst>
                                          <p:attrName>style.visibility</p:attrName>
                                        </p:attrNameLst>
                                      </p:cBhvr>
                                      <p:to>
                                        <p:strVal val="visible"/>
                                      </p:to>
                                    </p:set>
                                    <p:animEffect filter="fade" transition="in">
                                      <p:cBhvr additive="repl">
                                        <p:cTn id="190" dur="1000"/>
                                        <p:tgtEl>
                                          <p:spTgt spid="100">
                                            <p:txEl>
                                              <p:pRg st="0" end="0"/>
                                            </p:txEl>
                                          </p:spTgt>
                                        </p:tgtEl>
                                      </p:cBhvr>
                                    </p:animEffect>
                                    <p:anim calcmode="lin" valueType="num">
                                      <p:cBhvr additive="repl">
                                        <p:cTn id="191" dur="1000" fill="hold"/>
                                        <p:tgtEl>
                                          <p:spTgt spid="100">
                                            <p:txEl>
                                              <p:pRg st="0" end="0"/>
                                            </p:txEl>
                                          </p:spTgt>
                                        </p:tgtEl>
                                        <p:attrNameLst>
                                          <p:attrName>ppt_x</p:attrName>
                                        </p:attrNameLst>
                                      </p:cBhvr>
                                      <p:tavLst>
                                        <p:tav tm="0">
                                          <p:val>
                                            <p:strVal val="#ppt_x"/>
                                          </p:val>
                                        </p:tav>
                                        <p:tav tm="100000">
                                          <p:val>
                                            <p:strVal val="#ppt_x"/>
                                          </p:val>
                                        </p:tav>
                                      </p:tavLst>
                                    </p:anim>
                                    <p:anim calcmode="lin" valueType="num">
                                      <p:cBhvr additive="repl">
                                        <p:cTn id="192" dur="1000" fill="hold"/>
                                        <p:tgtEl>
                                          <p:spTgt spid="10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nodeType="clickEffect" fill="hold" presetClass="entr" presetID="14" presetSubtype="10">
                                  <p:stCondLst>
                                    <p:cond delay="0"/>
                                  </p:stCondLst>
                                  <p:childTnLst>
                                    <p:set>
                                      <p:cBhvr>
                                        <p:cTn id="196" dur="1" fill="hold">
                                          <p:stCondLst>
                                            <p:cond delay="0"/>
                                          </p:stCondLst>
                                        </p:cTn>
                                        <p:tgtEl>
                                          <p:spTgt spid="101">
                                            <p:txEl>
                                              <p:pRg st="0" end="0"/>
                                            </p:txEl>
                                          </p:spTgt>
                                        </p:tgtEl>
                                        <p:attrNameLst>
                                          <p:attrName>style.visibility</p:attrName>
                                        </p:attrNameLst>
                                      </p:cBhvr>
                                      <p:to>
                                        <p:strVal val="visible"/>
                                      </p:to>
                                    </p:set>
                                    <p:animEffect filter="randombar(horizontal)" transition="in">
                                      <p:cBhvr additive="repl">
                                        <p:cTn id="197" dur="500"/>
                                        <p:tgtEl>
                                          <p:spTgt spid="101">
                                            <p:txEl>
                                              <p:pRg st="0" end="0"/>
                                            </p:txEl>
                                          </p:spTgt>
                                        </p:tgtEl>
                                      </p:cBhvr>
                                    </p:animEffect>
                                  </p:childTnLst>
                                </p:cTn>
                              </p:par>
                            </p:childTnLst>
                          </p:cTn>
                        </p:par>
                      </p:childTnLst>
                    </p:cTn>
                  </p:par>
                  <p:par>
                    <p:cTn id="198" fill="hold">
                      <p:stCondLst>
                        <p:cond delay="indefinite"/>
                      </p:stCondLst>
                      <p:childTnLst>
                        <p:par>
                          <p:cTn id="199" fill="hold">
                            <p:stCondLst>
                              <p:cond delay="0"/>
                            </p:stCondLst>
                            <p:childTnLst>
                              <p:par>
                                <p:cTn id="200" nodeType="clickEffect" fill="hold" presetClass="entr" presetID="14" presetSubtype="10">
                                  <p:stCondLst>
                                    <p:cond delay="0"/>
                                  </p:stCondLst>
                                  <p:childTnLst>
                                    <p:set>
                                      <p:cBhvr>
                                        <p:cTn id="201" dur="1" fill="hold">
                                          <p:stCondLst>
                                            <p:cond delay="0"/>
                                          </p:stCondLst>
                                        </p:cTn>
                                        <p:tgtEl>
                                          <p:spTgt spid="101">
                                            <p:txEl>
                                              <p:pRg st="1" end="1"/>
                                            </p:txEl>
                                          </p:spTgt>
                                        </p:tgtEl>
                                        <p:attrNameLst>
                                          <p:attrName>style.visibility</p:attrName>
                                        </p:attrNameLst>
                                      </p:cBhvr>
                                      <p:to>
                                        <p:strVal val="visible"/>
                                      </p:to>
                                    </p:set>
                                    <p:animEffect filter="randombar(horizontal)" transition="in">
                                      <p:cBhvr additive="repl">
                                        <p:cTn id="202" dur="500"/>
                                        <p:tgtEl>
                                          <p:spTgt spid="101">
                                            <p:txEl>
                                              <p:pRg st="1" end="1"/>
                                            </p:txEl>
                                          </p:spTgt>
                                        </p:tgtEl>
                                      </p:cBhvr>
                                    </p:animEffect>
                                  </p:childTnLst>
                                </p:cTn>
                              </p:par>
                            </p:childTnLst>
                          </p:cTn>
                        </p:par>
                      </p:childTnLst>
                    </p:cTn>
                  </p:par>
                  <p:par>
                    <p:cTn id="203" fill="hold">
                      <p:stCondLst>
                        <p:cond delay="indefinite"/>
                      </p:stCondLst>
                      <p:childTnLst>
                        <p:par>
                          <p:cTn id="204" fill="hold">
                            <p:stCondLst>
                              <p:cond delay="0"/>
                            </p:stCondLst>
                            <p:childTnLst>
                              <p:par>
                                <p:cTn id="205" nodeType="clickEffect" fill="hold" presetClass="entr" presetID="14" presetSubtype="10">
                                  <p:stCondLst>
                                    <p:cond delay="0"/>
                                  </p:stCondLst>
                                  <p:childTnLst>
                                    <p:set>
                                      <p:cBhvr>
                                        <p:cTn id="206" dur="1" fill="hold">
                                          <p:stCondLst>
                                            <p:cond delay="0"/>
                                          </p:stCondLst>
                                        </p:cTn>
                                        <p:tgtEl>
                                          <p:spTgt spid="101">
                                            <p:txEl>
                                              <p:pRg st="2" end="2"/>
                                            </p:txEl>
                                          </p:spTgt>
                                        </p:tgtEl>
                                        <p:attrNameLst>
                                          <p:attrName>style.visibility</p:attrName>
                                        </p:attrNameLst>
                                      </p:cBhvr>
                                      <p:to>
                                        <p:strVal val="visible"/>
                                      </p:to>
                                    </p:set>
                                    <p:animEffect filter="randombar(horizontal)" transition="in">
                                      <p:cBhvr additive="repl">
                                        <p:cTn id="207" dur="500"/>
                                        <p:tgtEl>
                                          <p:spTgt spid="101">
                                            <p:txEl>
                                              <p:pRg st="2" end="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504000" y="429480"/>
            <a:ext cx="8207280" cy="4878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3200" spc="-1" strike="noStrike">
                <a:solidFill>
                  <a:srgbClr val="ff6600"/>
                </a:solidFill>
                <a:latin typeface="Arial"/>
                <a:ea typeface="DejaVu Sans"/>
              </a:rPr>
              <a:t>Requirements for creating the Application</a:t>
            </a:r>
            <a:endParaRPr b="0" lang="en-IN" sz="3200" spc="-1" strike="noStrike">
              <a:latin typeface="Arial"/>
            </a:endParaRPr>
          </a:p>
        </p:txBody>
      </p:sp>
      <p:sp>
        <p:nvSpPr>
          <p:cNvPr id="103" name="CustomShape 2"/>
          <p:cNvSpPr/>
          <p:nvPr/>
        </p:nvSpPr>
        <p:spPr>
          <a:xfrm>
            <a:off x="504000" y="2880000"/>
            <a:ext cx="4895280" cy="395388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4"/>
              </a:spcBef>
              <a:buClr>
                <a:srgbClr val="000000"/>
              </a:buClr>
              <a:buSzPct val="45000"/>
              <a:buFont typeface="Wingdings" charset="2"/>
              <a:buChar char=""/>
            </a:pPr>
            <a:r>
              <a:rPr b="0" lang="en-IN" sz="2800" spc="-1" strike="noStrike">
                <a:solidFill>
                  <a:srgbClr val="000000"/>
                </a:solidFill>
                <a:latin typeface="Arial"/>
                <a:ea typeface="DejaVu Sans"/>
              </a:rPr>
              <a:t>Laptop(Minimum 8gb Ram)</a:t>
            </a:r>
            <a:endParaRPr b="0" lang="en-IN" sz="2800" spc="-1" strike="noStrike">
              <a:latin typeface="Arial"/>
            </a:endParaRPr>
          </a:p>
          <a:p>
            <a:pPr marL="432000" indent="-323280">
              <a:lnSpc>
                <a:spcPct val="100000"/>
              </a:lnSpc>
              <a:spcBef>
                <a:spcPts val="1414"/>
              </a:spcBef>
              <a:buClr>
                <a:srgbClr val="000000"/>
              </a:buClr>
              <a:buSzPct val="45000"/>
              <a:buFont typeface="Wingdings" charset="2"/>
              <a:buChar char=""/>
            </a:pPr>
            <a:r>
              <a:rPr b="0" lang="en-IN" sz="2800" spc="-1" strike="noStrike">
                <a:solidFill>
                  <a:srgbClr val="000000"/>
                </a:solidFill>
                <a:latin typeface="Arial"/>
                <a:ea typeface="DejaVu Sans"/>
              </a:rPr>
              <a:t>Android Phone</a:t>
            </a:r>
            <a:endParaRPr b="0" lang="en-IN" sz="2800" spc="-1" strike="noStrike">
              <a:latin typeface="Arial"/>
            </a:endParaRPr>
          </a:p>
          <a:p>
            <a:pPr marL="432000" indent="-323280">
              <a:lnSpc>
                <a:spcPct val="100000"/>
              </a:lnSpc>
              <a:spcBef>
                <a:spcPts val="1414"/>
              </a:spcBef>
              <a:buClr>
                <a:srgbClr val="000000"/>
              </a:buClr>
              <a:buSzPct val="45000"/>
              <a:buFont typeface="Wingdings" charset="2"/>
              <a:buChar char=""/>
            </a:pPr>
            <a:r>
              <a:rPr b="0" lang="en-IN" sz="2800" spc="-1" strike="noStrike">
                <a:solidFill>
                  <a:srgbClr val="000000"/>
                </a:solidFill>
                <a:latin typeface="Arial"/>
                <a:ea typeface="DejaVu Sans"/>
              </a:rPr>
              <a:t>USB Cable</a:t>
            </a:r>
            <a:endParaRPr b="0" lang="en-IN" sz="2800" spc="-1" strike="noStrike">
              <a:latin typeface="Arial"/>
            </a:endParaRPr>
          </a:p>
          <a:p>
            <a:pPr marL="432000" indent="-323280">
              <a:lnSpc>
                <a:spcPct val="100000"/>
              </a:lnSpc>
              <a:spcBef>
                <a:spcPts val="1414"/>
              </a:spcBef>
              <a:buClr>
                <a:srgbClr val="000000"/>
              </a:buClr>
              <a:buSzPct val="45000"/>
              <a:buFont typeface="Wingdings" charset="2"/>
              <a:buChar char=""/>
            </a:pPr>
            <a:r>
              <a:rPr b="0" lang="en-IN" sz="2800" spc="-1" strike="noStrike">
                <a:solidFill>
                  <a:srgbClr val="000000"/>
                </a:solidFill>
                <a:latin typeface="Arial"/>
                <a:ea typeface="DejaVu Sans"/>
              </a:rPr>
              <a:t>Internet connection</a:t>
            </a:r>
            <a:endParaRPr b="0" lang="en-IN" sz="2800" spc="-1" strike="noStrike">
              <a:latin typeface="Arial"/>
            </a:endParaRPr>
          </a:p>
        </p:txBody>
      </p:sp>
      <p:sp>
        <p:nvSpPr>
          <p:cNvPr id="104" name="CustomShape 3"/>
          <p:cNvSpPr/>
          <p:nvPr/>
        </p:nvSpPr>
        <p:spPr>
          <a:xfrm>
            <a:off x="5760000" y="2905200"/>
            <a:ext cx="4138200" cy="247464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4"/>
              </a:spcBef>
              <a:buClr>
                <a:srgbClr val="000000"/>
              </a:buClr>
              <a:buSzPct val="45000"/>
              <a:buFont typeface="Wingdings" charset="2"/>
              <a:buChar char=""/>
            </a:pPr>
            <a:r>
              <a:rPr b="0" lang="en-IN" sz="3200" spc="-1" strike="noStrike">
                <a:solidFill>
                  <a:srgbClr val="000000"/>
                </a:solidFill>
                <a:latin typeface="Arial"/>
                <a:ea typeface="DejaVu Sans"/>
              </a:rPr>
              <a:t>Android Studio</a:t>
            </a:r>
            <a:endParaRPr b="0" lang="en-IN" sz="3200" spc="-1" strike="noStrike">
              <a:latin typeface="Arial"/>
            </a:endParaRPr>
          </a:p>
          <a:p>
            <a:pPr marL="432000" indent="-323280">
              <a:lnSpc>
                <a:spcPct val="100000"/>
              </a:lnSpc>
              <a:spcBef>
                <a:spcPts val="1414"/>
              </a:spcBef>
              <a:buClr>
                <a:srgbClr val="000000"/>
              </a:buClr>
              <a:buSzPct val="45000"/>
              <a:buFont typeface="Wingdings" charset="2"/>
              <a:buChar char=""/>
            </a:pPr>
            <a:r>
              <a:rPr b="0" lang="en-IN" sz="3200" spc="-1" strike="noStrike">
                <a:solidFill>
                  <a:srgbClr val="000000"/>
                </a:solidFill>
                <a:latin typeface="Arial"/>
                <a:ea typeface="DejaVu Sans"/>
              </a:rPr>
              <a:t>Firebase</a:t>
            </a:r>
            <a:endParaRPr b="0" lang="en-IN" sz="3200" spc="-1" strike="noStrike">
              <a:latin typeface="Arial"/>
            </a:endParaRPr>
          </a:p>
          <a:p>
            <a:pPr marL="432000" indent="-323280">
              <a:lnSpc>
                <a:spcPct val="100000"/>
              </a:lnSpc>
              <a:spcBef>
                <a:spcPts val="1414"/>
              </a:spcBef>
              <a:buClr>
                <a:srgbClr val="000000"/>
              </a:buClr>
              <a:buSzPct val="45000"/>
              <a:buFont typeface="Wingdings" charset="2"/>
              <a:buChar char=""/>
            </a:pPr>
            <a:r>
              <a:rPr b="0" lang="en-IN" sz="3200" spc="-1" strike="noStrike">
                <a:solidFill>
                  <a:srgbClr val="000000"/>
                </a:solidFill>
                <a:latin typeface="Arial"/>
                <a:ea typeface="DejaVu Sans"/>
              </a:rPr>
              <a:t>Git</a:t>
            </a:r>
            <a:endParaRPr b="0" lang="en-IN" sz="3200" spc="-1" strike="noStrike">
              <a:latin typeface="Arial"/>
            </a:endParaRPr>
          </a:p>
          <a:p>
            <a:pPr marL="432000" indent="-323280">
              <a:lnSpc>
                <a:spcPct val="100000"/>
              </a:lnSpc>
              <a:spcBef>
                <a:spcPts val="1414"/>
              </a:spcBef>
              <a:buClr>
                <a:srgbClr val="000000"/>
              </a:buClr>
              <a:buSzPct val="45000"/>
              <a:buFont typeface="Wingdings" charset="2"/>
              <a:buChar char=""/>
            </a:pPr>
            <a:r>
              <a:rPr b="0" lang="en-IN" sz="3200" spc="-1" strike="noStrike">
                <a:solidFill>
                  <a:srgbClr val="000000"/>
                </a:solidFill>
                <a:latin typeface="Arial"/>
                <a:ea typeface="DejaVu Sans"/>
              </a:rPr>
              <a:t>Git Hub</a:t>
            </a:r>
            <a:endParaRPr b="0" lang="en-IN" sz="3200" spc="-1" strike="noStrike">
              <a:latin typeface="Arial"/>
            </a:endParaRPr>
          </a:p>
          <a:p>
            <a:pPr>
              <a:lnSpc>
                <a:spcPct val="100000"/>
              </a:lnSpc>
              <a:spcBef>
                <a:spcPts val="1414"/>
              </a:spcBef>
            </a:pPr>
            <a:endParaRPr b="0" lang="en-IN" sz="3200" spc="-1" strike="noStrike">
              <a:latin typeface="Arial"/>
            </a:endParaRPr>
          </a:p>
        </p:txBody>
      </p:sp>
      <p:sp>
        <p:nvSpPr>
          <p:cNvPr id="105" name="CustomShape 4"/>
          <p:cNvSpPr/>
          <p:nvPr/>
        </p:nvSpPr>
        <p:spPr>
          <a:xfrm>
            <a:off x="720000" y="1908360"/>
            <a:ext cx="4247280" cy="5490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3600" spc="-1" strike="noStrike">
                <a:solidFill>
                  <a:srgbClr val="ff6600"/>
                </a:solidFill>
                <a:latin typeface="Arial"/>
                <a:ea typeface="DejaVu Sans"/>
              </a:rPr>
              <a:t>Hardware</a:t>
            </a:r>
            <a:endParaRPr b="0" lang="en-IN" sz="3600" spc="-1" strike="noStrike">
              <a:latin typeface="Arial"/>
            </a:endParaRPr>
          </a:p>
        </p:txBody>
      </p:sp>
      <p:sp>
        <p:nvSpPr>
          <p:cNvPr id="106" name="CustomShape 5"/>
          <p:cNvSpPr/>
          <p:nvPr/>
        </p:nvSpPr>
        <p:spPr>
          <a:xfrm>
            <a:off x="5184000" y="1969560"/>
            <a:ext cx="4391280" cy="5490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3600" spc="-1" strike="noStrike">
                <a:solidFill>
                  <a:srgbClr val="ff6600"/>
                </a:solidFill>
                <a:latin typeface="Arial"/>
                <a:ea typeface="DejaVu Sans"/>
              </a:rPr>
              <a:t>Software</a:t>
            </a:r>
            <a:endParaRPr b="0" lang="en-IN" sz="3600" spc="-1" strike="noStrike">
              <a:latin typeface="Arial"/>
            </a:endParaRPr>
          </a:p>
        </p:txBody>
      </p:sp>
    </p:spTree>
  </p:cSld>
  <mc:AlternateContent>
    <mc:Choice Requires="p14">
      <p:transition spd="slow" p14:dur="2000"/>
    </mc:Choice>
    <mc:Fallback>
      <p:transition spd="slow"/>
    </mc:Fallback>
  </mc:AlternateContent>
  <p:timing>
    <p:tnLst>
      <p:par>
        <p:cTn id="208" dur="indefinite" restart="never" nodeType="tmRoot">
          <p:childTnLst>
            <p:seq>
              <p:cTn id="209" dur="indefinite" nodeType="mainSeq">
                <p:childTnLst>
                  <p:par>
                    <p:cTn id="210" fill="hold">
                      <p:stCondLst>
                        <p:cond delay="0"/>
                      </p:stCondLst>
                      <p:childTnLst>
                        <p:par>
                          <p:cTn id="211" fill="hold">
                            <p:stCondLst>
                              <p:cond delay="0"/>
                            </p:stCondLst>
                            <p:childTnLst>
                              <p:par>
                                <p:cTn id="212" nodeType="afterEffect" fill="hold" presetClass="entr" presetID="47">
                                  <p:stCondLst>
                                    <p:cond delay="0"/>
                                  </p:stCondLst>
                                  <p:childTnLst>
                                    <p:set>
                                      <p:cBhvr>
                                        <p:cTn id="213" dur="1" fill="hold">
                                          <p:stCondLst>
                                            <p:cond delay="0"/>
                                          </p:stCondLst>
                                        </p:cTn>
                                        <p:tgtEl>
                                          <p:spTgt spid="102">
                                            <p:txEl>
                                              <p:pRg st="0" end="0"/>
                                            </p:txEl>
                                          </p:spTgt>
                                        </p:tgtEl>
                                        <p:attrNameLst>
                                          <p:attrName>style.visibility</p:attrName>
                                        </p:attrNameLst>
                                      </p:cBhvr>
                                      <p:to>
                                        <p:strVal val="visible"/>
                                      </p:to>
                                    </p:set>
                                    <p:animEffect filter="fade" transition="in">
                                      <p:cBhvr additive="repl">
                                        <p:cTn id="214" dur="1000"/>
                                        <p:tgtEl>
                                          <p:spTgt spid="102">
                                            <p:txEl>
                                              <p:pRg st="0" end="0"/>
                                            </p:txEl>
                                          </p:spTgt>
                                        </p:tgtEl>
                                      </p:cBhvr>
                                    </p:animEffect>
                                    <p:anim calcmode="lin" valueType="num">
                                      <p:cBhvr additive="repl">
                                        <p:cTn id="215" dur="1000" fill="hold"/>
                                        <p:tgtEl>
                                          <p:spTgt spid="102">
                                            <p:txEl>
                                              <p:pRg st="0" end="0"/>
                                            </p:txEl>
                                          </p:spTgt>
                                        </p:tgtEl>
                                        <p:attrNameLst>
                                          <p:attrName>ppt_x</p:attrName>
                                        </p:attrNameLst>
                                      </p:cBhvr>
                                      <p:tavLst>
                                        <p:tav tm="0">
                                          <p:val>
                                            <p:strVal val="#ppt_x"/>
                                          </p:val>
                                        </p:tav>
                                        <p:tav tm="100000">
                                          <p:val>
                                            <p:strVal val="#ppt_x"/>
                                          </p:val>
                                        </p:tav>
                                      </p:tavLst>
                                    </p:anim>
                                    <p:anim calcmode="lin" valueType="num">
                                      <p:cBhvr additive="repl">
                                        <p:cTn id="216" dur="1000" fill="hold"/>
                                        <p:tgtEl>
                                          <p:spTgt spid="10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17" fill="hold">
                      <p:stCondLst>
                        <p:cond delay="indefinite"/>
                      </p:stCondLst>
                      <p:childTnLst>
                        <p:par>
                          <p:cTn id="218" fill="hold">
                            <p:stCondLst>
                              <p:cond delay="0"/>
                            </p:stCondLst>
                            <p:childTnLst>
                              <p:par>
                                <p:cTn id="219" nodeType="clickEffect" fill="hold" presetClass="entr" presetID="47">
                                  <p:stCondLst>
                                    <p:cond delay="0"/>
                                  </p:stCondLst>
                                  <p:childTnLst>
                                    <p:set>
                                      <p:cBhvr>
                                        <p:cTn id="220" dur="1" fill="hold">
                                          <p:stCondLst>
                                            <p:cond delay="0"/>
                                          </p:stCondLst>
                                        </p:cTn>
                                        <p:tgtEl>
                                          <p:spTgt spid="105">
                                            <p:txEl>
                                              <p:pRg st="0" end="0"/>
                                            </p:txEl>
                                          </p:spTgt>
                                        </p:tgtEl>
                                        <p:attrNameLst>
                                          <p:attrName>style.visibility</p:attrName>
                                        </p:attrNameLst>
                                      </p:cBhvr>
                                      <p:to>
                                        <p:strVal val="visible"/>
                                      </p:to>
                                    </p:set>
                                    <p:animEffect filter="fade" transition="in">
                                      <p:cBhvr additive="repl">
                                        <p:cTn id="221" dur="1000"/>
                                        <p:tgtEl>
                                          <p:spTgt spid="105">
                                            <p:txEl>
                                              <p:pRg st="0" end="0"/>
                                            </p:txEl>
                                          </p:spTgt>
                                        </p:tgtEl>
                                      </p:cBhvr>
                                    </p:animEffect>
                                    <p:anim calcmode="lin" valueType="num">
                                      <p:cBhvr additive="repl">
                                        <p:cTn id="222" dur="1000" fill="hold"/>
                                        <p:tgtEl>
                                          <p:spTgt spid="105">
                                            <p:txEl>
                                              <p:pRg st="0" end="0"/>
                                            </p:txEl>
                                          </p:spTgt>
                                        </p:tgtEl>
                                        <p:attrNameLst>
                                          <p:attrName>ppt_x</p:attrName>
                                        </p:attrNameLst>
                                      </p:cBhvr>
                                      <p:tavLst>
                                        <p:tav tm="0">
                                          <p:val>
                                            <p:strVal val="#ppt_x"/>
                                          </p:val>
                                        </p:tav>
                                        <p:tav tm="100000">
                                          <p:val>
                                            <p:strVal val="#ppt_x"/>
                                          </p:val>
                                        </p:tav>
                                      </p:tavLst>
                                    </p:anim>
                                    <p:anim calcmode="lin" valueType="num">
                                      <p:cBhvr additive="repl">
                                        <p:cTn id="223" dur="1000" fill="hold"/>
                                        <p:tgtEl>
                                          <p:spTgt spid="10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4" fill="hold">
                      <p:stCondLst>
                        <p:cond delay="indefinite"/>
                      </p:stCondLst>
                      <p:childTnLst>
                        <p:par>
                          <p:cTn id="225" fill="hold">
                            <p:stCondLst>
                              <p:cond delay="0"/>
                            </p:stCondLst>
                            <p:childTnLst>
                              <p:par>
                                <p:cTn id="226" nodeType="clickEffect" fill="hold" presetClass="entr" presetID="14" presetSubtype="10">
                                  <p:stCondLst>
                                    <p:cond delay="0"/>
                                  </p:stCondLst>
                                  <p:childTnLst>
                                    <p:set>
                                      <p:cBhvr>
                                        <p:cTn id="227" dur="1" fill="hold">
                                          <p:stCondLst>
                                            <p:cond delay="0"/>
                                          </p:stCondLst>
                                        </p:cTn>
                                        <p:tgtEl>
                                          <p:spTgt spid="103">
                                            <p:txEl>
                                              <p:pRg st="0" end="0"/>
                                            </p:txEl>
                                          </p:spTgt>
                                        </p:tgtEl>
                                        <p:attrNameLst>
                                          <p:attrName>style.visibility</p:attrName>
                                        </p:attrNameLst>
                                      </p:cBhvr>
                                      <p:to>
                                        <p:strVal val="visible"/>
                                      </p:to>
                                    </p:set>
                                    <p:animEffect filter="randombar(horizontal)" transition="in">
                                      <p:cBhvr additive="repl">
                                        <p:cTn id="228" dur="500"/>
                                        <p:tgtEl>
                                          <p:spTgt spid="103">
                                            <p:txEl>
                                              <p:pRg st="0" end="0"/>
                                            </p:txEl>
                                          </p:spTgt>
                                        </p:tgtEl>
                                      </p:cBhvr>
                                    </p:animEffect>
                                  </p:childTnLst>
                                </p:cTn>
                              </p:par>
                            </p:childTnLst>
                          </p:cTn>
                        </p:par>
                      </p:childTnLst>
                    </p:cTn>
                  </p:par>
                  <p:par>
                    <p:cTn id="229" fill="hold">
                      <p:stCondLst>
                        <p:cond delay="indefinite"/>
                      </p:stCondLst>
                      <p:childTnLst>
                        <p:par>
                          <p:cTn id="230" fill="hold">
                            <p:stCondLst>
                              <p:cond delay="0"/>
                            </p:stCondLst>
                            <p:childTnLst>
                              <p:par>
                                <p:cTn id="231" nodeType="clickEffect" fill="hold" presetClass="entr" presetID="14" presetSubtype="10">
                                  <p:stCondLst>
                                    <p:cond delay="0"/>
                                  </p:stCondLst>
                                  <p:childTnLst>
                                    <p:set>
                                      <p:cBhvr>
                                        <p:cTn id="232" dur="1" fill="hold">
                                          <p:stCondLst>
                                            <p:cond delay="0"/>
                                          </p:stCondLst>
                                        </p:cTn>
                                        <p:tgtEl>
                                          <p:spTgt spid="103">
                                            <p:txEl>
                                              <p:pRg st="1" end="1"/>
                                            </p:txEl>
                                          </p:spTgt>
                                        </p:tgtEl>
                                        <p:attrNameLst>
                                          <p:attrName>style.visibility</p:attrName>
                                        </p:attrNameLst>
                                      </p:cBhvr>
                                      <p:to>
                                        <p:strVal val="visible"/>
                                      </p:to>
                                    </p:set>
                                    <p:animEffect filter="randombar(horizontal)" transition="in">
                                      <p:cBhvr additive="repl">
                                        <p:cTn id="233" dur="500"/>
                                        <p:tgtEl>
                                          <p:spTgt spid="103">
                                            <p:txEl>
                                              <p:pRg st="1" end="1"/>
                                            </p:txEl>
                                          </p:spTgt>
                                        </p:tgtEl>
                                      </p:cBhvr>
                                    </p:animEffect>
                                  </p:childTnLst>
                                </p:cTn>
                              </p:par>
                            </p:childTnLst>
                          </p:cTn>
                        </p:par>
                      </p:childTnLst>
                    </p:cTn>
                  </p:par>
                  <p:par>
                    <p:cTn id="234" fill="hold">
                      <p:stCondLst>
                        <p:cond delay="indefinite"/>
                      </p:stCondLst>
                      <p:childTnLst>
                        <p:par>
                          <p:cTn id="235" fill="hold">
                            <p:stCondLst>
                              <p:cond delay="0"/>
                            </p:stCondLst>
                            <p:childTnLst>
                              <p:par>
                                <p:cTn id="236" nodeType="clickEffect" fill="hold" presetClass="entr" presetID="14" presetSubtype="10">
                                  <p:stCondLst>
                                    <p:cond delay="0"/>
                                  </p:stCondLst>
                                  <p:childTnLst>
                                    <p:set>
                                      <p:cBhvr>
                                        <p:cTn id="237" dur="1" fill="hold">
                                          <p:stCondLst>
                                            <p:cond delay="0"/>
                                          </p:stCondLst>
                                        </p:cTn>
                                        <p:tgtEl>
                                          <p:spTgt spid="103">
                                            <p:txEl>
                                              <p:pRg st="2" end="2"/>
                                            </p:txEl>
                                          </p:spTgt>
                                        </p:tgtEl>
                                        <p:attrNameLst>
                                          <p:attrName>style.visibility</p:attrName>
                                        </p:attrNameLst>
                                      </p:cBhvr>
                                      <p:to>
                                        <p:strVal val="visible"/>
                                      </p:to>
                                    </p:set>
                                    <p:animEffect filter="randombar(horizontal)" transition="in">
                                      <p:cBhvr additive="repl">
                                        <p:cTn id="238" dur="500"/>
                                        <p:tgtEl>
                                          <p:spTgt spid="103">
                                            <p:txEl>
                                              <p:pRg st="2" end="2"/>
                                            </p:txEl>
                                          </p:spTgt>
                                        </p:tgtEl>
                                      </p:cBhvr>
                                    </p:animEffect>
                                  </p:childTnLst>
                                </p:cTn>
                              </p:par>
                            </p:childTnLst>
                          </p:cTn>
                        </p:par>
                      </p:childTnLst>
                    </p:cTn>
                  </p:par>
                  <p:par>
                    <p:cTn id="239" fill="hold">
                      <p:stCondLst>
                        <p:cond delay="indefinite"/>
                      </p:stCondLst>
                      <p:childTnLst>
                        <p:par>
                          <p:cTn id="240" fill="hold">
                            <p:stCondLst>
                              <p:cond delay="0"/>
                            </p:stCondLst>
                            <p:childTnLst>
                              <p:par>
                                <p:cTn id="241" nodeType="clickEffect" fill="hold" presetClass="entr" presetID="14" presetSubtype="10">
                                  <p:stCondLst>
                                    <p:cond delay="0"/>
                                  </p:stCondLst>
                                  <p:childTnLst>
                                    <p:set>
                                      <p:cBhvr>
                                        <p:cTn id="242" dur="1" fill="hold">
                                          <p:stCondLst>
                                            <p:cond delay="0"/>
                                          </p:stCondLst>
                                        </p:cTn>
                                        <p:tgtEl>
                                          <p:spTgt spid="103">
                                            <p:txEl>
                                              <p:pRg st="3" end="3"/>
                                            </p:txEl>
                                          </p:spTgt>
                                        </p:tgtEl>
                                        <p:attrNameLst>
                                          <p:attrName>style.visibility</p:attrName>
                                        </p:attrNameLst>
                                      </p:cBhvr>
                                      <p:to>
                                        <p:strVal val="visible"/>
                                      </p:to>
                                    </p:set>
                                    <p:animEffect filter="randombar(horizontal)" transition="in">
                                      <p:cBhvr additive="repl">
                                        <p:cTn id="243" dur="500"/>
                                        <p:tgtEl>
                                          <p:spTgt spid="103">
                                            <p:txEl>
                                              <p:pRg st="3" end="3"/>
                                            </p:txEl>
                                          </p:spTgt>
                                        </p:tgtEl>
                                      </p:cBhvr>
                                    </p:animEffect>
                                  </p:childTnLst>
                                </p:cTn>
                              </p:par>
                            </p:childTnLst>
                          </p:cTn>
                        </p:par>
                      </p:childTnLst>
                    </p:cTn>
                  </p:par>
                  <p:par>
                    <p:cTn id="244" fill="hold">
                      <p:stCondLst>
                        <p:cond delay="indefinite"/>
                      </p:stCondLst>
                      <p:childTnLst>
                        <p:par>
                          <p:cTn id="245" fill="hold">
                            <p:stCondLst>
                              <p:cond delay="0"/>
                            </p:stCondLst>
                            <p:childTnLst>
                              <p:par>
                                <p:cTn id="246" nodeType="clickEffect" fill="hold" presetClass="entr" presetID="47">
                                  <p:stCondLst>
                                    <p:cond delay="0"/>
                                  </p:stCondLst>
                                  <p:childTnLst>
                                    <p:set>
                                      <p:cBhvr>
                                        <p:cTn id="247" dur="1" fill="hold">
                                          <p:stCondLst>
                                            <p:cond delay="0"/>
                                          </p:stCondLst>
                                        </p:cTn>
                                        <p:tgtEl>
                                          <p:spTgt spid="106">
                                            <p:txEl>
                                              <p:pRg st="0" end="0"/>
                                            </p:txEl>
                                          </p:spTgt>
                                        </p:tgtEl>
                                        <p:attrNameLst>
                                          <p:attrName>style.visibility</p:attrName>
                                        </p:attrNameLst>
                                      </p:cBhvr>
                                      <p:to>
                                        <p:strVal val="visible"/>
                                      </p:to>
                                    </p:set>
                                    <p:animEffect filter="fade" transition="in">
                                      <p:cBhvr additive="repl">
                                        <p:cTn id="248" dur="1000"/>
                                        <p:tgtEl>
                                          <p:spTgt spid="106">
                                            <p:txEl>
                                              <p:pRg st="0" end="0"/>
                                            </p:txEl>
                                          </p:spTgt>
                                        </p:tgtEl>
                                      </p:cBhvr>
                                    </p:animEffect>
                                    <p:anim calcmode="lin" valueType="num">
                                      <p:cBhvr additive="repl">
                                        <p:cTn id="249" dur="1000" fill="hold"/>
                                        <p:tgtEl>
                                          <p:spTgt spid="106">
                                            <p:txEl>
                                              <p:pRg st="0" end="0"/>
                                            </p:txEl>
                                          </p:spTgt>
                                        </p:tgtEl>
                                        <p:attrNameLst>
                                          <p:attrName>ppt_x</p:attrName>
                                        </p:attrNameLst>
                                      </p:cBhvr>
                                      <p:tavLst>
                                        <p:tav tm="0">
                                          <p:val>
                                            <p:strVal val="#ppt_x"/>
                                          </p:val>
                                        </p:tav>
                                        <p:tav tm="100000">
                                          <p:val>
                                            <p:strVal val="#ppt_x"/>
                                          </p:val>
                                        </p:tav>
                                      </p:tavLst>
                                    </p:anim>
                                    <p:anim calcmode="lin" valueType="num">
                                      <p:cBhvr additive="repl">
                                        <p:cTn id="250" dur="1000" fill="hold"/>
                                        <p:tgtEl>
                                          <p:spTgt spid="10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51" fill="hold">
                      <p:stCondLst>
                        <p:cond delay="indefinite"/>
                      </p:stCondLst>
                      <p:childTnLst>
                        <p:par>
                          <p:cTn id="252" fill="hold">
                            <p:stCondLst>
                              <p:cond delay="0"/>
                            </p:stCondLst>
                            <p:childTnLst>
                              <p:par>
                                <p:cTn id="253" nodeType="clickEffect" fill="hold" presetClass="entr" presetID="14" presetSubtype="10">
                                  <p:stCondLst>
                                    <p:cond delay="0"/>
                                  </p:stCondLst>
                                  <p:childTnLst>
                                    <p:set>
                                      <p:cBhvr>
                                        <p:cTn id="254" dur="1" fill="hold">
                                          <p:stCondLst>
                                            <p:cond delay="0"/>
                                          </p:stCondLst>
                                        </p:cTn>
                                        <p:tgtEl>
                                          <p:spTgt spid="104">
                                            <p:txEl>
                                              <p:pRg st="0" end="0"/>
                                            </p:txEl>
                                          </p:spTgt>
                                        </p:tgtEl>
                                        <p:attrNameLst>
                                          <p:attrName>style.visibility</p:attrName>
                                        </p:attrNameLst>
                                      </p:cBhvr>
                                      <p:to>
                                        <p:strVal val="visible"/>
                                      </p:to>
                                    </p:set>
                                    <p:animEffect filter="randombar(horizontal)" transition="in">
                                      <p:cBhvr additive="repl">
                                        <p:cTn id="255" dur="500"/>
                                        <p:tgtEl>
                                          <p:spTgt spid="104">
                                            <p:txEl>
                                              <p:pRg st="0" end="0"/>
                                            </p:txEl>
                                          </p:spTgt>
                                        </p:tgtEl>
                                      </p:cBhvr>
                                    </p:animEffect>
                                  </p:childTnLst>
                                </p:cTn>
                              </p:par>
                            </p:childTnLst>
                          </p:cTn>
                        </p:par>
                      </p:childTnLst>
                    </p:cTn>
                  </p:par>
                  <p:par>
                    <p:cTn id="256" fill="hold">
                      <p:stCondLst>
                        <p:cond delay="indefinite"/>
                      </p:stCondLst>
                      <p:childTnLst>
                        <p:par>
                          <p:cTn id="257" fill="hold">
                            <p:stCondLst>
                              <p:cond delay="0"/>
                            </p:stCondLst>
                            <p:childTnLst>
                              <p:par>
                                <p:cTn id="258" nodeType="clickEffect" fill="hold" presetClass="entr" presetID="14" presetSubtype="10">
                                  <p:stCondLst>
                                    <p:cond delay="0"/>
                                  </p:stCondLst>
                                  <p:childTnLst>
                                    <p:set>
                                      <p:cBhvr>
                                        <p:cTn id="259" dur="1" fill="hold">
                                          <p:stCondLst>
                                            <p:cond delay="0"/>
                                          </p:stCondLst>
                                        </p:cTn>
                                        <p:tgtEl>
                                          <p:spTgt spid="104">
                                            <p:txEl>
                                              <p:pRg st="1" end="1"/>
                                            </p:txEl>
                                          </p:spTgt>
                                        </p:tgtEl>
                                        <p:attrNameLst>
                                          <p:attrName>style.visibility</p:attrName>
                                        </p:attrNameLst>
                                      </p:cBhvr>
                                      <p:to>
                                        <p:strVal val="visible"/>
                                      </p:to>
                                    </p:set>
                                    <p:animEffect filter="randombar(horizontal)" transition="in">
                                      <p:cBhvr additive="repl">
                                        <p:cTn id="260" dur="500"/>
                                        <p:tgtEl>
                                          <p:spTgt spid="104">
                                            <p:txEl>
                                              <p:pRg st="1" end="1"/>
                                            </p:txEl>
                                          </p:spTgt>
                                        </p:tgtEl>
                                      </p:cBhvr>
                                    </p:animEffect>
                                  </p:childTnLst>
                                </p:cTn>
                              </p:par>
                            </p:childTnLst>
                          </p:cTn>
                        </p:par>
                      </p:childTnLst>
                    </p:cTn>
                  </p:par>
                  <p:par>
                    <p:cTn id="261" fill="hold">
                      <p:stCondLst>
                        <p:cond delay="indefinite"/>
                      </p:stCondLst>
                      <p:childTnLst>
                        <p:par>
                          <p:cTn id="262" fill="hold">
                            <p:stCondLst>
                              <p:cond delay="0"/>
                            </p:stCondLst>
                            <p:childTnLst>
                              <p:par>
                                <p:cTn id="263" nodeType="clickEffect" fill="hold" presetClass="entr" presetID="14" presetSubtype="10">
                                  <p:stCondLst>
                                    <p:cond delay="0"/>
                                  </p:stCondLst>
                                  <p:childTnLst>
                                    <p:set>
                                      <p:cBhvr>
                                        <p:cTn id="264" dur="1" fill="hold">
                                          <p:stCondLst>
                                            <p:cond delay="0"/>
                                          </p:stCondLst>
                                        </p:cTn>
                                        <p:tgtEl>
                                          <p:spTgt spid="104">
                                            <p:txEl>
                                              <p:pRg st="2" end="2"/>
                                            </p:txEl>
                                          </p:spTgt>
                                        </p:tgtEl>
                                        <p:attrNameLst>
                                          <p:attrName>style.visibility</p:attrName>
                                        </p:attrNameLst>
                                      </p:cBhvr>
                                      <p:to>
                                        <p:strVal val="visible"/>
                                      </p:to>
                                    </p:set>
                                    <p:animEffect filter="randombar(horizontal)" transition="in">
                                      <p:cBhvr additive="repl">
                                        <p:cTn id="265" dur="500"/>
                                        <p:tgtEl>
                                          <p:spTgt spid="104">
                                            <p:txEl>
                                              <p:pRg st="2" end="2"/>
                                            </p:txEl>
                                          </p:spTgt>
                                        </p:tgtEl>
                                      </p:cBhvr>
                                    </p:animEffect>
                                  </p:childTnLst>
                                </p:cTn>
                              </p:par>
                            </p:childTnLst>
                          </p:cTn>
                        </p:par>
                      </p:childTnLst>
                    </p:cTn>
                  </p:par>
                  <p:par>
                    <p:cTn id="266" fill="hold">
                      <p:stCondLst>
                        <p:cond delay="indefinite"/>
                      </p:stCondLst>
                      <p:childTnLst>
                        <p:par>
                          <p:cTn id="267" fill="hold">
                            <p:stCondLst>
                              <p:cond delay="0"/>
                            </p:stCondLst>
                            <p:childTnLst>
                              <p:par>
                                <p:cTn id="268" nodeType="clickEffect" fill="hold" presetClass="entr" presetID="14" presetSubtype="10">
                                  <p:stCondLst>
                                    <p:cond delay="0"/>
                                  </p:stCondLst>
                                  <p:childTnLst>
                                    <p:set>
                                      <p:cBhvr>
                                        <p:cTn id="269" dur="1" fill="hold">
                                          <p:stCondLst>
                                            <p:cond delay="0"/>
                                          </p:stCondLst>
                                        </p:cTn>
                                        <p:tgtEl>
                                          <p:spTgt spid="104">
                                            <p:txEl>
                                              <p:pRg st="3" end="3"/>
                                            </p:txEl>
                                          </p:spTgt>
                                        </p:tgtEl>
                                        <p:attrNameLst>
                                          <p:attrName>style.visibility</p:attrName>
                                        </p:attrNameLst>
                                      </p:cBhvr>
                                      <p:to>
                                        <p:strVal val="visible"/>
                                      </p:to>
                                    </p:set>
                                    <p:animEffect filter="randombar(horizontal)" transition="in">
                                      <p:cBhvr additive="repl">
                                        <p:cTn id="270" dur="500"/>
                                        <p:tgtEl>
                                          <p:spTgt spid="104">
                                            <p:txEl>
                                              <p:pRg st="3" end="3"/>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133</TotalTime>
  <Application>LibreOffice/6.1.4.2$Linux_X86_64 LibreOffice_project/10$Build-2</Application>
  <Words>751</Words>
  <Paragraphs>68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2019-02-14T18:19:59Z</dcterms:created>
  <dc:creator/>
  <dc:description/>
  <dc:language>en-IN</dc:language>
  <cp:lastModifiedBy/>
  <dcterms:modified xsi:type="dcterms:W3CDTF">2019-02-23T11:29:32Z</dcterms:modified>
  <cp:revision>18</cp:revision>
  <dc:subject/>
  <dc:title>Pencil</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14</vt:i4>
  </property>
</Properties>
</file>