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58"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0" d="100"/>
          <a:sy n="40" d="100"/>
        </p:scale>
        <p:origin x="44" y="6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2F5F3-C977-3790-1B67-6F02C8AEF3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7F9CD51-1D5D-1FDF-2B64-387182A44C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1C9627C-CDAE-9FD4-87AD-B84ADC006E40}"/>
              </a:ext>
            </a:extLst>
          </p:cNvPr>
          <p:cNvSpPr>
            <a:spLocks noGrp="1"/>
          </p:cNvSpPr>
          <p:nvPr>
            <p:ph type="dt" sz="half" idx="10"/>
          </p:nvPr>
        </p:nvSpPr>
        <p:spPr/>
        <p:txBody>
          <a:bodyPr/>
          <a:lstStyle/>
          <a:p>
            <a:fld id="{929C148F-1905-4124-B297-F70FDDF464BA}" type="datetimeFigureOut">
              <a:rPr lang="en-IN" smtClean="0"/>
              <a:t>27-02-2023</a:t>
            </a:fld>
            <a:endParaRPr lang="en-IN"/>
          </a:p>
        </p:txBody>
      </p:sp>
      <p:sp>
        <p:nvSpPr>
          <p:cNvPr id="5" name="Footer Placeholder 4">
            <a:extLst>
              <a:ext uri="{FF2B5EF4-FFF2-40B4-BE49-F238E27FC236}">
                <a16:creationId xmlns:a16="http://schemas.microsoft.com/office/drawing/2014/main" id="{F8B416B4-52F4-1731-EF58-BE79632E4B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81AAD8-37B0-F087-A8F7-3CFD94688AC1}"/>
              </a:ext>
            </a:extLst>
          </p:cNvPr>
          <p:cNvSpPr>
            <a:spLocks noGrp="1"/>
          </p:cNvSpPr>
          <p:nvPr>
            <p:ph type="sldNum" sz="quarter" idx="12"/>
          </p:nvPr>
        </p:nvSpPr>
        <p:spPr/>
        <p:txBody>
          <a:bodyPr/>
          <a:lstStyle/>
          <a:p>
            <a:fld id="{50250519-F520-4264-89B3-A2C6DF428622}" type="slidenum">
              <a:rPr lang="en-IN" smtClean="0"/>
              <a:t>‹#›</a:t>
            </a:fld>
            <a:endParaRPr lang="en-IN"/>
          </a:p>
        </p:txBody>
      </p:sp>
    </p:spTree>
    <p:extLst>
      <p:ext uri="{BB962C8B-B14F-4D97-AF65-F5344CB8AC3E}">
        <p14:creationId xmlns:p14="http://schemas.microsoft.com/office/powerpoint/2010/main" val="4071351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104B5-F1CC-1AF3-1299-9C3CB0EFD32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0DC6AC8-9772-A210-E519-FF290623E6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CF3E4F-9912-1047-CAF2-089AC6E4E1A3}"/>
              </a:ext>
            </a:extLst>
          </p:cNvPr>
          <p:cNvSpPr>
            <a:spLocks noGrp="1"/>
          </p:cNvSpPr>
          <p:nvPr>
            <p:ph type="dt" sz="half" idx="10"/>
          </p:nvPr>
        </p:nvSpPr>
        <p:spPr/>
        <p:txBody>
          <a:bodyPr/>
          <a:lstStyle/>
          <a:p>
            <a:fld id="{929C148F-1905-4124-B297-F70FDDF464BA}" type="datetimeFigureOut">
              <a:rPr lang="en-IN" smtClean="0"/>
              <a:t>27-02-2023</a:t>
            </a:fld>
            <a:endParaRPr lang="en-IN"/>
          </a:p>
        </p:txBody>
      </p:sp>
      <p:sp>
        <p:nvSpPr>
          <p:cNvPr id="5" name="Footer Placeholder 4">
            <a:extLst>
              <a:ext uri="{FF2B5EF4-FFF2-40B4-BE49-F238E27FC236}">
                <a16:creationId xmlns:a16="http://schemas.microsoft.com/office/drawing/2014/main" id="{438BE93F-E316-F53F-A15A-90013233D0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F6A407-BE85-1B08-D471-9E7080F86BAE}"/>
              </a:ext>
            </a:extLst>
          </p:cNvPr>
          <p:cNvSpPr>
            <a:spLocks noGrp="1"/>
          </p:cNvSpPr>
          <p:nvPr>
            <p:ph type="sldNum" sz="quarter" idx="12"/>
          </p:nvPr>
        </p:nvSpPr>
        <p:spPr/>
        <p:txBody>
          <a:bodyPr/>
          <a:lstStyle/>
          <a:p>
            <a:fld id="{50250519-F520-4264-89B3-A2C6DF428622}" type="slidenum">
              <a:rPr lang="en-IN" smtClean="0"/>
              <a:t>‹#›</a:t>
            </a:fld>
            <a:endParaRPr lang="en-IN"/>
          </a:p>
        </p:txBody>
      </p:sp>
    </p:spTree>
    <p:extLst>
      <p:ext uri="{BB962C8B-B14F-4D97-AF65-F5344CB8AC3E}">
        <p14:creationId xmlns:p14="http://schemas.microsoft.com/office/powerpoint/2010/main" val="3727939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4F7EDD-467C-DDA9-C63D-9BD55C6E44B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B07F10B-C4C9-6B80-9AEF-61D40CD45C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E96FAA-5CB7-816B-5C3D-ACC6FAB7167C}"/>
              </a:ext>
            </a:extLst>
          </p:cNvPr>
          <p:cNvSpPr>
            <a:spLocks noGrp="1"/>
          </p:cNvSpPr>
          <p:nvPr>
            <p:ph type="dt" sz="half" idx="10"/>
          </p:nvPr>
        </p:nvSpPr>
        <p:spPr/>
        <p:txBody>
          <a:bodyPr/>
          <a:lstStyle/>
          <a:p>
            <a:fld id="{929C148F-1905-4124-B297-F70FDDF464BA}" type="datetimeFigureOut">
              <a:rPr lang="en-IN" smtClean="0"/>
              <a:t>27-02-2023</a:t>
            </a:fld>
            <a:endParaRPr lang="en-IN"/>
          </a:p>
        </p:txBody>
      </p:sp>
      <p:sp>
        <p:nvSpPr>
          <p:cNvPr id="5" name="Footer Placeholder 4">
            <a:extLst>
              <a:ext uri="{FF2B5EF4-FFF2-40B4-BE49-F238E27FC236}">
                <a16:creationId xmlns:a16="http://schemas.microsoft.com/office/drawing/2014/main" id="{795C5524-C388-40B5-D411-B06A8F443C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AD3D0D-B22C-D3CE-DF0F-241C2C29AE3F}"/>
              </a:ext>
            </a:extLst>
          </p:cNvPr>
          <p:cNvSpPr>
            <a:spLocks noGrp="1"/>
          </p:cNvSpPr>
          <p:nvPr>
            <p:ph type="sldNum" sz="quarter" idx="12"/>
          </p:nvPr>
        </p:nvSpPr>
        <p:spPr/>
        <p:txBody>
          <a:bodyPr/>
          <a:lstStyle/>
          <a:p>
            <a:fld id="{50250519-F520-4264-89B3-A2C6DF428622}" type="slidenum">
              <a:rPr lang="en-IN" smtClean="0"/>
              <a:t>‹#›</a:t>
            </a:fld>
            <a:endParaRPr lang="en-IN"/>
          </a:p>
        </p:txBody>
      </p:sp>
    </p:spTree>
    <p:extLst>
      <p:ext uri="{BB962C8B-B14F-4D97-AF65-F5344CB8AC3E}">
        <p14:creationId xmlns:p14="http://schemas.microsoft.com/office/powerpoint/2010/main" val="2004605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84F06-59D7-1209-3D1A-C12BE1F11E9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C4FAFEF-C822-4DC0-C40A-19C9521920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34AAC6-B689-E9F0-C15A-2A42AC585413}"/>
              </a:ext>
            </a:extLst>
          </p:cNvPr>
          <p:cNvSpPr>
            <a:spLocks noGrp="1"/>
          </p:cNvSpPr>
          <p:nvPr>
            <p:ph type="dt" sz="half" idx="10"/>
          </p:nvPr>
        </p:nvSpPr>
        <p:spPr/>
        <p:txBody>
          <a:bodyPr/>
          <a:lstStyle/>
          <a:p>
            <a:fld id="{929C148F-1905-4124-B297-F70FDDF464BA}" type="datetimeFigureOut">
              <a:rPr lang="en-IN" smtClean="0"/>
              <a:t>27-02-2023</a:t>
            </a:fld>
            <a:endParaRPr lang="en-IN"/>
          </a:p>
        </p:txBody>
      </p:sp>
      <p:sp>
        <p:nvSpPr>
          <p:cNvPr id="5" name="Footer Placeholder 4">
            <a:extLst>
              <a:ext uri="{FF2B5EF4-FFF2-40B4-BE49-F238E27FC236}">
                <a16:creationId xmlns:a16="http://schemas.microsoft.com/office/drawing/2014/main" id="{9616DAF9-E17D-F0B4-6139-FF396D45BE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2152FA-209E-A160-59CB-1BBD973F2CA7}"/>
              </a:ext>
            </a:extLst>
          </p:cNvPr>
          <p:cNvSpPr>
            <a:spLocks noGrp="1"/>
          </p:cNvSpPr>
          <p:nvPr>
            <p:ph type="sldNum" sz="quarter" idx="12"/>
          </p:nvPr>
        </p:nvSpPr>
        <p:spPr/>
        <p:txBody>
          <a:bodyPr/>
          <a:lstStyle/>
          <a:p>
            <a:fld id="{50250519-F520-4264-89B3-A2C6DF428622}" type="slidenum">
              <a:rPr lang="en-IN" smtClean="0"/>
              <a:t>‹#›</a:t>
            </a:fld>
            <a:endParaRPr lang="en-IN"/>
          </a:p>
        </p:txBody>
      </p:sp>
    </p:spTree>
    <p:extLst>
      <p:ext uri="{BB962C8B-B14F-4D97-AF65-F5344CB8AC3E}">
        <p14:creationId xmlns:p14="http://schemas.microsoft.com/office/powerpoint/2010/main" val="881807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20EF7-8C1C-7DA3-DECA-DBE03C24BB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C9054B1-5772-52B4-CA02-86CD1394F8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E008C1-F1D5-98EA-F67A-4FA526AE63C4}"/>
              </a:ext>
            </a:extLst>
          </p:cNvPr>
          <p:cNvSpPr>
            <a:spLocks noGrp="1"/>
          </p:cNvSpPr>
          <p:nvPr>
            <p:ph type="dt" sz="half" idx="10"/>
          </p:nvPr>
        </p:nvSpPr>
        <p:spPr/>
        <p:txBody>
          <a:bodyPr/>
          <a:lstStyle/>
          <a:p>
            <a:fld id="{929C148F-1905-4124-B297-F70FDDF464BA}" type="datetimeFigureOut">
              <a:rPr lang="en-IN" smtClean="0"/>
              <a:t>27-02-2023</a:t>
            </a:fld>
            <a:endParaRPr lang="en-IN"/>
          </a:p>
        </p:txBody>
      </p:sp>
      <p:sp>
        <p:nvSpPr>
          <p:cNvPr id="5" name="Footer Placeholder 4">
            <a:extLst>
              <a:ext uri="{FF2B5EF4-FFF2-40B4-BE49-F238E27FC236}">
                <a16:creationId xmlns:a16="http://schemas.microsoft.com/office/drawing/2014/main" id="{018A8C1B-7FDE-EA81-5E78-FD9835D2BD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50F51B-0611-B25C-6829-221C5688AF1F}"/>
              </a:ext>
            </a:extLst>
          </p:cNvPr>
          <p:cNvSpPr>
            <a:spLocks noGrp="1"/>
          </p:cNvSpPr>
          <p:nvPr>
            <p:ph type="sldNum" sz="quarter" idx="12"/>
          </p:nvPr>
        </p:nvSpPr>
        <p:spPr/>
        <p:txBody>
          <a:bodyPr/>
          <a:lstStyle/>
          <a:p>
            <a:fld id="{50250519-F520-4264-89B3-A2C6DF428622}" type="slidenum">
              <a:rPr lang="en-IN" smtClean="0"/>
              <a:t>‹#›</a:t>
            </a:fld>
            <a:endParaRPr lang="en-IN"/>
          </a:p>
        </p:txBody>
      </p:sp>
    </p:spTree>
    <p:extLst>
      <p:ext uri="{BB962C8B-B14F-4D97-AF65-F5344CB8AC3E}">
        <p14:creationId xmlns:p14="http://schemas.microsoft.com/office/powerpoint/2010/main" val="3363637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7EEF8-7D39-CE92-3C18-989D43A4C10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D1C668A-E418-246E-AA8E-CAA981B240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29E3412-2DD7-BEE7-13F9-DD91B0E15E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8A812CB-69B8-D4D8-EF9A-99A7486132BE}"/>
              </a:ext>
            </a:extLst>
          </p:cNvPr>
          <p:cNvSpPr>
            <a:spLocks noGrp="1"/>
          </p:cNvSpPr>
          <p:nvPr>
            <p:ph type="dt" sz="half" idx="10"/>
          </p:nvPr>
        </p:nvSpPr>
        <p:spPr/>
        <p:txBody>
          <a:bodyPr/>
          <a:lstStyle/>
          <a:p>
            <a:fld id="{929C148F-1905-4124-B297-F70FDDF464BA}" type="datetimeFigureOut">
              <a:rPr lang="en-IN" smtClean="0"/>
              <a:t>27-02-2023</a:t>
            </a:fld>
            <a:endParaRPr lang="en-IN"/>
          </a:p>
        </p:txBody>
      </p:sp>
      <p:sp>
        <p:nvSpPr>
          <p:cNvPr id="6" name="Footer Placeholder 5">
            <a:extLst>
              <a:ext uri="{FF2B5EF4-FFF2-40B4-BE49-F238E27FC236}">
                <a16:creationId xmlns:a16="http://schemas.microsoft.com/office/drawing/2014/main" id="{5BF10DA6-A3A4-36FA-9051-4F05B6C5ADB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3D9CC0B-AB21-2B6D-B8CF-512A778BF8A9}"/>
              </a:ext>
            </a:extLst>
          </p:cNvPr>
          <p:cNvSpPr>
            <a:spLocks noGrp="1"/>
          </p:cNvSpPr>
          <p:nvPr>
            <p:ph type="sldNum" sz="quarter" idx="12"/>
          </p:nvPr>
        </p:nvSpPr>
        <p:spPr/>
        <p:txBody>
          <a:bodyPr/>
          <a:lstStyle/>
          <a:p>
            <a:fld id="{50250519-F520-4264-89B3-A2C6DF428622}" type="slidenum">
              <a:rPr lang="en-IN" smtClean="0"/>
              <a:t>‹#›</a:t>
            </a:fld>
            <a:endParaRPr lang="en-IN"/>
          </a:p>
        </p:txBody>
      </p:sp>
    </p:spTree>
    <p:extLst>
      <p:ext uri="{BB962C8B-B14F-4D97-AF65-F5344CB8AC3E}">
        <p14:creationId xmlns:p14="http://schemas.microsoft.com/office/powerpoint/2010/main" val="2607211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C7F4F-5FCC-9F21-4E07-049AF62952B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C1EFBB8-E742-411A-D55E-0866FCFF5C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99A3DD-ABFA-FD53-8726-4F0FF5F900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FCEE23F-A518-E70A-A5F9-55F341FA6F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2FD0C2-6F77-C71D-8A70-2421C20C30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6074A9D-A72B-DD07-21FC-D0D4E7AC6B61}"/>
              </a:ext>
            </a:extLst>
          </p:cNvPr>
          <p:cNvSpPr>
            <a:spLocks noGrp="1"/>
          </p:cNvSpPr>
          <p:nvPr>
            <p:ph type="dt" sz="half" idx="10"/>
          </p:nvPr>
        </p:nvSpPr>
        <p:spPr/>
        <p:txBody>
          <a:bodyPr/>
          <a:lstStyle/>
          <a:p>
            <a:fld id="{929C148F-1905-4124-B297-F70FDDF464BA}" type="datetimeFigureOut">
              <a:rPr lang="en-IN" smtClean="0"/>
              <a:t>27-02-2023</a:t>
            </a:fld>
            <a:endParaRPr lang="en-IN"/>
          </a:p>
        </p:txBody>
      </p:sp>
      <p:sp>
        <p:nvSpPr>
          <p:cNvPr id="8" name="Footer Placeholder 7">
            <a:extLst>
              <a:ext uri="{FF2B5EF4-FFF2-40B4-BE49-F238E27FC236}">
                <a16:creationId xmlns:a16="http://schemas.microsoft.com/office/drawing/2014/main" id="{49D2DB91-AC96-4180-A31A-889F8EA9B59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5606568-262A-5EBC-D668-9812DCB07501}"/>
              </a:ext>
            </a:extLst>
          </p:cNvPr>
          <p:cNvSpPr>
            <a:spLocks noGrp="1"/>
          </p:cNvSpPr>
          <p:nvPr>
            <p:ph type="sldNum" sz="quarter" idx="12"/>
          </p:nvPr>
        </p:nvSpPr>
        <p:spPr/>
        <p:txBody>
          <a:bodyPr/>
          <a:lstStyle/>
          <a:p>
            <a:fld id="{50250519-F520-4264-89B3-A2C6DF428622}" type="slidenum">
              <a:rPr lang="en-IN" smtClean="0"/>
              <a:t>‹#›</a:t>
            </a:fld>
            <a:endParaRPr lang="en-IN"/>
          </a:p>
        </p:txBody>
      </p:sp>
    </p:spTree>
    <p:extLst>
      <p:ext uri="{BB962C8B-B14F-4D97-AF65-F5344CB8AC3E}">
        <p14:creationId xmlns:p14="http://schemas.microsoft.com/office/powerpoint/2010/main" val="2460625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82476-E85F-45AE-A197-7D4C96A077E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38F8C26-C04D-0ECB-5204-46F4F7939067}"/>
              </a:ext>
            </a:extLst>
          </p:cNvPr>
          <p:cNvSpPr>
            <a:spLocks noGrp="1"/>
          </p:cNvSpPr>
          <p:nvPr>
            <p:ph type="dt" sz="half" idx="10"/>
          </p:nvPr>
        </p:nvSpPr>
        <p:spPr/>
        <p:txBody>
          <a:bodyPr/>
          <a:lstStyle/>
          <a:p>
            <a:fld id="{929C148F-1905-4124-B297-F70FDDF464BA}" type="datetimeFigureOut">
              <a:rPr lang="en-IN" smtClean="0"/>
              <a:t>27-02-2023</a:t>
            </a:fld>
            <a:endParaRPr lang="en-IN"/>
          </a:p>
        </p:txBody>
      </p:sp>
      <p:sp>
        <p:nvSpPr>
          <p:cNvPr id="4" name="Footer Placeholder 3">
            <a:extLst>
              <a:ext uri="{FF2B5EF4-FFF2-40B4-BE49-F238E27FC236}">
                <a16:creationId xmlns:a16="http://schemas.microsoft.com/office/drawing/2014/main" id="{FBCED275-9E7A-F63D-BB30-1BD41FBCAEC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F9E17F4-9D5C-84D1-A17A-5139645F426D}"/>
              </a:ext>
            </a:extLst>
          </p:cNvPr>
          <p:cNvSpPr>
            <a:spLocks noGrp="1"/>
          </p:cNvSpPr>
          <p:nvPr>
            <p:ph type="sldNum" sz="quarter" idx="12"/>
          </p:nvPr>
        </p:nvSpPr>
        <p:spPr/>
        <p:txBody>
          <a:bodyPr/>
          <a:lstStyle/>
          <a:p>
            <a:fld id="{50250519-F520-4264-89B3-A2C6DF428622}" type="slidenum">
              <a:rPr lang="en-IN" smtClean="0"/>
              <a:t>‹#›</a:t>
            </a:fld>
            <a:endParaRPr lang="en-IN"/>
          </a:p>
        </p:txBody>
      </p:sp>
    </p:spTree>
    <p:extLst>
      <p:ext uri="{BB962C8B-B14F-4D97-AF65-F5344CB8AC3E}">
        <p14:creationId xmlns:p14="http://schemas.microsoft.com/office/powerpoint/2010/main" val="577465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3C9E36-70D2-165F-217C-45CA9ED3526B}"/>
              </a:ext>
            </a:extLst>
          </p:cNvPr>
          <p:cNvSpPr>
            <a:spLocks noGrp="1"/>
          </p:cNvSpPr>
          <p:nvPr>
            <p:ph type="dt" sz="half" idx="10"/>
          </p:nvPr>
        </p:nvSpPr>
        <p:spPr/>
        <p:txBody>
          <a:bodyPr/>
          <a:lstStyle/>
          <a:p>
            <a:fld id="{929C148F-1905-4124-B297-F70FDDF464BA}" type="datetimeFigureOut">
              <a:rPr lang="en-IN" smtClean="0"/>
              <a:t>27-02-2023</a:t>
            </a:fld>
            <a:endParaRPr lang="en-IN"/>
          </a:p>
        </p:txBody>
      </p:sp>
      <p:sp>
        <p:nvSpPr>
          <p:cNvPr id="3" name="Footer Placeholder 2">
            <a:extLst>
              <a:ext uri="{FF2B5EF4-FFF2-40B4-BE49-F238E27FC236}">
                <a16:creationId xmlns:a16="http://schemas.microsoft.com/office/drawing/2014/main" id="{FA7CF007-B6BC-B524-CD0C-AD98BAF74A6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9E37591-C510-2F72-A2B2-21FD68E3A015}"/>
              </a:ext>
            </a:extLst>
          </p:cNvPr>
          <p:cNvSpPr>
            <a:spLocks noGrp="1"/>
          </p:cNvSpPr>
          <p:nvPr>
            <p:ph type="sldNum" sz="quarter" idx="12"/>
          </p:nvPr>
        </p:nvSpPr>
        <p:spPr/>
        <p:txBody>
          <a:bodyPr/>
          <a:lstStyle/>
          <a:p>
            <a:fld id="{50250519-F520-4264-89B3-A2C6DF428622}" type="slidenum">
              <a:rPr lang="en-IN" smtClean="0"/>
              <a:t>‹#›</a:t>
            </a:fld>
            <a:endParaRPr lang="en-IN"/>
          </a:p>
        </p:txBody>
      </p:sp>
    </p:spTree>
    <p:extLst>
      <p:ext uri="{BB962C8B-B14F-4D97-AF65-F5344CB8AC3E}">
        <p14:creationId xmlns:p14="http://schemas.microsoft.com/office/powerpoint/2010/main" val="167107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1E411-44DF-4614-3620-13BE16D25C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12FAEE0-44D7-26EC-AAC8-5B15B6916C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85239FF-B505-1C0C-763B-A096FC97A0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98F63B-E38E-AB81-2147-83838410E0E8}"/>
              </a:ext>
            </a:extLst>
          </p:cNvPr>
          <p:cNvSpPr>
            <a:spLocks noGrp="1"/>
          </p:cNvSpPr>
          <p:nvPr>
            <p:ph type="dt" sz="half" idx="10"/>
          </p:nvPr>
        </p:nvSpPr>
        <p:spPr/>
        <p:txBody>
          <a:bodyPr/>
          <a:lstStyle/>
          <a:p>
            <a:fld id="{929C148F-1905-4124-B297-F70FDDF464BA}" type="datetimeFigureOut">
              <a:rPr lang="en-IN" smtClean="0"/>
              <a:t>27-02-2023</a:t>
            </a:fld>
            <a:endParaRPr lang="en-IN"/>
          </a:p>
        </p:txBody>
      </p:sp>
      <p:sp>
        <p:nvSpPr>
          <p:cNvPr id="6" name="Footer Placeholder 5">
            <a:extLst>
              <a:ext uri="{FF2B5EF4-FFF2-40B4-BE49-F238E27FC236}">
                <a16:creationId xmlns:a16="http://schemas.microsoft.com/office/drawing/2014/main" id="{ADDC6A7C-B622-E88A-A2CA-211F82DB4AE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E498F0F-82EF-64F1-10C4-FDEB0E9A9616}"/>
              </a:ext>
            </a:extLst>
          </p:cNvPr>
          <p:cNvSpPr>
            <a:spLocks noGrp="1"/>
          </p:cNvSpPr>
          <p:nvPr>
            <p:ph type="sldNum" sz="quarter" idx="12"/>
          </p:nvPr>
        </p:nvSpPr>
        <p:spPr/>
        <p:txBody>
          <a:bodyPr/>
          <a:lstStyle/>
          <a:p>
            <a:fld id="{50250519-F520-4264-89B3-A2C6DF428622}" type="slidenum">
              <a:rPr lang="en-IN" smtClean="0"/>
              <a:t>‹#›</a:t>
            </a:fld>
            <a:endParaRPr lang="en-IN"/>
          </a:p>
        </p:txBody>
      </p:sp>
    </p:spTree>
    <p:extLst>
      <p:ext uri="{BB962C8B-B14F-4D97-AF65-F5344CB8AC3E}">
        <p14:creationId xmlns:p14="http://schemas.microsoft.com/office/powerpoint/2010/main" val="3344382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479CC-1B65-D1E2-7F9C-E472EAE6E3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47F6E98-DCDB-BC9A-4354-D229CD241D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B3ED005-3AC5-57E3-BF1F-40BCB58878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B005E5-CD14-C889-ADB6-E0CCFCDF1F80}"/>
              </a:ext>
            </a:extLst>
          </p:cNvPr>
          <p:cNvSpPr>
            <a:spLocks noGrp="1"/>
          </p:cNvSpPr>
          <p:nvPr>
            <p:ph type="dt" sz="half" idx="10"/>
          </p:nvPr>
        </p:nvSpPr>
        <p:spPr/>
        <p:txBody>
          <a:bodyPr/>
          <a:lstStyle/>
          <a:p>
            <a:fld id="{929C148F-1905-4124-B297-F70FDDF464BA}" type="datetimeFigureOut">
              <a:rPr lang="en-IN" smtClean="0"/>
              <a:t>27-02-2023</a:t>
            </a:fld>
            <a:endParaRPr lang="en-IN"/>
          </a:p>
        </p:txBody>
      </p:sp>
      <p:sp>
        <p:nvSpPr>
          <p:cNvPr id="6" name="Footer Placeholder 5">
            <a:extLst>
              <a:ext uri="{FF2B5EF4-FFF2-40B4-BE49-F238E27FC236}">
                <a16:creationId xmlns:a16="http://schemas.microsoft.com/office/drawing/2014/main" id="{E06AEE45-7EF0-391B-BDD5-90EE6986FE1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62E81F1-DE98-F1B7-C360-61E336531D3A}"/>
              </a:ext>
            </a:extLst>
          </p:cNvPr>
          <p:cNvSpPr>
            <a:spLocks noGrp="1"/>
          </p:cNvSpPr>
          <p:nvPr>
            <p:ph type="sldNum" sz="quarter" idx="12"/>
          </p:nvPr>
        </p:nvSpPr>
        <p:spPr/>
        <p:txBody>
          <a:bodyPr/>
          <a:lstStyle/>
          <a:p>
            <a:fld id="{50250519-F520-4264-89B3-A2C6DF428622}" type="slidenum">
              <a:rPr lang="en-IN" smtClean="0"/>
              <a:t>‹#›</a:t>
            </a:fld>
            <a:endParaRPr lang="en-IN"/>
          </a:p>
        </p:txBody>
      </p:sp>
    </p:spTree>
    <p:extLst>
      <p:ext uri="{BB962C8B-B14F-4D97-AF65-F5344CB8AC3E}">
        <p14:creationId xmlns:p14="http://schemas.microsoft.com/office/powerpoint/2010/main" val="2770950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700357-139C-5343-D25E-B6A9529C45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DEBAE57-509D-9F9F-EB63-E5E661E746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D3A8BF-568B-3A85-7D55-6AE67A1735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9C148F-1905-4124-B297-F70FDDF464BA}" type="datetimeFigureOut">
              <a:rPr lang="en-IN" smtClean="0"/>
              <a:t>27-02-2023</a:t>
            </a:fld>
            <a:endParaRPr lang="en-IN"/>
          </a:p>
        </p:txBody>
      </p:sp>
      <p:sp>
        <p:nvSpPr>
          <p:cNvPr id="5" name="Footer Placeholder 4">
            <a:extLst>
              <a:ext uri="{FF2B5EF4-FFF2-40B4-BE49-F238E27FC236}">
                <a16:creationId xmlns:a16="http://schemas.microsoft.com/office/drawing/2014/main" id="{1B26489A-6EB2-29BC-A7EC-FC954EBE62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0B030D1-B38B-6515-F9AC-9C30731B8E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250519-F520-4264-89B3-A2C6DF428622}" type="slidenum">
              <a:rPr lang="en-IN" smtClean="0"/>
              <a:t>‹#›</a:t>
            </a:fld>
            <a:endParaRPr lang="en-IN"/>
          </a:p>
        </p:txBody>
      </p:sp>
    </p:spTree>
    <p:extLst>
      <p:ext uri="{BB962C8B-B14F-4D97-AF65-F5344CB8AC3E}">
        <p14:creationId xmlns:p14="http://schemas.microsoft.com/office/powerpoint/2010/main" val="17502926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D7D00-235C-0939-1BEC-C6182B294759}"/>
              </a:ext>
            </a:extLst>
          </p:cNvPr>
          <p:cNvSpPr>
            <a:spLocks noGrp="1"/>
          </p:cNvSpPr>
          <p:nvPr>
            <p:ph type="ctrTitle"/>
          </p:nvPr>
        </p:nvSpPr>
        <p:spPr>
          <a:xfrm>
            <a:off x="1524000" y="323849"/>
            <a:ext cx="9144000" cy="785813"/>
          </a:xfrm>
        </p:spPr>
        <p:txBody>
          <a:bodyPr>
            <a:normAutofit/>
          </a:bodyPr>
          <a:lstStyle/>
          <a:p>
            <a:r>
              <a:rPr lang="en-IN" sz="3200" b="1" dirty="0">
                <a:latin typeface="Times New Roman" panose="02020603050405020304" pitchFamily="18" charset="0"/>
                <a:cs typeface="Times New Roman" panose="02020603050405020304" pitchFamily="18" charset="0"/>
              </a:rPr>
              <a:t>CONTROLLERS UNIT TESTING</a:t>
            </a:r>
          </a:p>
        </p:txBody>
      </p:sp>
      <p:sp>
        <p:nvSpPr>
          <p:cNvPr id="3" name="Subtitle 2">
            <a:extLst>
              <a:ext uri="{FF2B5EF4-FFF2-40B4-BE49-F238E27FC236}">
                <a16:creationId xmlns:a16="http://schemas.microsoft.com/office/drawing/2014/main" id="{E91DD795-9244-51D7-15A2-8D45FF9F9A1C}"/>
              </a:ext>
            </a:extLst>
          </p:cNvPr>
          <p:cNvSpPr>
            <a:spLocks noGrp="1"/>
          </p:cNvSpPr>
          <p:nvPr>
            <p:ph type="subTitle" idx="1"/>
          </p:nvPr>
        </p:nvSpPr>
        <p:spPr>
          <a:xfrm>
            <a:off x="790575" y="1457324"/>
            <a:ext cx="10620375" cy="4962525"/>
          </a:xfrm>
        </p:spPr>
        <p:txBody>
          <a:bodyPr>
            <a:normAutofit/>
          </a:bodyPr>
          <a:lstStyle/>
          <a:p>
            <a:pPr marL="342900" indent="-342900" algn="just">
              <a:lnSpc>
                <a:spcPct val="150000"/>
              </a:lnSpc>
              <a:buClr>
                <a:srgbClr val="002060"/>
              </a:buClr>
              <a:buFont typeface="Arial" panose="020B0604020202020204" pitchFamily="34" charset="0"/>
              <a:buChar char="•"/>
            </a:pPr>
            <a:r>
              <a:rPr lang="en-US" sz="2200" b="0" i="0" dirty="0">
                <a:effectLst/>
                <a:latin typeface="Times New Roman" panose="02020603050405020304" pitchFamily="18" charset="0"/>
                <a:cs typeface="Times New Roman" panose="02020603050405020304" pitchFamily="18" charset="0"/>
              </a:rPr>
              <a:t>Unit testing is a software testing methodology where individual units or components of the software are tested in isolation from the rest of the system. </a:t>
            </a:r>
          </a:p>
          <a:p>
            <a:pPr marL="342900" indent="-342900" algn="just">
              <a:lnSpc>
                <a:spcPct val="150000"/>
              </a:lnSpc>
              <a:buClr>
                <a:srgbClr val="002060"/>
              </a:buClr>
              <a:buFont typeface="Arial" panose="020B0604020202020204" pitchFamily="34" charset="0"/>
              <a:buChar char="•"/>
            </a:pPr>
            <a:r>
              <a:rPr lang="en-US" sz="2200" b="0" i="0" dirty="0">
                <a:effectLst/>
                <a:latin typeface="Times New Roman" panose="02020603050405020304" pitchFamily="18" charset="0"/>
                <a:cs typeface="Times New Roman" panose="02020603050405020304" pitchFamily="18" charset="0"/>
              </a:rPr>
              <a:t>The goal of unit testing is to ensure that each unit or component of the software behaves as expected and meets the requirements.</a:t>
            </a:r>
          </a:p>
          <a:p>
            <a:pPr marL="342900" indent="-342900" algn="just">
              <a:lnSpc>
                <a:spcPct val="150000"/>
              </a:lnSpc>
              <a:buClr>
                <a:srgbClr val="002060"/>
              </a:buCl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There are three popular unit testing frameworks in C#</a:t>
            </a:r>
          </a:p>
          <a:p>
            <a:pPr marL="914400" lvl="1" indent="-457200" algn="just">
              <a:lnSpc>
                <a:spcPct val="150000"/>
              </a:lnSpc>
              <a:buClr>
                <a:srgbClr val="002060"/>
              </a:buClr>
              <a:buFont typeface="+mj-lt"/>
              <a:buAutoNum type="arabicParenR"/>
            </a:pPr>
            <a:r>
              <a:rPr lang="en-US" sz="2200" dirty="0">
                <a:latin typeface="Times New Roman" panose="02020603050405020304" pitchFamily="18" charset="0"/>
                <a:cs typeface="Times New Roman" panose="02020603050405020304" pitchFamily="18" charset="0"/>
              </a:rPr>
              <a:t>Xu</a:t>
            </a:r>
            <a:r>
              <a:rPr lang="en-US" sz="2200" b="0" i="0" dirty="0">
                <a:effectLst/>
                <a:latin typeface="Times New Roman" panose="02020603050405020304" pitchFamily="18" charset="0"/>
                <a:cs typeface="Times New Roman" panose="02020603050405020304" pitchFamily="18" charset="0"/>
              </a:rPr>
              <a:t>nit</a:t>
            </a:r>
            <a:endParaRPr lang="en-US" sz="2200" dirty="0">
              <a:latin typeface="Times New Roman" panose="02020603050405020304" pitchFamily="18" charset="0"/>
              <a:cs typeface="Times New Roman" panose="02020603050405020304" pitchFamily="18" charset="0"/>
            </a:endParaRPr>
          </a:p>
          <a:p>
            <a:pPr marL="914400" lvl="1" indent="-457200" algn="just">
              <a:lnSpc>
                <a:spcPct val="150000"/>
              </a:lnSpc>
              <a:buClr>
                <a:srgbClr val="002060"/>
              </a:buClr>
              <a:buFont typeface="+mj-lt"/>
              <a:buAutoNum type="arabicParenR"/>
            </a:pPr>
            <a:r>
              <a:rPr lang="en-US" sz="2200" b="0" i="0" dirty="0">
                <a:effectLst/>
                <a:latin typeface="Times New Roman" panose="02020603050405020304" pitchFamily="18" charset="0"/>
                <a:cs typeface="Times New Roman" panose="02020603050405020304" pitchFamily="18" charset="0"/>
              </a:rPr>
              <a:t>Nunit</a:t>
            </a:r>
          </a:p>
          <a:p>
            <a:pPr marL="914400" lvl="1" indent="-457200" algn="just">
              <a:lnSpc>
                <a:spcPct val="150000"/>
              </a:lnSpc>
              <a:buClr>
                <a:srgbClr val="002060"/>
              </a:buClr>
              <a:buFont typeface="+mj-lt"/>
              <a:buAutoNum type="arabicParenR"/>
            </a:pPr>
            <a:r>
              <a:rPr lang="en-US" sz="2200" b="0" i="0" dirty="0">
                <a:effectLst/>
                <a:latin typeface="Times New Roman" panose="02020603050405020304" pitchFamily="18" charset="0"/>
                <a:cs typeface="Times New Roman" panose="02020603050405020304" pitchFamily="18" charset="0"/>
              </a:rPr>
              <a:t>MSTest</a:t>
            </a:r>
            <a:endParaRPr lang="en-IN" sz="2200" b="0" i="0" dirty="0">
              <a:effectLst/>
              <a:latin typeface="Times New Roman" panose="02020603050405020304" pitchFamily="18" charset="0"/>
              <a:cs typeface="Times New Roman" panose="02020603050405020304" pitchFamily="18" charset="0"/>
            </a:endParaRPr>
          </a:p>
          <a:p>
            <a:pPr lvl="1" algn="just">
              <a:lnSpc>
                <a:spcPct val="150000"/>
              </a:lnSpc>
            </a:pPr>
            <a:endParaRPr lang="en-US" sz="22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4443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DFDC40-E1B9-D4EA-083F-336F4CA40F81}"/>
              </a:ext>
            </a:extLst>
          </p:cNvPr>
          <p:cNvSpPr txBox="1"/>
          <p:nvPr/>
        </p:nvSpPr>
        <p:spPr>
          <a:xfrm>
            <a:off x="1143000" y="1019175"/>
            <a:ext cx="9896475" cy="4094198"/>
          </a:xfrm>
          <a:prstGeom prst="rect">
            <a:avLst/>
          </a:prstGeom>
          <a:noFill/>
        </p:spPr>
        <p:txBody>
          <a:bodyPr wrap="square" rtlCol="0">
            <a:spAutoFit/>
          </a:bodyPr>
          <a:lstStyle/>
          <a:p>
            <a:pPr marL="342900" indent="-342900" algn="just">
              <a:lnSpc>
                <a:spcPct val="150000"/>
              </a:lnSpc>
              <a:buClr>
                <a:srgbClr val="002060"/>
              </a:buClr>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X</a:t>
            </a:r>
            <a:r>
              <a:rPr lang="en-US" sz="2200" b="1" i="0" dirty="0">
                <a:effectLst/>
                <a:latin typeface="Times New Roman" panose="02020603050405020304" pitchFamily="18" charset="0"/>
                <a:cs typeface="Times New Roman" panose="02020603050405020304" pitchFamily="18" charset="0"/>
              </a:rPr>
              <a:t>Unit</a:t>
            </a:r>
            <a:r>
              <a:rPr lang="en-US" sz="2200" b="0" i="0" dirty="0">
                <a:effectLst/>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X</a:t>
            </a:r>
            <a:r>
              <a:rPr lang="en-US" sz="2200" b="0" i="0" dirty="0">
                <a:effectLst/>
                <a:latin typeface="Times New Roman" panose="02020603050405020304" pitchFamily="18" charset="0"/>
                <a:cs typeface="Times New Roman" panose="02020603050405020304" pitchFamily="18" charset="0"/>
              </a:rPr>
              <a:t>Unit is an open-source unit testing framework for .NET that was heavily influenced by Junit. It has a focus on test parallelism and supports test parallelization by default. It is known for its simplicity, extensibility, and flexibility.</a:t>
            </a:r>
          </a:p>
          <a:p>
            <a:pPr marL="342900" indent="-342900" algn="just">
              <a:lnSpc>
                <a:spcPct val="150000"/>
              </a:lnSpc>
              <a:buClr>
                <a:srgbClr val="002060"/>
              </a:buClr>
              <a:buFont typeface="Arial" panose="020B0604020202020204" pitchFamily="34" charset="0"/>
              <a:buChar char="•"/>
            </a:pPr>
            <a:r>
              <a:rPr lang="en-US" sz="2200" b="1" i="0" dirty="0">
                <a:effectLst/>
                <a:latin typeface="Times New Roman" panose="02020603050405020304" pitchFamily="18" charset="0"/>
                <a:cs typeface="Times New Roman" panose="02020603050405020304" pitchFamily="18" charset="0"/>
              </a:rPr>
              <a:t>NUnit</a:t>
            </a:r>
            <a:r>
              <a:rPr lang="en-US" sz="2200" b="0" i="0" dirty="0">
                <a:effectLst/>
                <a:latin typeface="Times New Roman" panose="02020603050405020304" pitchFamily="18" charset="0"/>
                <a:cs typeface="Times New Roman" panose="02020603050405020304" pitchFamily="18" charset="0"/>
              </a:rPr>
              <a:t>: NUnit is an open-source unit testing framework for .NET that is similar in many ways to JUnit and </a:t>
            </a:r>
            <a:r>
              <a:rPr lang="en-US" sz="2200" dirty="0">
                <a:latin typeface="Times New Roman" panose="02020603050405020304" pitchFamily="18" charset="0"/>
                <a:cs typeface="Times New Roman" panose="02020603050405020304" pitchFamily="18" charset="0"/>
              </a:rPr>
              <a:t>X</a:t>
            </a:r>
            <a:r>
              <a:rPr lang="en-US" sz="2200" b="0" i="0" dirty="0">
                <a:effectLst/>
                <a:latin typeface="Times New Roman" panose="02020603050405020304" pitchFamily="18" charset="0"/>
                <a:cs typeface="Times New Roman" panose="02020603050405020304" pitchFamily="18" charset="0"/>
              </a:rPr>
              <a:t>Unit. It has built-in support for data-driven tests and test fixtures. It is known for its simplicity, ease of use, and strong community support</a:t>
            </a:r>
          </a:p>
          <a:p>
            <a:pPr marL="342900" indent="-342900" algn="just">
              <a:lnSpc>
                <a:spcPct val="150000"/>
              </a:lnSpc>
              <a:buClr>
                <a:srgbClr val="002060"/>
              </a:buClr>
              <a:buFont typeface="Arial" panose="020B0604020202020204" pitchFamily="34" charset="0"/>
              <a:buChar char="•"/>
            </a:pPr>
            <a:r>
              <a:rPr lang="en-US" sz="2200" b="1" i="0" dirty="0">
                <a:effectLst/>
                <a:latin typeface="Times New Roman" panose="02020603050405020304" pitchFamily="18" charset="0"/>
                <a:cs typeface="Times New Roman" panose="02020603050405020304" pitchFamily="18" charset="0"/>
              </a:rPr>
              <a:t>MSTest</a:t>
            </a:r>
            <a:r>
              <a:rPr lang="en-US" sz="2200" b="0" i="0" dirty="0">
                <a:effectLst/>
                <a:latin typeface="Times New Roman" panose="02020603050405020304" pitchFamily="18" charset="0"/>
                <a:cs typeface="Times New Roman" panose="02020603050405020304" pitchFamily="18" charset="0"/>
              </a:rPr>
              <a:t>: MSTest is Microsoft's built-in unit testing framework for .NET that is included with Visual Studio.</a:t>
            </a:r>
          </a:p>
        </p:txBody>
      </p:sp>
    </p:spTree>
    <p:extLst>
      <p:ext uri="{BB962C8B-B14F-4D97-AF65-F5344CB8AC3E}">
        <p14:creationId xmlns:p14="http://schemas.microsoft.com/office/powerpoint/2010/main" val="298611354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DFDC40-E1B9-D4EA-083F-336F4CA40F81}"/>
              </a:ext>
            </a:extLst>
          </p:cNvPr>
          <p:cNvSpPr txBox="1"/>
          <p:nvPr/>
        </p:nvSpPr>
        <p:spPr>
          <a:xfrm>
            <a:off x="1143000" y="1019175"/>
            <a:ext cx="9896475" cy="5109860"/>
          </a:xfrm>
          <a:prstGeom prst="rect">
            <a:avLst/>
          </a:prstGeom>
          <a:noFill/>
        </p:spPr>
        <p:txBody>
          <a:bodyPr wrap="square" rtlCol="0">
            <a:spAutoFit/>
          </a:bodyPr>
          <a:lstStyle/>
          <a:p>
            <a:pPr marL="342900" indent="-342900" algn="just">
              <a:lnSpc>
                <a:spcPct val="150000"/>
              </a:lnSpc>
              <a:buClr>
                <a:srgbClr val="002060"/>
              </a:buClr>
              <a:buFont typeface="Arial" panose="020B0604020202020204" pitchFamily="34" charset="0"/>
              <a:buChar char="•"/>
            </a:pPr>
            <a:r>
              <a:rPr lang="en-US" sz="2200" b="0" i="0" dirty="0">
                <a:effectLst/>
                <a:latin typeface="Times New Roman" panose="02020603050405020304" pitchFamily="18" charset="0"/>
                <a:cs typeface="Times New Roman" panose="02020603050405020304" pitchFamily="18" charset="0"/>
              </a:rPr>
              <a:t>In C#, controllers unit testing refers to the process of testing the controller logic of an ASP.NET application. Controllers are responsible for handling incoming requests, processing the request data, and returning the appropriate response.</a:t>
            </a:r>
          </a:p>
          <a:p>
            <a:pPr marL="342900" indent="-342900" algn="just">
              <a:lnSpc>
                <a:spcPct val="150000"/>
              </a:lnSpc>
              <a:buClr>
                <a:srgbClr val="002060"/>
              </a:buClr>
              <a:buFont typeface="Arial" panose="020B0604020202020204" pitchFamily="34" charset="0"/>
              <a:buChar char="•"/>
            </a:pPr>
            <a:r>
              <a:rPr lang="en-US" sz="2200" b="0" i="0" dirty="0">
                <a:effectLst/>
                <a:latin typeface="Times New Roman" panose="02020603050405020304" pitchFamily="18" charset="0"/>
                <a:cs typeface="Times New Roman" panose="02020603050405020304" pitchFamily="18" charset="0"/>
              </a:rPr>
              <a:t>Unit testing controllers involves creating test methods that simulate incoming requests and test the controller's response. These tests help to ensure that the controller logic is correct and handles all scenarios appropriately.</a:t>
            </a:r>
            <a:endParaRPr lang="en-US" sz="2200" dirty="0">
              <a:latin typeface="Times New Roman" panose="02020603050405020304" pitchFamily="18" charset="0"/>
              <a:cs typeface="Times New Roman" panose="02020603050405020304" pitchFamily="18" charset="0"/>
            </a:endParaRPr>
          </a:p>
          <a:p>
            <a:pPr marL="342900" indent="-342900" algn="just">
              <a:lnSpc>
                <a:spcPct val="150000"/>
              </a:lnSpc>
              <a:buClr>
                <a:srgbClr val="002060"/>
              </a:buClr>
              <a:buFont typeface="Arial" panose="020B0604020202020204" pitchFamily="34" charset="0"/>
              <a:buChar char="•"/>
            </a:pPr>
            <a:r>
              <a:rPr lang="en-US" sz="2200" b="0" i="0" dirty="0">
                <a:effectLst/>
                <a:latin typeface="Times New Roman" panose="02020603050405020304" pitchFamily="18" charset="0"/>
                <a:cs typeface="Times New Roman" panose="02020603050405020304" pitchFamily="18" charset="0"/>
              </a:rPr>
              <a:t>In order to unit test controllers in C#, you can use testing frameworks like NUnit, MSTest, or xUnit. These frameworks provide various methods for creating and executing unit tests, as well as assertions for checking expected results.</a:t>
            </a:r>
          </a:p>
          <a:p>
            <a:pPr algn="just">
              <a:lnSpc>
                <a:spcPct val="150000"/>
              </a:lnSpc>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73847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DFDC40-E1B9-D4EA-083F-336F4CA40F81}"/>
              </a:ext>
            </a:extLst>
          </p:cNvPr>
          <p:cNvSpPr txBox="1"/>
          <p:nvPr/>
        </p:nvSpPr>
        <p:spPr>
          <a:xfrm>
            <a:off x="1209675" y="1019175"/>
            <a:ext cx="9953626" cy="4094198"/>
          </a:xfrm>
          <a:prstGeom prst="rect">
            <a:avLst/>
          </a:prstGeom>
          <a:noFill/>
        </p:spPr>
        <p:txBody>
          <a:bodyPr wrap="square" rtlCol="0">
            <a:spAutoFit/>
          </a:bodyPr>
          <a:lstStyle/>
          <a:p>
            <a:pPr algn="l">
              <a:lnSpc>
                <a:spcPct val="150000"/>
              </a:lnSpc>
            </a:pPr>
            <a:endParaRPr lang="en-US" sz="2200" b="0" i="0" dirty="0">
              <a:effectLst/>
              <a:latin typeface="Times New Roman" panose="02020603050405020304" pitchFamily="18" charset="0"/>
              <a:cs typeface="Times New Roman" panose="02020603050405020304" pitchFamily="18" charset="0"/>
            </a:endParaRPr>
          </a:p>
          <a:p>
            <a:pPr marL="342900" indent="-342900">
              <a:lnSpc>
                <a:spcPct val="150000"/>
              </a:lnSpc>
              <a:buClr>
                <a:srgbClr val="002060"/>
              </a:buClr>
              <a:buFont typeface="Times New Roman" panose="02020603050405020304" pitchFamily="18" charset="0"/>
              <a:buChar char="♠"/>
            </a:pPr>
            <a:r>
              <a:rPr lang="en-US" sz="2200" b="0" i="0" dirty="0">
                <a:effectLst/>
                <a:latin typeface="Times New Roman" panose="02020603050405020304" pitchFamily="18" charset="0"/>
                <a:cs typeface="Times New Roman" panose="02020603050405020304" pitchFamily="18" charset="0"/>
              </a:rPr>
              <a:t>There are three AAA in unit testing stands for "Arrange, Act, Assert" and is a pattern or guideline for structuring unit tests.</a:t>
            </a:r>
          </a:p>
          <a:p>
            <a:pPr marL="800100" lvl="1" indent="-342900">
              <a:lnSpc>
                <a:spcPct val="150000"/>
              </a:lnSpc>
              <a:buClr>
                <a:srgbClr val="002060"/>
              </a:buClr>
              <a:buFont typeface="Arial" panose="020B0604020202020204" pitchFamily="34" charset="0"/>
              <a:buChar char="•"/>
            </a:pPr>
            <a:r>
              <a:rPr lang="en-US" sz="2200" b="1" i="0" dirty="0">
                <a:effectLst/>
                <a:latin typeface="Times New Roman" panose="02020603050405020304" pitchFamily="18" charset="0"/>
                <a:cs typeface="Times New Roman" panose="02020603050405020304" pitchFamily="18" charset="0"/>
              </a:rPr>
              <a:t>Arrange</a:t>
            </a:r>
            <a:r>
              <a:rPr lang="en-US" sz="2200" b="0" i="0" dirty="0">
                <a:effectLst/>
                <a:latin typeface="Times New Roman" panose="02020603050405020304" pitchFamily="18" charset="0"/>
                <a:cs typeface="Times New Roman" panose="02020603050405020304" pitchFamily="18" charset="0"/>
              </a:rPr>
              <a:t> sets up the necessary preconditions for the test, creating an instance of a class, including any inputs and dependencies.</a:t>
            </a:r>
          </a:p>
          <a:p>
            <a:pPr marL="800100" lvl="1" indent="-342900">
              <a:lnSpc>
                <a:spcPct val="150000"/>
              </a:lnSpc>
              <a:buClr>
                <a:srgbClr val="002060"/>
              </a:buClr>
              <a:buFont typeface="Arial" panose="020B0604020202020204" pitchFamily="34" charset="0"/>
              <a:buChar char="•"/>
            </a:pPr>
            <a:r>
              <a:rPr lang="en-US" sz="2200" b="1" i="0" dirty="0">
                <a:effectLst/>
                <a:latin typeface="Times New Roman" panose="02020603050405020304" pitchFamily="18" charset="0"/>
                <a:cs typeface="Times New Roman" panose="02020603050405020304" pitchFamily="18" charset="0"/>
              </a:rPr>
              <a:t>Act</a:t>
            </a:r>
            <a:r>
              <a:rPr lang="en-US" sz="2200" b="0" i="0" dirty="0">
                <a:effectLst/>
                <a:latin typeface="Times New Roman" panose="02020603050405020304" pitchFamily="18" charset="0"/>
                <a:cs typeface="Times New Roman" panose="02020603050405020304" pitchFamily="18" charset="0"/>
              </a:rPr>
              <a:t> performs the actual operation or method that is being tested with the preconditions arranged in the previous step.</a:t>
            </a:r>
          </a:p>
          <a:p>
            <a:pPr marL="800100" lvl="1" indent="-342900">
              <a:lnSpc>
                <a:spcPct val="150000"/>
              </a:lnSpc>
              <a:buClr>
                <a:srgbClr val="002060"/>
              </a:buClr>
              <a:buFont typeface="Arial" panose="020B0604020202020204" pitchFamily="34" charset="0"/>
              <a:buChar char="•"/>
            </a:pPr>
            <a:r>
              <a:rPr lang="en-US" sz="2200" b="1" i="0" dirty="0">
                <a:effectLst/>
                <a:latin typeface="Times New Roman" panose="02020603050405020304" pitchFamily="18" charset="0"/>
                <a:cs typeface="Times New Roman" panose="02020603050405020304" pitchFamily="18" charset="0"/>
              </a:rPr>
              <a:t>Assert</a:t>
            </a:r>
            <a:r>
              <a:rPr lang="en-US" sz="2200" b="0" i="0" dirty="0">
                <a:effectLst/>
                <a:latin typeface="Times New Roman" panose="02020603050405020304" pitchFamily="18" charset="0"/>
                <a:cs typeface="Times New Roman" panose="02020603050405020304" pitchFamily="18" charset="0"/>
              </a:rPr>
              <a:t> verifies that the expected results of the test have occurred.</a:t>
            </a:r>
          </a:p>
        </p:txBody>
      </p:sp>
    </p:spTree>
    <p:extLst>
      <p:ext uri="{BB962C8B-B14F-4D97-AF65-F5344CB8AC3E}">
        <p14:creationId xmlns:p14="http://schemas.microsoft.com/office/powerpoint/2010/main" val="8865990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068D7-EF64-D7CB-3501-B14434FAB91E}"/>
              </a:ext>
            </a:extLst>
          </p:cNvPr>
          <p:cNvSpPr>
            <a:spLocks noGrp="1"/>
          </p:cNvSpPr>
          <p:nvPr>
            <p:ph type="title"/>
          </p:nvPr>
        </p:nvSpPr>
        <p:spPr/>
        <p:txBody>
          <a:bodyPr>
            <a:normAutofit/>
          </a:bodyPr>
          <a:lstStyle/>
          <a:p>
            <a:pPr algn="ctr"/>
            <a:r>
              <a:rPr lang="en-IN" sz="3000" b="1" dirty="0">
                <a:latin typeface="Times New Roman" panose="02020603050405020304" pitchFamily="18" charset="0"/>
                <a:cs typeface="Times New Roman" panose="02020603050405020304" pitchFamily="18" charset="0"/>
              </a:rPr>
              <a:t>Controller testing using </a:t>
            </a:r>
            <a:r>
              <a:rPr lang="en-IN" sz="3000" b="1" dirty="0" err="1">
                <a:latin typeface="Times New Roman" panose="02020603050405020304" pitchFamily="18" charset="0"/>
                <a:cs typeface="Times New Roman" panose="02020603050405020304" pitchFamily="18" charset="0"/>
              </a:rPr>
              <a:t>XUnit</a:t>
            </a:r>
            <a:r>
              <a:rPr lang="en-IN" sz="3000" b="1" dirty="0">
                <a:latin typeface="Times New Roman" panose="02020603050405020304" pitchFamily="18" charset="0"/>
                <a:cs typeface="Times New Roman" panose="02020603050405020304" pitchFamily="18" charset="0"/>
              </a:rPr>
              <a:t> Testing</a:t>
            </a:r>
            <a:endParaRPr lang="en-IN" sz="3000" b="1" dirty="0"/>
          </a:p>
        </p:txBody>
      </p:sp>
      <p:pic>
        <p:nvPicPr>
          <p:cNvPr id="6" name="Content Placeholder 5">
            <a:extLst>
              <a:ext uri="{FF2B5EF4-FFF2-40B4-BE49-F238E27FC236}">
                <a16:creationId xmlns:a16="http://schemas.microsoft.com/office/drawing/2014/main" id="{82F3BCEF-3359-686C-6A87-546CEABDFE0C}"/>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t="2990"/>
          <a:stretch/>
        </p:blipFill>
        <p:spPr>
          <a:xfrm>
            <a:off x="1806575" y="1825625"/>
            <a:ext cx="3340100" cy="4351338"/>
          </a:xfrm>
        </p:spPr>
      </p:pic>
      <p:pic>
        <p:nvPicPr>
          <p:cNvPr id="8" name="Content Placeholder 7">
            <a:extLst>
              <a:ext uri="{FF2B5EF4-FFF2-40B4-BE49-F238E27FC236}">
                <a16:creationId xmlns:a16="http://schemas.microsoft.com/office/drawing/2014/main" id="{6FBEF374-7FC0-031C-EBEB-60A268571F6A}"/>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95999" y="1825624"/>
            <a:ext cx="4695825" cy="4351337"/>
          </a:xfrm>
        </p:spPr>
      </p:pic>
    </p:spTree>
    <p:extLst>
      <p:ext uri="{BB962C8B-B14F-4D97-AF65-F5344CB8AC3E}">
        <p14:creationId xmlns:p14="http://schemas.microsoft.com/office/powerpoint/2010/main" val="33703302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7CFF5-85D2-4C6C-A48F-396C5FBCF59B}"/>
              </a:ext>
            </a:extLst>
          </p:cNvPr>
          <p:cNvSpPr>
            <a:spLocks noGrp="1"/>
          </p:cNvSpPr>
          <p:nvPr>
            <p:ph type="title"/>
          </p:nvPr>
        </p:nvSpPr>
        <p:spPr/>
        <p:txBody>
          <a:bodyPr>
            <a:normAutofit/>
          </a:bodyPr>
          <a:lstStyle/>
          <a:p>
            <a:pPr algn="ctr"/>
            <a:r>
              <a:rPr lang="en-IN" sz="3000" b="1" dirty="0">
                <a:latin typeface="Times New Roman" panose="02020603050405020304" pitchFamily="18" charset="0"/>
                <a:cs typeface="Times New Roman" panose="02020603050405020304" pitchFamily="18" charset="0"/>
              </a:rPr>
              <a:t>Result</a:t>
            </a:r>
          </a:p>
        </p:txBody>
      </p:sp>
      <p:pic>
        <p:nvPicPr>
          <p:cNvPr id="5" name="Content Placeholder 4">
            <a:extLst>
              <a:ext uri="{FF2B5EF4-FFF2-40B4-BE49-F238E27FC236}">
                <a16:creationId xmlns:a16="http://schemas.microsoft.com/office/drawing/2014/main" id="{C5D7AE6A-0201-47E4-C407-1ED63156B0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6048" y="1902618"/>
            <a:ext cx="9319903" cy="3627813"/>
          </a:xfrm>
        </p:spPr>
      </p:pic>
    </p:spTree>
    <p:extLst>
      <p:ext uri="{BB962C8B-B14F-4D97-AF65-F5344CB8AC3E}">
        <p14:creationId xmlns:p14="http://schemas.microsoft.com/office/powerpoint/2010/main" val="16049774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TotalTime>
  <Words>385</Words>
  <Application>Microsoft Office PowerPoint</Application>
  <PresentationFormat>Widescreen</PresentationFormat>
  <Paragraphs>20</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Times New Roman</vt:lpstr>
      <vt:lpstr>Office Theme</vt:lpstr>
      <vt:lpstr>CONTROLLERS UNIT TESTING</vt:lpstr>
      <vt:lpstr>PowerPoint Presentation</vt:lpstr>
      <vt:lpstr>PowerPoint Presentation</vt:lpstr>
      <vt:lpstr>PowerPoint Presentation</vt:lpstr>
      <vt:lpstr>Controller testing using XUnit Testing</vt:lpstr>
      <vt:lpstr>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CONTROLLERS UNIT TESTING</dc:title>
  <dc:creator>Manikandan R</dc:creator>
  <cp:lastModifiedBy>Manikandan R</cp:lastModifiedBy>
  <cp:revision>7</cp:revision>
  <dcterms:created xsi:type="dcterms:W3CDTF">2023-02-26T11:01:43Z</dcterms:created>
  <dcterms:modified xsi:type="dcterms:W3CDTF">2023-02-27T09:21:24Z</dcterms:modified>
</cp:coreProperties>
</file>