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8255" y="793115"/>
            <a:ext cx="6422390" cy="1082675"/>
          </a:xfrm>
        </p:spPr>
        <p:txBody>
          <a:bodyPr/>
          <a:lstStyle/>
          <a:p>
            <a:r>
              <a:rPr lang="en-IN" altLang="en-US" sz="4400" dirty="0"/>
              <a:t>Test Life Cycle</a:t>
            </a:r>
            <a:endParaRPr lang="en-IN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where do we use test life cycle</a:t>
            </a:r>
            <a:r>
              <a:rPr lang="en-IN" altLang="en-US"/>
              <a:t>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 sz="2800"/>
          </a:p>
          <a:p>
            <a:r>
              <a:rPr lang="en-US" sz="2800"/>
              <a:t>Software development</a:t>
            </a:r>
            <a:endParaRPr lang="en-US" sz="2800"/>
          </a:p>
          <a:p>
            <a:r>
              <a:rPr lang="en-US" sz="2800"/>
              <a:t>Quality assurance</a:t>
            </a:r>
            <a:endParaRPr lang="en-US" sz="2800"/>
          </a:p>
          <a:p>
            <a:r>
              <a:rPr lang="en-US" sz="2800"/>
              <a:t>Software maintenance</a:t>
            </a:r>
            <a:endParaRPr lang="en-US" sz="2800"/>
          </a:p>
          <a:p>
            <a:r>
              <a:rPr lang="en-US" sz="2800"/>
              <a:t>Compliance testing</a:t>
            </a:r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TLC VS STLC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903095"/>
            <a:ext cx="5384800" cy="4525963"/>
          </a:xfrm>
        </p:spPr>
        <p:txBody>
          <a:bodyPr/>
          <a:p>
            <a:r>
              <a:rPr lang="en-US" sz="2000"/>
              <a:t>TLC refers to the process of testing the software application or system to ensure that it meets the quality standards and requirements. </a:t>
            </a:r>
            <a:endParaRPr lang="en-US" sz="2000"/>
          </a:p>
          <a:p>
            <a:r>
              <a:rPr lang="en-IN" altLang="en-US" sz="2000"/>
              <a:t>The focus of TLC is on testing the software, identifying defects and issues, and ensuring that the software meets the quality standards and requirements.</a:t>
            </a:r>
            <a:endParaRPr lang="en-IN" altLang="en-US" sz="2000"/>
          </a:p>
          <a:p>
            <a:r>
              <a:rPr lang="en-IN" altLang="en-US" sz="2000"/>
              <a:t>TLC is a subset of STLC.</a:t>
            </a:r>
            <a:endParaRPr lang="en-IN" altLang="en-US" sz="2000"/>
          </a:p>
          <a:p>
            <a:r>
              <a:rPr lang="en-IN" altLang="en-US" sz="2000"/>
              <a:t>TLC focuses on the testing process.</a:t>
            </a:r>
            <a:endParaRPr lang="en-IN" altLang="en-US" sz="20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97600" y="1903095"/>
            <a:ext cx="5384800" cy="4525963"/>
          </a:xfrm>
        </p:spPr>
        <p:txBody>
          <a:bodyPr/>
          <a:p>
            <a:r>
              <a:rPr lang="en-US" sz="2000"/>
              <a:t>STLC refers to the overall testing process that is integrated into the software development life cycle (SDLC).</a:t>
            </a:r>
            <a:endParaRPr lang="en-US" sz="2000"/>
          </a:p>
          <a:p>
            <a:r>
              <a:rPr lang="en-US" sz="2000"/>
              <a:t>The focus of STLC is on ensuring that the software meets the functional and non-functional requirements, as well as the quality standards and guidelines.</a:t>
            </a:r>
            <a:endParaRPr lang="en-US" sz="2000"/>
          </a:p>
          <a:p>
            <a:r>
              <a:rPr lang="en-IN" altLang="en-US" sz="2000"/>
              <a:t>STLC is a superset of TLC</a:t>
            </a:r>
            <a:endParaRPr lang="en-IN" altLang="en-US" sz="2000"/>
          </a:p>
          <a:p>
            <a:r>
              <a:rPr lang="en-IN" altLang="en-US" sz="2000"/>
              <a:t>STLC focuses the entire software development and testing process.</a:t>
            </a:r>
            <a:endParaRPr lang="en-I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What is test life cycle?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4205"/>
            <a:ext cx="10972800" cy="4525963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Test life cycle is a series of stages that a software application or system undergoes during the testing process.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It consists of </a:t>
            </a:r>
            <a:r>
              <a:rPr lang="en-IN" altLang="en-US" sz="2800"/>
              <a:t>five</a:t>
            </a:r>
            <a:r>
              <a:rPr lang="en-US" sz="2800"/>
              <a:t> phases, each of which has its own set of tasks and objectives.</a:t>
            </a:r>
            <a:endParaRPr lang="en-US" sz="2800"/>
          </a:p>
          <a:p>
            <a:pPr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5 phases of test life cycle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7205" y="2082800"/>
            <a:ext cx="10972800" cy="4525963"/>
          </a:xfrm>
        </p:spPr>
        <p:txBody>
          <a:bodyPr/>
          <a:p>
            <a:pPr marL="514350" indent="-514350">
              <a:buFont typeface="+mj-lt"/>
              <a:buAutoNum type="arabicPeriod"/>
            </a:pPr>
            <a:endParaRPr lang="en-IN" altLang="en-US" sz="2800"/>
          </a:p>
          <a:p>
            <a:pPr marL="514350" indent="-514350">
              <a:buFont typeface="+mj-lt"/>
              <a:buAutoNum type="arabicPeriod"/>
            </a:pPr>
            <a:r>
              <a:rPr lang="en-IN" altLang="en-US" sz="2800"/>
              <a:t>Test planning</a:t>
            </a:r>
            <a:endParaRPr lang="en-IN" altLang="en-US" sz="2800"/>
          </a:p>
          <a:p>
            <a:pPr marL="514350" indent="-514350">
              <a:buFont typeface="+mj-lt"/>
              <a:buAutoNum type="arabicPeriod"/>
            </a:pPr>
            <a:r>
              <a:rPr lang="en-IN" altLang="en-US" sz="2800"/>
              <a:t>Test Design</a:t>
            </a:r>
            <a:endParaRPr lang="en-IN" altLang="en-US" sz="2800"/>
          </a:p>
          <a:p>
            <a:pPr marL="514350" indent="-514350">
              <a:buFont typeface="+mj-lt"/>
              <a:buAutoNum type="arabicPeriod"/>
            </a:pPr>
            <a:r>
              <a:rPr lang="en-IN" altLang="en-US" sz="2800"/>
              <a:t>Test execution</a:t>
            </a:r>
            <a:endParaRPr lang="en-IN" altLang="en-US" sz="2800"/>
          </a:p>
          <a:p>
            <a:pPr marL="514350" indent="-514350">
              <a:buFont typeface="+mj-lt"/>
              <a:buAutoNum type="arabicPeriod"/>
            </a:pPr>
            <a:r>
              <a:rPr lang="en-IN" altLang="en-US" sz="2800"/>
              <a:t>Test reporting</a:t>
            </a:r>
            <a:endParaRPr lang="en-IN" altLang="en-US" sz="2800"/>
          </a:p>
          <a:p>
            <a:pPr marL="514350" indent="-514350">
              <a:buFont typeface="+mj-lt"/>
              <a:buAutoNum type="arabicPeriod"/>
            </a:pPr>
            <a:r>
              <a:rPr lang="en-IN" altLang="en-US" sz="2800"/>
              <a:t>Test Closure</a:t>
            </a:r>
            <a:endParaRPr lang="en-I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1) Test Planning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3060"/>
            <a:ext cx="10972800" cy="4525963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The first step in implementing the TLC is to create a test plan that outlines the testing strategy, objectives, and scope of the testing effort. 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This involves identifying the testing types and techniques that will be used, defining the test environment, and establishing the testing schedule</a:t>
            </a:r>
            <a:r>
              <a:rPr lang="en-IN" altLang="en-US" sz="2800"/>
              <a:t>.</a:t>
            </a:r>
            <a:endParaRPr lang="en-I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2) Test Design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7385"/>
            <a:ext cx="10972800" cy="4525963"/>
          </a:xfrm>
        </p:spPr>
        <p:txBody>
          <a:bodyPr/>
          <a:p>
            <a:endParaRPr lang="en-US" sz="2800"/>
          </a:p>
          <a:p>
            <a:endParaRPr lang="en-US" sz="2800"/>
          </a:p>
          <a:p>
            <a:r>
              <a:rPr lang="en-US" sz="2800"/>
              <a:t>The next step is to design test cases that cover all the functional and non-functional requirements of the software.</a:t>
            </a:r>
            <a:endParaRPr lang="en-US" sz="2800"/>
          </a:p>
          <a:p>
            <a:r>
              <a:rPr lang="en-US" sz="2800"/>
              <a:t>This involves creating test cases that verify the expected behavior of the software under various scenarios and conditions.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3) Test Execution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The third step is to execute the test cases and record the results. </a:t>
            </a:r>
            <a:endParaRPr lang="en-US" sz="2800"/>
          </a:p>
          <a:p>
            <a:r>
              <a:rPr lang="en-US" sz="2800"/>
              <a:t>This involves running the test cases in the test environment and documenting the test results.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4) Test Reporting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 sz="2800"/>
          </a:p>
          <a:p>
            <a:r>
              <a:rPr lang="en-US" sz="2800"/>
              <a:t>The fourth step is to report the test results to the development team.</a:t>
            </a:r>
            <a:endParaRPr lang="en-US" sz="2800"/>
          </a:p>
          <a:p>
            <a:r>
              <a:rPr lang="en-US" sz="2800"/>
              <a:t>This involves creating test reports that summarize the testing effort and the test results, including any defects or issues that were identified during testing.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5) Test Closure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2800"/>
          </a:p>
          <a:p>
            <a:endParaRPr lang="en-US" sz="2800"/>
          </a:p>
          <a:p>
            <a:r>
              <a:rPr lang="en-US" sz="2800"/>
              <a:t>The final step is to close the testing effort.</a:t>
            </a:r>
            <a:endParaRPr lang="en-US" sz="2800"/>
          </a:p>
          <a:p>
            <a:r>
              <a:rPr lang="en-US" sz="2800"/>
              <a:t>This involves reviewing the testing process and ensuring that all the test cases have been executed, all defects have been addressed, and the software meets the quality standards and requirements.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should we us</a:t>
            </a:r>
            <a:r>
              <a:rPr lang="en-IN" altLang="en-US"/>
              <a:t>e</a:t>
            </a:r>
            <a:r>
              <a:rPr lang="en-US"/>
              <a:t> test life cycle</a:t>
            </a:r>
            <a:r>
              <a:rPr lang="en-IN" altLang="en-US"/>
              <a:t>?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 sz="2800"/>
              <a:t>Improved software quality</a:t>
            </a:r>
            <a:endParaRPr lang="en-US" sz="2800"/>
          </a:p>
          <a:p>
            <a:r>
              <a:rPr lang="en-US" sz="2800"/>
              <a:t>Increased user satisfaction</a:t>
            </a:r>
            <a:endParaRPr lang="en-US" sz="2800"/>
          </a:p>
          <a:p>
            <a:r>
              <a:rPr lang="en-US" sz="2800"/>
              <a:t>Reduced costs</a:t>
            </a:r>
            <a:endParaRPr lang="en-US" sz="2800"/>
          </a:p>
          <a:p>
            <a:r>
              <a:rPr lang="en-US" sz="2800"/>
              <a:t>Compliance with regulations and standards</a:t>
            </a:r>
            <a:endParaRPr lang="en-US" sz="2800"/>
          </a:p>
          <a:p>
            <a:r>
              <a:rPr lang="en-US" sz="2800"/>
              <a:t>Improved teamwork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2554</Words>
  <Application>WPS Presentation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Life Cycle</dc:title>
  <dc:creator/>
  <cp:lastModifiedBy>ALL USERS</cp:lastModifiedBy>
  <cp:revision>3</cp:revision>
  <dcterms:created xsi:type="dcterms:W3CDTF">2023-02-26T15:15:36Z</dcterms:created>
  <dcterms:modified xsi:type="dcterms:W3CDTF">2023-02-26T17:22:49Z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E3FAEE5DBE594E05B3F264F4A8A0E643</vt:lpwstr>
  </property>
  <property fmtid="{D5CDD505-2E9C-101B-9397-08002B2CF9AE}" pid="3" name="KSOProductBuildVer">
    <vt:lpwstr>1033-11.2.0.11219</vt:lpwstr>
  </property>
</Properties>
</file>